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HR Analytics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Employees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 Employees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Employees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7225869-4b02-4203-9865-5a60d3a70d3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770cded02804915" /><Relationship Type="http://schemas.openxmlformats.org/officeDocument/2006/relationships/slideLayout" Target="/ppt/slideLayouts/slideLayout8.xml" Id="Rd8edef39f0df460d" /><Relationship Type="http://schemas.openxmlformats.org/officeDocument/2006/relationships/hyperlink" Target="https://app.powerbi.com/groups/me/reports/97225869-4b02-4203-9865-5a60d3a70d34/?pbi_source=PowerPoint" TargetMode="External" Id="RelId0" /><Relationship Type="http://schemas.openxmlformats.org/officeDocument/2006/relationships/image" Target="/ppt/media/image4.png" Id="imgId6636512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Analytics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5/18/2023 7:19:57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5/16/2023 10:56:23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HR Analytics Dashboard ,Total Employees ,Total Attrition ,Active Employees ,Total Employees ,pieChart ,columnChart ,slicer ,stackedAreaChart ,funnel ,donutChart ,slicer ,multiRowCard ,bar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636512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HR Analytics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