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b965c0f-145c-489e-9fe3-2be7bd94193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e9e51babd494cf1" /><Relationship Type="http://schemas.openxmlformats.org/officeDocument/2006/relationships/slideLayout" Target="/ppt/slideLayouts/slideLayout8.xml" Id="R60c899c88dfe4c87" /><Relationship Type="http://schemas.openxmlformats.org/officeDocument/2006/relationships/hyperlink" Target="https://app.powerbi.com/groups/me/reports/9b965c0f-145c-489e-9fe3-2be7bd941936/?pbi_source=PowerPoint" TargetMode="External" Id="RelId0" /><Relationship Type="http://schemas.openxmlformats.org/officeDocument/2006/relationships/image" Target="/ppt/media/image4.png" Id="imgId6620216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5/15/2023 11:27:30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5/15/2023 10:32:09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unnel ,pieChart ,areaChart ,lineChart ,slicer ,slicer ,card ,card ,card ,map ,bar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62021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61925" y="0"/>
            <a:ext cx="1185862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Sales_Dashboard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