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Insightsdashboard_16818279178730/Salesinsightsdashboard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376B0AC-B6E4-42A0-86A6-CD15F5FDF17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 Insights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DB85EC8-D7F1-46BB-ABDD-9E7CB5E63FA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4/20/2023 6:27:26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10" name="slide10">
            <a:extLst>
              <a:ext uri="{FF2B5EF4-FFF2-40B4-BE49-F238E27FC236}">
                <a16:creationId xmlns:a16="http://schemas.microsoft.com/office/drawing/2014/main" id="{B5CFF3D0-E8BC-4AF2-B851-D4ADCD4B3FF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533" y="2772833"/>
            <a:ext cx="6874933" cy="131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insights dashboard" id="11" name="slide11">
            <a:extLst>
              <a:ext uri="{FF2B5EF4-FFF2-40B4-BE49-F238E27FC236}">
                <a16:creationId xmlns:a16="http://schemas.microsoft.com/office/drawing/2014/main" id="{77E3F467-D0BB-4116-9A56-3DE7B11A29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08" y="0"/>
            <a:ext cx="11436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9DF46E82-2F56-458E-B1AD-3716447F11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959100"/>
            <a:ext cx="15240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3" name="slide3">
            <a:extLst>
              <a:ext uri="{FF2B5EF4-FFF2-40B4-BE49-F238E27FC236}">
                <a16:creationId xmlns:a16="http://schemas.microsoft.com/office/drawing/2014/main" id="{3361DA1F-DA58-4A0A-B2CE-9245FD3DB1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967566"/>
            <a:ext cx="1524000" cy="9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 By Markets" id="4" name="slide4">
            <a:extLst>
              <a:ext uri="{FF2B5EF4-FFF2-40B4-BE49-F238E27FC236}">
                <a16:creationId xmlns:a16="http://schemas.microsoft.com/office/drawing/2014/main" id="{68AAB2C0-33A3-4B88-AB53-6520476EFA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426"/>
            <a:ext cx="12192000" cy="434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" id="5" name="slide5">
            <a:extLst>
              <a:ext uri="{FF2B5EF4-FFF2-40B4-BE49-F238E27FC236}">
                <a16:creationId xmlns:a16="http://schemas.microsoft.com/office/drawing/2014/main" id="{13B3B9A6-0C4D-4402-A9A9-4E7AF8F916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9590"/>
            <a:ext cx="12192000" cy="43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s" id="6" name="slide6">
            <a:extLst>
              <a:ext uri="{FF2B5EF4-FFF2-40B4-BE49-F238E27FC236}">
                <a16:creationId xmlns:a16="http://schemas.microsoft.com/office/drawing/2014/main" id="{23E79278-8012-4994-8A10-955C840DAC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114"/>
            <a:ext cx="12192000" cy="18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" id="7" name="slide7">
            <a:extLst>
              <a:ext uri="{FF2B5EF4-FFF2-40B4-BE49-F238E27FC236}">
                <a16:creationId xmlns:a16="http://schemas.microsoft.com/office/drawing/2014/main" id="{86B729E3-0C32-40E3-8ED1-03AD4C7C81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114"/>
            <a:ext cx="12192000" cy="18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8" name="slide8">
            <a:extLst>
              <a:ext uri="{FF2B5EF4-FFF2-40B4-BE49-F238E27FC236}">
                <a16:creationId xmlns:a16="http://schemas.microsoft.com/office/drawing/2014/main" id="{630942C5-1297-4D32-87ED-97BEEB51DB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433" y="1075266"/>
            <a:ext cx="8983134" cy="470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9" name="slide9">
            <a:extLst>
              <a:ext uri="{FF2B5EF4-FFF2-40B4-BE49-F238E27FC236}">
                <a16:creationId xmlns:a16="http://schemas.microsoft.com/office/drawing/2014/main" id="{008295A6-D01A-4864-895A-0CEA109174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33" y="2997200"/>
            <a:ext cx="3293533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2023-04-20T06:27:27Z</dcterms:created>
  <dcterms:modified xsi:type="dcterms:W3CDTF">2023-04-20T06:27:27Z</dcterms:modified>
</cp:coreProperties>
</file>