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Data_16841518221140/Salea_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34E956-BCF3-4653-8323-035264CAA3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9338BA-3098-4AE5-A8A7-1A87024380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5/16/2023 5:59:16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a_Dashboard" id="2" name="slide2">
            <a:extLst>
              <a:ext uri="{FF2B5EF4-FFF2-40B4-BE49-F238E27FC236}">
                <a16:creationId xmlns:a16="http://schemas.microsoft.com/office/drawing/2014/main" id="{2FD101B7-523B-4461-9D55-466FF3909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2" y="0"/>
            <a:ext cx="102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2023-05-16T05:59:17Z</dcterms:created>
  <dcterms:modified xsi:type="dcterms:W3CDTF">2023-05-16T05:59:17Z</dcterms:modified>
</cp:coreProperties>
</file>