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83" autoAdjust="0"/>
  </p:normalViewPr>
  <p:slideViewPr>
    <p:cSldViewPr snapToGrid="0">
      <p:cViewPr varScale="1">
        <p:scale>
          <a:sx n="49" d="100"/>
          <a:sy n="49" d="100"/>
        </p:scale>
        <p:origin x="13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08AB3-C613-4CDC-9C11-46FA194C477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8D8C-B718-42BE-A4D0-E1675F3D2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Page:</a:t>
            </a:r>
          </a:p>
          <a:p>
            <a:r>
              <a:rPr lang="en-GB" dirty="0"/>
              <a:t>Interactive map</a:t>
            </a:r>
          </a:p>
          <a:p>
            <a:r>
              <a:rPr lang="en-GB" dirty="0"/>
              <a:t>Subscribe -email address “well done you are now subscribed”-receipt of email</a:t>
            </a:r>
          </a:p>
          <a:p>
            <a:r>
              <a:rPr lang="en-GB" dirty="0"/>
              <a:t>Submit your piece button (functional)</a:t>
            </a:r>
          </a:p>
          <a:p>
            <a:r>
              <a:rPr lang="en-GB" dirty="0"/>
              <a:t>Link all the social media</a:t>
            </a:r>
          </a:p>
          <a:p>
            <a:r>
              <a:rPr lang="en-GB" dirty="0"/>
              <a:t>Pop up of optional countries</a:t>
            </a:r>
          </a:p>
          <a:p>
            <a:r>
              <a:rPr lang="en-GB" dirty="0"/>
              <a:t>Search button (possibly)</a:t>
            </a:r>
          </a:p>
          <a:p>
            <a:r>
              <a:rPr lang="en-GB" dirty="0"/>
              <a:t>A-Z index appearance</a:t>
            </a:r>
          </a:p>
          <a:p>
            <a:endParaRPr lang="en-GB" dirty="0"/>
          </a:p>
          <a:p>
            <a:r>
              <a:rPr lang="en-GB" dirty="0"/>
              <a:t>About us:</a:t>
            </a:r>
          </a:p>
          <a:p>
            <a:r>
              <a:rPr lang="en-GB" dirty="0"/>
              <a:t>Background of what we do</a:t>
            </a:r>
          </a:p>
          <a:p>
            <a:r>
              <a:rPr lang="en-GB" dirty="0"/>
              <a:t>Meet the team</a:t>
            </a:r>
          </a:p>
          <a:p>
            <a:r>
              <a:rPr lang="en-GB" dirty="0"/>
              <a:t>Aim of the project: raise awareness, provide cultural opportunity and tell their story/experience. Discovery the ideas and thought process in the culture. </a:t>
            </a:r>
          </a:p>
          <a:p>
            <a:endParaRPr lang="en-GB" dirty="0"/>
          </a:p>
          <a:p>
            <a:r>
              <a:rPr lang="en-GB" dirty="0"/>
              <a:t>Click a country:</a:t>
            </a:r>
          </a:p>
          <a:p>
            <a:r>
              <a:rPr lang="en-GB" dirty="0"/>
              <a:t>China</a:t>
            </a:r>
          </a:p>
          <a:p>
            <a:r>
              <a:rPr lang="en-GB" dirty="0"/>
              <a:t>Musical artist</a:t>
            </a:r>
          </a:p>
          <a:p>
            <a:r>
              <a:rPr lang="en-GB" dirty="0"/>
              <a:t>Artist</a:t>
            </a:r>
          </a:p>
          <a:p>
            <a:r>
              <a:rPr lang="en-GB" dirty="0"/>
              <a:t>Author (lit)</a:t>
            </a:r>
          </a:p>
          <a:p>
            <a:r>
              <a:rPr lang="en-GB" dirty="0"/>
              <a:t>Historical place to visit</a:t>
            </a:r>
          </a:p>
          <a:p>
            <a:r>
              <a:rPr lang="en-GB" dirty="0"/>
              <a:t>Food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28D8C-B718-42BE-A4D0-E1675F3D21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2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7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0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4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7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6685-1756-405E-885E-0992A77ED90B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E1B8-AFFC-4928-86FF-1961A2A78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6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, dark, light, sitting&#10;&#10;Description generated with very high confidence">
            <a:extLst>
              <a:ext uri="{FF2B5EF4-FFF2-40B4-BE49-F238E27FC236}">
                <a16:creationId xmlns:a16="http://schemas.microsoft.com/office/drawing/2014/main" id="{51F1C0BF-9D3F-4937-8428-75E1A19C1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826"/>
            <a:ext cx="12192000" cy="598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ED9B9-F280-4591-A41B-75D918F4F68B}"/>
              </a:ext>
            </a:extLst>
          </p:cNvPr>
          <p:cNvSpPr txBox="1"/>
          <p:nvPr/>
        </p:nvSpPr>
        <p:spPr>
          <a:xfrm>
            <a:off x="459180" y="86257"/>
            <a:ext cx="8465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Bahnschrift SemiBold" panose="020B0502040204020203" pitchFamily="34" charset="0"/>
              </a:rPr>
              <a:t>THE CULTURE BOX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5F9F843-79E6-41AF-B417-F189A2E64231}"/>
              </a:ext>
            </a:extLst>
          </p:cNvPr>
          <p:cNvSpPr/>
          <p:nvPr/>
        </p:nvSpPr>
        <p:spPr>
          <a:xfrm>
            <a:off x="11057642" y="3429000"/>
            <a:ext cx="348791" cy="433633"/>
          </a:xfrm>
          <a:prstGeom prst="chevron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A943DA8-4245-40E9-B495-91DE13518F2E}"/>
              </a:ext>
            </a:extLst>
          </p:cNvPr>
          <p:cNvSpPr/>
          <p:nvPr/>
        </p:nvSpPr>
        <p:spPr>
          <a:xfrm rot="10800000">
            <a:off x="1491006" y="3429000"/>
            <a:ext cx="348791" cy="433633"/>
          </a:xfrm>
          <a:prstGeom prst="chevron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DB2BE89-F011-46F5-9F7E-DAA6851B2EDB}"/>
              </a:ext>
            </a:extLst>
          </p:cNvPr>
          <p:cNvSpPr/>
          <p:nvPr/>
        </p:nvSpPr>
        <p:spPr>
          <a:xfrm>
            <a:off x="10482105" y="187959"/>
            <a:ext cx="1611984" cy="433633"/>
          </a:xfrm>
          <a:prstGeom prst="flowChartTerminato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A-Z Index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B2416A9-5BB1-4AD4-ABB5-16D9E7BC29E8}"/>
              </a:ext>
            </a:extLst>
          </p:cNvPr>
          <p:cNvSpPr/>
          <p:nvPr/>
        </p:nvSpPr>
        <p:spPr>
          <a:xfrm>
            <a:off x="187130" y="5139663"/>
            <a:ext cx="1559684" cy="433633"/>
          </a:xfrm>
          <a:prstGeom prst="flowChartTerminato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7902EF-A8EE-47CF-A8F0-D7BF8EB40923}"/>
              </a:ext>
            </a:extLst>
          </p:cNvPr>
          <p:cNvSpPr/>
          <p:nvPr/>
        </p:nvSpPr>
        <p:spPr>
          <a:xfrm>
            <a:off x="5767325" y="2939222"/>
            <a:ext cx="1200213" cy="326266"/>
          </a:xfrm>
          <a:custGeom>
            <a:avLst/>
            <a:gdLst>
              <a:gd name="connsiteX0" fmla="*/ 238188 w 1200213"/>
              <a:gd name="connsiteY0" fmla="*/ 77028 h 326266"/>
              <a:gd name="connsiteX1" fmla="*/ 212788 w 1200213"/>
              <a:gd name="connsiteY1" fmla="*/ 75441 h 326266"/>
              <a:gd name="connsiteX2" fmla="*/ 203263 w 1200213"/>
              <a:gd name="connsiteY2" fmla="*/ 72266 h 326266"/>
              <a:gd name="connsiteX3" fmla="*/ 182625 w 1200213"/>
              <a:gd name="connsiteY3" fmla="*/ 73853 h 326266"/>
              <a:gd name="connsiteX4" fmla="*/ 176275 w 1200213"/>
              <a:gd name="connsiteY4" fmla="*/ 75441 h 326266"/>
              <a:gd name="connsiteX5" fmla="*/ 149288 w 1200213"/>
              <a:gd name="connsiteY5" fmla="*/ 73853 h 326266"/>
              <a:gd name="connsiteX6" fmla="*/ 139763 w 1200213"/>
              <a:gd name="connsiteY6" fmla="*/ 70678 h 326266"/>
              <a:gd name="connsiteX7" fmla="*/ 66738 w 1200213"/>
              <a:gd name="connsiteY7" fmla="*/ 67503 h 326266"/>
              <a:gd name="connsiteX8" fmla="*/ 61975 w 1200213"/>
              <a:gd name="connsiteY8" fmla="*/ 64328 h 326266"/>
              <a:gd name="connsiteX9" fmla="*/ 52450 w 1200213"/>
              <a:gd name="connsiteY9" fmla="*/ 65916 h 326266"/>
              <a:gd name="connsiteX10" fmla="*/ 49275 w 1200213"/>
              <a:gd name="connsiteY10" fmla="*/ 70678 h 326266"/>
              <a:gd name="connsiteX11" fmla="*/ 44513 w 1200213"/>
              <a:gd name="connsiteY11" fmla="*/ 75441 h 326266"/>
              <a:gd name="connsiteX12" fmla="*/ 39750 w 1200213"/>
              <a:gd name="connsiteY12" fmla="*/ 77028 h 326266"/>
              <a:gd name="connsiteX13" fmla="*/ 34988 w 1200213"/>
              <a:gd name="connsiteY13" fmla="*/ 80203 h 326266"/>
              <a:gd name="connsiteX14" fmla="*/ 17525 w 1200213"/>
              <a:gd name="connsiteY14" fmla="*/ 83378 h 326266"/>
              <a:gd name="connsiteX15" fmla="*/ 15938 w 1200213"/>
              <a:gd name="connsiteY15" fmla="*/ 88141 h 326266"/>
              <a:gd name="connsiteX16" fmla="*/ 20700 w 1200213"/>
              <a:gd name="connsiteY16" fmla="*/ 104016 h 326266"/>
              <a:gd name="connsiteX17" fmla="*/ 25463 w 1200213"/>
              <a:gd name="connsiteY17" fmla="*/ 105603 h 326266"/>
              <a:gd name="connsiteX18" fmla="*/ 27050 w 1200213"/>
              <a:gd name="connsiteY18" fmla="*/ 132591 h 326266"/>
              <a:gd name="connsiteX19" fmla="*/ 28638 w 1200213"/>
              <a:gd name="connsiteY19" fmla="*/ 150053 h 326266"/>
              <a:gd name="connsiteX20" fmla="*/ 33400 w 1200213"/>
              <a:gd name="connsiteY20" fmla="*/ 153228 h 326266"/>
              <a:gd name="connsiteX21" fmla="*/ 27050 w 1200213"/>
              <a:gd name="connsiteY21" fmla="*/ 178628 h 326266"/>
              <a:gd name="connsiteX22" fmla="*/ 22288 w 1200213"/>
              <a:gd name="connsiteY22" fmla="*/ 197678 h 326266"/>
              <a:gd name="connsiteX23" fmla="*/ 17525 w 1200213"/>
              <a:gd name="connsiteY23" fmla="*/ 200853 h 326266"/>
              <a:gd name="connsiteX24" fmla="*/ 11175 w 1200213"/>
              <a:gd name="connsiteY24" fmla="*/ 210378 h 326266"/>
              <a:gd name="connsiteX25" fmla="*/ 8000 w 1200213"/>
              <a:gd name="connsiteY25" fmla="*/ 224666 h 326266"/>
              <a:gd name="connsiteX26" fmla="*/ 4825 w 1200213"/>
              <a:gd name="connsiteY26" fmla="*/ 234191 h 326266"/>
              <a:gd name="connsiteX27" fmla="*/ 1650 w 1200213"/>
              <a:gd name="connsiteY27" fmla="*/ 238953 h 326266"/>
              <a:gd name="connsiteX28" fmla="*/ 4825 w 1200213"/>
              <a:gd name="connsiteY28" fmla="*/ 246891 h 326266"/>
              <a:gd name="connsiteX29" fmla="*/ 14350 w 1200213"/>
              <a:gd name="connsiteY29" fmla="*/ 240541 h 326266"/>
              <a:gd name="connsiteX30" fmla="*/ 19113 w 1200213"/>
              <a:gd name="connsiteY30" fmla="*/ 238953 h 326266"/>
              <a:gd name="connsiteX31" fmla="*/ 25463 w 1200213"/>
              <a:gd name="connsiteY31" fmla="*/ 240541 h 326266"/>
              <a:gd name="connsiteX32" fmla="*/ 31813 w 1200213"/>
              <a:gd name="connsiteY32" fmla="*/ 250066 h 326266"/>
              <a:gd name="connsiteX33" fmla="*/ 33400 w 1200213"/>
              <a:gd name="connsiteY33" fmla="*/ 286578 h 326266"/>
              <a:gd name="connsiteX34" fmla="*/ 34988 w 1200213"/>
              <a:gd name="connsiteY34" fmla="*/ 291341 h 326266"/>
              <a:gd name="connsiteX35" fmla="*/ 44513 w 1200213"/>
              <a:gd name="connsiteY35" fmla="*/ 296103 h 326266"/>
              <a:gd name="connsiteX36" fmla="*/ 49275 w 1200213"/>
              <a:gd name="connsiteY36" fmla="*/ 299278 h 326266"/>
              <a:gd name="connsiteX37" fmla="*/ 79438 w 1200213"/>
              <a:gd name="connsiteY37" fmla="*/ 296103 h 326266"/>
              <a:gd name="connsiteX38" fmla="*/ 82613 w 1200213"/>
              <a:gd name="connsiteY38" fmla="*/ 291341 h 326266"/>
              <a:gd name="connsiteX39" fmla="*/ 103250 w 1200213"/>
              <a:gd name="connsiteY39" fmla="*/ 291341 h 326266"/>
              <a:gd name="connsiteX40" fmla="*/ 109600 w 1200213"/>
              <a:gd name="connsiteY40" fmla="*/ 300866 h 326266"/>
              <a:gd name="connsiteX41" fmla="*/ 112775 w 1200213"/>
              <a:gd name="connsiteY41" fmla="*/ 305628 h 326266"/>
              <a:gd name="connsiteX42" fmla="*/ 117538 w 1200213"/>
              <a:gd name="connsiteY42" fmla="*/ 308803 h 326266"/>
              <a:gd name="connsiteX43" fmla="*/ 120713 w 1200213"/>
              <a:gd name="connsiteY43" fmla="*/ 318328 h 326266"/>
              <a:gd name="connsiteX44" fmla="*/ 130238 w 1200213"/>
              <a:gd name="connsiteY44" fmla="*/ 321503 h 326266"/>
              <a:gd name="connsiteX45" fmla="*/ 139763 w 1200213"/>
              <a:gd name="connsiteY45" fmla="*/ 326266 h 326266"/>
              <a:gd name="connsiteX46" fmla="*/ 146113 w 1200213"/>
              <a:gd name="connsiteY46" fmla="*/ 324678 h 326266"/>
              <a:gd name="connsiteX47" fmla="*/ 147700 w 1200213"/>
              <a:gd name="connsiteY47" fmla="*/ 315153 h 326266"/>
              <a:gd name="connsiteX48" fmla="*/ 150875 w 1200213"/>
              <a:gd name="connsiteY48" fmla="*/ 310391 h 326266"/>
              <a:gd name="connsiteX49" fmla="*/ 168338 w 1200213"/>
              <a:gd name="connsiteY49" fmla="*/ 311978 h 326266"/>
              <a:gd name="connsiteX50" fmla="*/ 158813 w 1200213"/>
              <a:gd name="connsiteY50" fmla="*/ 318328 h 326266"/>
              <a:gd name="connsiteX51" fmla="*/ 155638 w 1200213"/>
              <a:gd name="connsiteY51" fmla="*/ 323091 h 326266"/>
              <a:gd name="connsiteX52" fmla="*/ 150875 w 1200213"/>
              <a:gd name="connsiteY52" fmla="*/ 324678 h 326266"/>
              <a:gd name="connsiteX53" fmla="*/ 168338 w 1200213"/>
              <a:gd name="connsiteY53" fmla="*/ 319916 h 326266"/>
              <a:gd name="connsiteX54" fmla="*/ 173100 w 1200213"/>
              <a:gd name="connsiteY54" fmla="*/ 318328 h 326266"/>
              <a:gd name="connsiteX55" fmla="*/ 179450 w 1200213"/>
              <a:gd name="connsiteY55" fmla="*/ 308803 h 326266"/>
              <a:gd name="connsiteX56" fmla="*/ 182625 w 1200213"/>
              <a:gd name="connsiteY56" fmla="*/ 304041 h 326266"/>
              <a:gd name="connsiteX57" fmla="*/ 263588 w 1200213"/>
              <a:gd name="connsiteY57" fmla="*/ 302453 h 326266"/>
              <a:gd name="connsiteX58" fmla="*/ 269938 w 1200213"/>
              <a:gd name="connsiteY58" fmla="*/ 294516 h 326266"/>
              <a:gd name="connsiteX59" fmla="*/ 276288 w 1200213"/>
              <a:gd name="connsiteY59" fmla="*/ 288166 h 326266"/>
              <a:gd name="connsiteX60" fmla="*/ 296925 w 1200213"/>
              <a:gd name="connsiteY60" fmla="*/ 278641 h 326266"/>
              <a:gd name="connsiteX61" fmla="*/ 300100 w 1200213"/>
              <a:gd name="connsiteY61" fmla="*/ 273878 h 326266"/>
              <a:gd name="connsiteX62" fmla="*/ 309625 w 1200213"/>
              <a:gd name="connsiteY62" fmla="*/ 267528 h 326266"/>
              <a:gd name="connsiteX63" fmla="*/ 314388 w 1200213"/>
              <a:gd name="connsiteY63" fmla="*/ 246891 h 326266"/>
              <a:gd name="connsiteX64" fmla="*/ 323913 w 1200213"/>
              <a:gd name="connsiteY64" fmla="*/ 243716 h 326266"/>
              <a:gd name="connsiteX65" fmla="*/ 328675 w 1200213"/>
              <a:gd name="connsiteY65" fmla="*/ 238953 h 326266"/>
              <a:gd name="connsiteX66" fmla="*/ 333438 w 1200213"/>
              <a:gd name="connsiteY66" fmla="*/ 235778 h 326266"/>
              <a:gd name="connsiteX67" fmla="*/ 336613 w 1200213"/>
              <a:gd name="connsiteY67" fmla="*/ 231016 h 326266"/>
              <a:gd name="connsiteX68" fmla="*/ 335025 w 1200213"/>
              <a:gd name="connsiteY68" fmla="*/ 226253 h 326266"/>
              <a:gd name="connsiteX69" fmla="*/ 323913 w 1200213"/>
              <a:gd name="connsiteY69" fmla="*/ 223078 h 326266"/>
              <a:gd name="connsiteX70" fmla="*/ 320738 w 1200213"/>
              <a:gd name="connsiteY70" fmla="*/ 218316 h 326266"/>
              <a:gd name="connsiteX71" fmla="*/ 320738 w 1200213"/>
              <a:gd name="connsiteY71" fmla="*/ 197678 h 326266"/>
              <a:gd name="connsiteX72" fmla="*/ 339788 w 1200213"/>
              <a:gd name="connsiteY72" fmla="*/ 189741 h 326266"/>
              <a:gd name="connsiteX73" fmla="*/ 349313 w 1200213"/>
              <a:gd name="connsiteY73" fmla="*/ 184978 h 326266"/>
              <a:gd name="connsiteX74" fmla="*/ 354075 w 1200213"/>
              <a:gd name="connsiteY74" fmla="*/ 183391 h 326266"/>
              <a:gd name="connsiteX75" fmla="*/ 358838 w 1200213"/>
              <a:gd name="connsiteY75" fmla="*/ 180216 h 326266"/>
              <a:gd name="connsiteX76" fmla="*/ 363600 w 1200213"/>
              <a:gd name="connsiteY76" fmla="*/ 170691 h 326266"/>
              <a:gd name="connsiteX77" fmla="*/ 366775 w 1200213"/>
              <a:gd name="connsiteY77" fmla="*/ 165928 h 326266"/>
              <a:gd name="connsiteX78" fmla="*/ 360425 w 1200213"/>
              <a:gd name="connsiteY78" fmla="*/ 167516 h 326266"/>
              <a:gd name="connsiteX79" fmla="*/ 344550 w 1200213"/>
              <a:gd name="connsiteY79" fmla="*/ 191328 h 326266"/>
              <a:gd name="connsiteX80" fmla="*/ 338200 w 1200213"/>
              <a:gd name="connsiteY80" fmla="*/ 200853 h 326266"/>
              <a:gd name="connsiteX81" fmla="*/ 335025 w 1200213"/>
              <a:gd name="connsiteY81" fmla="*/ 205616 h 326266"/>
              <a:gd name="connsiteX82" fmla="*/ 330263 w 1200213"/>
              <a:gd name="connsiteY82" fmla="*/ 208791 h 326266"/>
              <a:gd name="connsiteX83" fmla="*/ 335025 w 1200213"/>
              <a:gd name="connsiteY83" fmla="*/ 205616 h 326266"/>
              <a:gd name="connsiteX84" fmla="*/ 338200 w 1200213"/>
              <a:gd name="connsiteY84" fmla="*/ 200853 h 326266"/>
              <a:gd name="connsiteX85" fmla="*/ 339788 w 1200213"/>
              <a:gd name="connsiteY85" fmla="*/ 196091 h 326266"/>
              <a:gd name="connsiteX86" fmla="*/ 346138 w 1200213"/>
              <a:gd name="connsiteY86" fmla="*/ 186566 h 326266"/>
              <a:gd name="connsiteX87" fmla="*/ 350900 w 1200213"/>
              <a:gd name="connsiteY87" fmla="*/ 177041 h 326266"/>
              <a:gd name="connsiteX88" fmla="*/ 355663 w 1200213"/>
              <a:gd name="connsiteY88" fmla="*/ 175453 h 326266"/>
              <a:gd name="connsiteX89" fmla="*/ 358838 w 1200213"/>
              <a:gd name="connsiteY89" fmla="*/ 170691 h 326266"/>
              <a:gd name="connsiteX90" fmla="*/ 368363 w 1200213"/>
              <a:gd name="connsiteY90" fmla="*/ 167516 h 326266"/>
              <a:gd name="connsiteX91" fmla="*/ 371538 w 1200213"/>
              <a:gd name="connsiteY91" fmla="*/ 162753 h 326266"/>
              <a:gd name="connsiteX92" fmla="*/ 369950 w 1200213"/>
              <a:gd name="connsiteY92" fmla="*/ 157991 h 326266"/>
              <a:gd name="connsiteX93" fmla="*/ 379475 w 1200213"/>
              <a:gd name="connsiteY93" fmla="*/ 154816 h 326266"/>
              <a:gd name="connsiteX94" fmla="*/ 389000 w 1200213"/>
              <a:gd name="connsiteY94" fmla="*/ 148466 h 326266"/>
              <a:gd name="connsiteX95" fmla="*/ 393763 w 1200213"/>
              <a:gd name="connsiteY95" fmla="*/ 146878 h 326266"/>
              <a:gd name="connsiteX96" fmla="*/ 408050 w 1200213"/>
              <a:gd name="connsiteY96" fmla="*/ 140528 h 326266"/>
              <a:gd name="connsiteX97" fmla="*/ 415988 w 1200213"/>
              <a:gd name="connsiteY97" fmla="*/ 138941 h 326266"/>
              <a:gd name="connsiteX98" fmla="*/ 420750 w 1200213"/>
              <a:gd name="connsiteY98" fmla="*/ 137353 h 326266"/>
              <a:gd name="connsiteX99" fmla="*/ 409638 w 1200213"/>
              <a:gd name="connsiteY99" fmla="*/ 142116 h 326266"/>
              <a:gd name="connsiteX100" fmla="*/ 395350 w 1200213"/>
              <a:gd name="connsiteY100" fmla="*/ 146878 h 326266"/>
              <a:gd name="connsiteX101" fmla="*/ 390588 w 1200213"/>
              <a:gd name="connsiteY101" fmla="*/ 148466 h 326266"/>
              <a:gd name="connsiteX102" fmla="*/ 385825 w 1200213"/>
              <a:gd name="connsiteY102" fmla="*/ 150053 h 326266"/>
              <a:gd name="connsiteX103" fmla="*/ 390588 w 1200213"/>
              <a:gd name="connsiteY103" fmla="*/ 153228 h 326266"/>
              <a:gd name="connsiteX104" fmla="*/ 401700 w 1200213"/>
              <a:gd name="connsiteY104" fmla="*/ 151641 h 326266"/>
              <a:gd name="connsiteX105" fmla="*/ 409638 w 1200213"/>
              <a:gd name="connsiteY105" fmla="*/ 150053 h 326266"/>
              <a:gd name="connsiteX106" fmla="*/ 419163 w 1200213"/>
              <a:gd name="connsiteY106" fmla="*/ 146878 h 326266"/>
              <a:gd name="connsiteX107" fmla="*/ 428688 w 1200213"/>
              <a:gd name="connsiteY107" fmla="*/ 145291 h 326266"/>
              <a:gd name="connsiteX108" fmla="*/ 433450 w 1200213"/>
              <a:gd name="connsiteY108" fmla="*/ 142116 h 326266"/>
              <a:gd name="connsiteX109" fmla="*/ 438213 w 1200213"/>
              <a:gd name="connsiteY109" fmla="*/ 132591 h 326266"/>
              <a:gd name="connsiteX110" fmla="*/ 441388 w 1200213"/>
              <a:gd name="connsiteY110" fmla="*/ 111953 h 326266"/>
              <a:gd name="connsiteX111" fmla="*/ 446150 w 1200213"/>
              <a:gd name="connsiteY111" fmla="*/ 94491 h 326266"/>
              <a:gd name="connsiteX112" fmla="*/ 444563 w 1200213"/>
              <a:gd name="connsiteY112" fmla="*/ 83378 h 326266"/>
              <a:gd name="connsiteX113" fmla="*/ 449325 w 1200213"/>
              <a:gd name="connsiteY113" fmla="*/ 80203 h 326266"/>
              <a:gd name="connsiteX114" fmla="*/ 485838 w 1200213"/>
              <a:gd name="connsiteY114" fmla="*/ 78616 h 326266"/>
              <a:gd name="connsiteX115" fmla="*/ 481075 w 1200213"/>
              <a:gd name="connsiteY115" fmla="*/ 77028 h 326266"/>
              <a:gd name="connsiteX116" fmla="*/ 485838 w 1200213"/>
              <a:gd name="connsiteY116" fmla="*/ 81791 h 326266"/>
              <a:gd name="connsiteX117" fmla="*/ 495363 w 1200213"/>
              <a:gd name="connsiteY117" fmla="*/ 84966 h 326266"/>
              <a:gd name="connsiteX118" fmla="*/ 500125 w 1200213"/>
              <a:gd name="connsiteY118" fmla="*/ 86553 h 326266"/>
              <a:gd name="connsiteX119" fmla="*/ 530288 w 1200213"/>
              <a:gd name="connsiteY119" fmla="*/ 89728 h 326266"/>
              <a:gd name="connsiteX120" fmla="*/ 547750 w 1200213"/>
              <a:gd name="connsiteY120" fmla="*/ 88141 h 326266"/>
              <a:gd name="connsiteX121" fmla="*/ 557275 w 1200213"/>
              <a:gd name="connsiteY121" fmla="*/ 84966 h 326266"/>
              <a:gd name="connsiteX122" fmla="*/ 566800 w 1200213"/>
              <a:gd name="connsiteY122" fmla="*/ 78616 h 326266"/>
              <a:gd name="connsiteX123" fmla="*/ 576325 w 1200213"/>
              <a:gd name="connsiteY123" fmla="*/ 75441 h 326266"/>
              <a:gd name="connsiteX124" fmla="*/ 581088 w 1200213"/>
              <a:gd name="connsiteY124" fmla="*/ 72266 h 326266"/>
              <a:gd name="connsiteX125" fmla="*/ 584263 w 1200213"/>
              <a:gd name="connsiteY125" fmla="*/ 67503 h 326266"/>
              <a:gd name="connsiteX126" fmla="*/ 589025 w 1200213"/>
              <a:gd name="connsiteY126" fmla="*/ 65916 h 326266"/>
              <a:gd name="connsiteX127" fmla="*/ 593788 w 1200213"/>
              <a:gd name="connsiteY127" fmla="*/ 62741 h 326266"/>
              <a:gd name="connsiteX128" fmla="*/ 612838 w 1200213"/>
              <a:gd name="connsiteY128" fmla="*/ 59566 h 326266"/>
              <a:gd name="connsiteX129" fmla="*/ 622363 w 1200213"/>
              <a:gd name="connsiteY129" fmla="*/ 54803 h 326266"/>
              <a:gd name="connsiteX130" fmla="*/ 623950 w 1200213"/>
              <a:gd name="connsiteY130" fmla="*/ 50041 h 326266"/>
              <a:gd name="connsiteX131" fmla="*/ 609663 w 1200213"/>
              <a:gd name="connsiteY131" fmla="*/ 50041 h 326266"/>
              <a:gd name="connsiteX132" fmla="*/ 611250 w 1200213"/>
              <a:gd name="connsiteY132" fmla="*/ 57978 h 326266"/>
              <a:gd name="connsiteX133" fmla="*/ 625538 w 1200213"/>
              <a:gd name="connsiteY133" fmla="*/ 56391 h 326266"/>
              <a:gd name="connsiteX134" fmla="*/ 627125 w 1200213"/>
              <a:gd name="connsiteY134" fmla="*/ 51628 h 326266"/>
              <a:gd name="connsiteX135" fmla="*/ 631888 w 1200213"/>
              <a:gd name="connsiteY135" fmla="*/ 50041 h 326266"/>
              <a:gd name="connsiteX136" fmla="*/ 660463 w 1200213"/>
              <a:gd name="connsiteY136" fmla="*/ 51628 h 326266"/>
              <a:gd name="connsiteX137" fmla="*/ 668400 w 1200213"/>
              <a:gd name="connsiteY137" fmla="*/ 59566 h 326266"/>
              <a:gd name="connsiteX138" fmla="*/ 657288 w 1200213"/>
              <a:gd name="connsiteY138" fmla="*/ 56391 h 326266"/>
              <a:gd name="connsiteX139" fmla="*/ 652525 w 1200213"/>
              <a:gd name="connsiteY139" fmla="*/ 53216 h 326266"/>
              <a:gd name="connsiteX140" fmla="*/ 657288 w 1200213"/>
              <a:gd name="connsiteY140" fmla="*/ 56391 h 326266"/>
              <a:gd name="connsiteX141" fmla="*/ 662050 w 1200213"/>
              <a:gd name="connsiteY141" fmla="*/ 57978 h 326266"/>
              <a:gd name="connsiteX142" fmla="*/ 665225 w 1200213"/>
              <a:gd name="connsiteY142" fmla="*/ 62741 h 326266"/>
              <a:gd name="connsiteX143" fmla="*/ 673163 w 1200213"/>
              <a:gd name="connsiteY143" fmla="*/ 70678 h 326266"/>
              <a:gd name="connsiteX144" fmla="*/ 679513 w 1200213"/>
              <a:gd name="connsiteY144" fmla="*/ 84966 h 326266"/>
              <a:gd name="connsiteX145" fmla="*/ 682688 w 1200213"/>
              <a:gd name="connsiteY145" fmla="*/ 94491 h 326266"/>
              <a:gd name="connsiteX146" fmla="*/ 692213 w 1200213"/>
              <a:gd name="connsiteY146" fmla="*/ 97666 h 326266"/>
              <a:gd name="connsiteX147" fmla="*/ 695388 w 1200213"/>
              <a:gd name="connsiteY147" fmla="*/ 102428 h 326266"/>
              <a:gd name="connsiteX148" fmla="*/ 700150 w 1200213"/>
              <a:gd name="connsiteY148" fmla="*/ 104016 h 326266"/>
              <a:gd name="connsiteX149" fmla="*/ 709675 w 1200213"/>
              <a:gd name="connsiteY149" fmla="*/ 108778 h 326266"/>
              <a:gd name="connsiteX150" fmla="*/ 712850 w 1200213"/>
              <a:gd name="connsiteY150" fmla="*/ 113541 h 326266"/>
              <a:gd name="connsiteX151" fmla="*/ 717613 w 1200213"/>
              <a:gd name="connsiteY151" fmla="*/ 115128 h 326266"/>
              <a:gd name="connsiteX152" fmla="*/ 727138 w 1200213"/>
              <a:gd name="connsiteY152" fmla="*/ 121478 h 326266"/>
              <a:gd name="connsiteX153" fmla="*/ 731900 w 1200213"/>
              <a:gd name="connsiteY153" fmla="*/ 123066 h 326266"/>
              <a:gd name="connsiteX154" fmla="*/ 741425 w 1200213"/>
              <a:gd name="connsiteY154" fmla="*/ 131003 h 326266"/>
              <a:gd name="connsiteX155" fmla="*/ 746188 w 1200213"/>
              <a:gd name="connsiteY155" fmla="*/ 132591 h 326266"/>
              <a:gd name="connsiteX156" fmla="*/ 749363 w 1200213"/>
              <a:gd name="connsiteY156" fmla="*/ 137353 h 326266"/>
              <a:gd name="connsiteX157" fmla="*/ 758888 w 1200213"/>
              <a:gd name="connsiteY157" fmla="*/ 140528 h 326266"/>
              <a:gd name="connsiteX158" fmla="*/ 763650 w 1200213"/>
              <a:gd name="connsiteY158" fmla="*/ 142116 h 326266"/>
              <a:gd name="connsiteX159" fmla="*/ 782700 w 1200213"/>
              <a:gd name="connsiteY159" fmla="*/ 148466 h 326266"/>
              <a:gd name="connsiteX160" fmla="*/ 792225 w 1200213"/>
              <a:gd name="connsiteY160" fmla="*/ 151641 h 326266"/>
              <a:gd name="connsiteX161" fmla="*/ 801750 w 1200213"/>
              <a:gd name="connsiteY161" fmla="*/ 156403 h 326266"/>
              <a:gd name="connsiteX162" fmla="*/ 811275 w 1200213"/>
              <a:gd name="connsiteY162" fmla="*/ 162753 h 326266"/>
              <a:gd name="connsiteX163" fmla="*/ 814450 w 1200213"/>
              <a:gd name="connsiteY163" fmla="*/ 167516 h 326266"/>
              <a:gd name="connsiteX164" fmla="*/ 820800 w 1200213"/>
              <a:gd name="connsiteY164" fmla="*/ 169103 h 326266"/>
              <a:gd name="connsiteX165" fmla="*/ 830325 w 1200213"/>
              <a:gd name="connsiteY165" fmla="*/ 172278 h 326266"/>
              <a:gd name="connsiteX166" fmla="*/ 836675 w 1200213"/>
              <a:gd name="connsiteY166" fmla="*/ 180216 h 326266"/>
              <a:gd name="connsiteX167" fmla="*/ 841438 w 1200213"/>
              <a:gd name="connsiteY167" fmla="*/ 196091 h 326266"/>
              <a:gd name="connsiteX168" fmla="*/ 849375 w 1200213"/>
              <a:gd name="connsiteY168" fmla="*/ 197678 h 326266"/>
              <a:gd name="connsiteX169" fmla="*/ 858900 w 1200213"/>
              <a:gd name="connsiteY169" fmla="*/ 200853 h 326266"/>
              <a:gd name="connsiteX170" fmla="*/ 865250 w 1200213"/>
              <a:gd name="connsiteY170" fmla="*/ 202441 h 326266"/>
              <a:gd name="connsiteX171" fmla="*/ 870013 w 1200213"/>
              <a:gd name="connsiteY171" fmla="*/ 205616 h 326266"/>
              <a:gd name="connsiteX172" fmla="*/ 874775 w 1200213"/>
              <a:gd name="connsiteY172" fmla="*/ 215141 h 326266"/>
              <a:gd name="connsiteX173" fmla="*/ 873188 w 1200213"/>
              <a:gd name="connsiteY173" fmla="*/ 221491 h 326266"/>
              <a:gd name="connsiteX174" fmla="*/ 868425 w 1200213"/>
              <a:gd name="connsiteY174" fmla="*/ 216728 h 326266"/>
              <a:gd name="connsiteX175" fmla="*/ 862075 w 1200213"/>
              <a:gd name="connsiteY175" fmla="*/ 207203 h 326266"/>
              <a:gd name="connsiteX176" fmla="*/ 849375 w 1200213"/>
              <a:gd name="connsiteY176" fmla="*/ 194503 h 326266"/>
              <a:gd name="connsiteX177" fmla="*/ 854138 w 1200213"/>
              <a:gd name="connsiteY177" fmla="*/ 196091 h 326266"/>
              <a:gd name="connsiteX178" fmla="*/ 863663 w 1200213"/>
              <a:gd name="connsiteY178" fmla="*/ 204028 h 326266"/>
              <a:gd name="connsiteX179" fmla="*/ 865250 w 1200213"/>
              <a:gd name="connsiteY179" fmla="*/ 208791 h 326266"/>
              <a:gd name="connsiteX180" fmla="*/ 868425 w 1200213"/>
              <a:gd name="connsiteY180" fmla="*/ 213553 h 326266"/>
              <a:gd name="connsiteX181" fmla="*/ 871600 w 1200213"/>
              <a:gd name="connsiteY181" fmla="*/ 223078 h 326266"/>
              <a:gd name="connsiteX182" fmla="*/ 870013 w 1200213"/>
              <a:gd name="connsiteY182" fmla="*/ 243716 h 326266"/>
              <a:gd name="connsiteX183" fmla="*/ 863663 w 1200213"/>
              <a:gd name="connsiteY183" fmla="*/ 253241 h 326266"/>
              <a:gd name="connsiteX184" fmla="*/ 865250 w 1200213"/>
              <a:gd name="connsiteY184" fmla="*/ 269116 h 326266"/>
              <a:gd name="connsiteX185" fmla="*/ 870013 w 1200213"/>
              <a:gd name="connsiteY185" fmla="*/ 270703 h 326266"/>
              <a:gd name="connsiteX186" fmla="*/ 879538 w 1200213"/>
              <a:gd name="connsiteY186" fmla="*/ 267528 h 326266"/>
              <a:gd name="connsiteX187" fmla="*/ 881125 w 1200213"/>
              <a:gd name="connsiteY187" fmla="*/ 262766 h 326266"/>
              <a:gd name="connsiteX188" fmla="*/ 884300 w 1200213"/>
              <a:gd name="connsiteY188" fmla="*/ 258003 h 326266"/>
              <a:gd name="connsiteX189" fmla="*/ 887475 w 1200213"/>
              <a:gd name="connsiteY189" fmla="*/ 246891 h 326266"/>
              <a:gd name="connsiteX190" fmla="*/ 892238 w 1200213"/>
              <a:gd name="connsiteY190" fmla="*/ 243716 h 326266"/>
              <a:gd name="connsiteX191" fmla="*/ 893825 w 1200213"/>
              <a:gd name="connsiteY191" fmla="*/ 238953 h 326266"/>
              <a:gd name="connsiteX192" fmla="*/ 908113 w 1200213"/>
              <a:gd name="connsiteY192" fmla="*/ 231016 h 326266"/>
              <a:gd name="connsiteX193" fmla="*/ 909700 w 1200213"/>
              <a:gd name="connsiteY193" fmla="*/ 226253 h 326266"/>
              <a:gd name="connsiteX194" fmla="*/ 914463 w 1200213"/>
              <a:gd name="connsiteY194" fmla="*/ 223078 h 326266"/>
              <a:gd name="connsiteX195" fmla="*/ 898588 w 1200213"/>
              <a:gd name="connsiteY195" fmla="*/ 213553 h 326266"/>
              <a:gd name="connsiteX196" fmla="*/ 893825 w 1200213"/>
              <a:gd name="connsiteY196" fmla="*/ 211966 h 326266"/>
              <a:gd name="connsiteX197" fmla="*/ 892238 w 1200213"/>
              <a:gd name="connsiteY197" fmla="*/ 207203 h 326266"/>
              <a:gd name="connsiteX198" fmla="*/ 890650 w 1200213"/>
              <a:gd name="connsiteY198" fmla="*/ 199266 h 326266"/>
              <a:gd name="connsiteX199" fmla="*/ 887475 w 1200213"/>
              <a:gd name="connsiteY199" fmla="*/ 194503 h 326266"/>
              <a:gd name="connsiteX200" fmla="*/ 885888 w 1200213"/>
              <a:gd name="connsiteY200" fmla="*/ 189741 h 326266"/>
              <a:gd name="connsiteX201" fmla="*/ 890650 w 1200213"/>
              <a:gd name="connsiteY201" fmla="*/ 186566 h 326266"/>
              <a:gd name="connsiteX202" fmla="*/ 904938 w 1200213"/>
              <a:gd name="connsiteY202" fmla="*/ 183391 h 326266"/>
              <a:gd name="connsiteX203" fmla="*/ 909700 w 1200213"/>
              <a:gd name="connsiteY203" fmla="*/ 180216 h 326266"/>
              <a:gd name="connsiteX204" fmla="*/ 933513 w 1200213"/>
              <a:gd name="connsiteY204" fmla="*/ 183391 h 326266"/>
              <a:gd name="connsiteX205" fmla="*/ 938275 w 1200213"/>
              <a:gd name="connsiteY205" fmla="*/ 192916 h 326266"/>
              <a:gd name="connsiteX206" fmla="*/ 941450 w 1200213"/>
              <a:gd name="connsiteY206" fmla="*/ 197678 h 326266"/>
              <a:gd name="connsiteX207" fmla="*/ 952563 w 1200213"/>
              <a:gd name="connsiteY207" fmla="*/ 196091 h 326266"/>
              <a:gd name="connsiteX208" fmla="*/ 954150 w 1200213"/>
              <a:gd name="connsiteY208" fmla="*/ 178628 h 326266"/>
              <a:gd name="connsiteX209" fmla="*/ 941450 w 1200213"/>
              <a:gd name="connsiteY209" fmla="*/ 177041 h 326266"/>
              <a:gd name="connsiteX210" fmla="*/ 931925 w 1200213"/>
              <a:gd name="connsiteY210" fmla="*/ 170691 h 326266"/>
              <a:gd name="connsiteX211" fmla="*/ 922400 w 1200213"/>
              <a:gd name="connsiteY211" fmla="*/ 165928 h 326266"/>
              <a:gd name="connsiteX212" fmla="*/ 917638 w 1200213"/>
              <a:gd name="connsiteY212" fmla="*/ 161166 h 326266"/>
              <a:gd name="connsiteX213" fmla="*/ 908113 w 1200213"/>
              <a:gd name="connsiteY213" fmla="*/ 157991 h 326266"/>
              <a:gd name="connsiteX214" fmla="*/ 898588 w 1200213"/>
              <a:gd name="connsiteY214" fmla="*/ 151641 h 326266"/>
              <a:gd name="connsiteX215" fmla="*/ 893825 w 1200213"/>
              <a:gd name="connsiteY215" fmla="*/ 146878 h 326266"/>
              <a:gd name="connsiteX216" fmla="*/ 884300 w 1200213"/>
              <a:gd name="connsiteY216" fmla="*/ 143703 h 326266"/>
              <a:gd name="connsiteX217" fmla="*/ 879538 w 1200213"/>
              <a:gd name="connsiteY217" fmla="*/ 142116 h 326266"/>
              <a:gd name="connsiteX218" fmla="*/ 874775 w 1200213"/>
              <a:gd name="connsiteY218" fmla="*/ 140528 h 326266"/>
              <a:gd name="connsiteX219" fmla="*/ 873188 w 1200213"/>
              <a:gd name="connsiteY219" fmla="*/ 135766 h 326266"/>
              <a:gd name="connsiteX220" fmla="*/ 882713 w 1200213"/>
              <a:gd name="connsiteY220" fmla="*/ 132591 h 326266"/>
              <a:gd name="connsiteX221" fmla="*/ 877950 w 1200213"/>
              <a:gd name="connsiteY221" fmla="*/ 131003 h 326266"/>
              <a:gd name="connsiteX222" fmla="*/ 847788 w 1200213"/>
              <a:gd name="connsiteY222" fmla="*/ 126241 h 326266"/>
              <a:gd name="connsiteX223" fmla="*/ 828738 w 1200213"/>
              <a:gd name="connsiteY223" fmla="*/ 116716 h 326266"/>
              <a:gd name="connsiteX224" fmla="*/ 823975 w 1200213"/>
              <a:gd name="connsiteY224" fmla="*/ 113541 h 326266"/>
              <a:gd name="connsiteX225" fmla="*/ 819213 w 1200213"/>
              <a:gd name="connsiteY225" fmla="*/ 110366 h 326266"/>
              <a:gd name="connsiteX226" fmla="*/ 816038 w 1200213"/>
              <a:gd name="connsiteY226" fmla="*/ 105603 h 326266"/>
              <a:gd name="connsiteX227" fmla="*/ 811275 w 1200213"/>
              <a:gd name="connsiteY227" fmla="*/ 104016 h 326266"/>
              <a:gd name="connsiteX228" fmla="*/ 806513 w 1200213"/>
              <a:gd name="connsiteY228" fmla="*/ 100841 h 326266"/>
              <a:gd name="connsiteX229" fmla="*/ 795400 w 1200213"/>
              <a:gd name="connsiteY229" fmla="*/ 88141 h 326266"/>
              <a:gd name="connsiteX230" fmla="*/ 792225 w 1200213"/>
              <a:gd name="connsiteY230" fmla="*/ 83378 h 326266"/>
              <a:gd name="connsiteX231" fmla="*/ 790638 w 1200213"/>
              <a:gd name="connsiteY231" fmla="*/ 78616 h 326266"/>
              <a:gd name="connsiteX232" fmla="*/ 781113 w 1200213"/>
              <a:gd name="connsiteY232" fmla="*/ 73853 h 326266"/>
              <a:gd name="connsiteX233" fmla="*/ 776350 w 1200213"/>
              <a:gd name="connsiteY233" fmla="*/ 69091 h 326266"/>
              <a:gd name="connsiteX234" fmla="*/ 771588 w 1200213"/>
              <a:gd name="connsiteY234" fmla="*/ 65916 h 326266"/>
              <a:gd name="connsiteX235" fmla="*/ 770000 w 1200213"/>
              <a:gd name="connsiteY235" fmla="*/ 61153 h 326266"/>
              <a:gd name="connsiteX236" fmla="*/ 765238 w 1200213"/>
              <a:gd name="connsiteY236" fmla="*/ 56391 h 326266"/>
              <a:gd name="connsiteX237" fmla="*/ 757300 w 1200213"/>
              <a:gd name="connsiteY237" fmla="*/ 50041 h 326266"/>
              <a:gd name="connsiteX238" fmla="*/ 750950 w 1200213"/>
              <a:gd name="connsiteY238" fmla="*/ 40516 h 326266"/>
              <a:gd name="connsiteX239" fmla="*/ 747775 w 1200213"/>
              <a:gd name="connsiteY239" fmla="*/ 35753 h 326266"/>
              <a:gd name="connsiteX240" fmla="*/ 743013 w 1200213"/>
              <a:gd name="connsiteY240" fmla="*/ 32578 h 326266"/>
              <a:gd name="connsiteX241" fmla="*/ 747775 w 1200213"/>
              <a:gd name="connsiteY241" fmla="*/ 43691 h 326266"/>
              <a:gd name="connsiteX242" fmla="*/ 757300 w 1200213"/>
              <a:gd name="connsiteY242" fmla="*/ 46866 h 326266"/>
              <a:gd name="connsiteX243" fmla="*/ 762063 w 1200213"/>
              <a:gd name="connsiteY243" fmla="*/ 48453 h 326266"/>
              <a:gd name="connsiteX244" fmla="*/ 770000 w 1200213"/>
              <a:gd name="connsiteY244" fmla="*/ 56391 h 326266"/>
              <a:gd name="connsiteX245" fmla="*/ 765238 w 1200213"/>
              <a:gd name="connsiteY245" fmla="*/ 54803 h 326266"/>
              <a:gd name="connsiteX246" fmla="*/ 763650 w 1200213"/>
              <a:gd name="connsiteY246" fmla="*/ 50041 h 326266"/>
              <a:gd name="connsiteX247" fmla="*/ 758888 w 1200213"/>
              <a:gd name="connsiteY247" fmla="*/ 40516 h 326266"/>
              <a:gd name="connsiteX248" fmla="*/ 757300 w 1200213"/>
              <a:gd name="connsiteY248" fmla="*/ 30991 h 326266"/>
              <a:gd name="connsiteX249" fmla="*/ 747775 w 1200213"/>
              <a:gd name="connsiteY249" fmla="*/ 27816 h 326266"/>
              <a:gd name="connsiteX250" fmla="*/ 749363 w 1200213"/>
              <a:gd name="connsiteY250" fmla="*/ 13528 h 326266"/>
              <a:gd name="connsiteX251" fmla="*/ 750950 w 1200213"/>
              <a:gd name="connsiteY251" fmla="*/ 4003 h 326266"/>
              <a:gd name="connsiteX252" fmla="*/ 782700 w 1200213"/>
              <a:gd name="connsiteY252" fmla="*/ 2416 h 326266"/>
              <a:gd name="connsiteX253" fmla="*/ 798575 w 1200213"/>
              <a:gd name="connsiteY253" fmla="*/ 2416 h 326266"/>
              <a:gd name="connsiteX254" fmla="*/ 793813 w 1200213"/>
              <a:gd name="connsiteY254" fmla="*/ 7178 h 326266"/>
              <a:gd name="connsiteX255" fmla="*/ 816038 w 1200213"/>
              <a:gd name="connsiteY255" fmla="*/ 27816 h 326266"/>
              <a:gd name="connsiteX256" fmla="*/ 820800 w 1200213"/>
              <a:gd name="connsiteY256" fmla="*/ 24641 h 326266"/>
              <a:gd name="connsiteX257" fmla="*/ 822388 w 1200213"/>
              <a:gd name="connsiteY257" fmla="*/ 19878 h 326266"/>
              <a:gd name="connsiteX258" fmla="*/ 825563 w 1200213"/>
              <a:gd name="connsiteY258" fmla="*/ 24641 h 326266"/>
              <a:gd name="connsiteX259" fmla="*/ 828738 w 1200213"/>
              <a:gd name="connsiteY259" fmla="*/ 34166 h 326266"/>
              <a:gd name="connsiteX260" fmla="*/ 830325 w 1200213"/>
              <a:gd name="connsiteY260" fmla="*/ 38928 h 326266"/>
              <a:gd name="connsiteX261" fmla="*/ 838263 w 1200213"/>
              <a:gd name="connsiteY261" fmla="*/ 48453 h 326266"/>
              <a:gd name="connsiteX262" fmla="*/ 843025 w 1200213"/>
              <a:gd name="connsiteY262" fmla="*/ 50041 h 326266"/>
              <a:gd name="connsiteX263" fmla="*/ 846200 w 1200213"/>
              <a:gd name="connsiteY263" fmla="*/ 54803 h 326266"/>
              <a:gd name="connsiteX264" fmla="*/ 855725 w 1200213"/>
              <a:gd name="connsiteY264" fmla="*/ 57978 h 326266"/>
              <a:gd name="connsiteX265" fmla="*/ 858900 w 1200213"/>
              <a:gd name="connsiteY265" fmla="*/ 62741 h 326266"/>
              <a:gd name="connsiteX266" fmla="*/ 863663 w 1200213"/>
              <a:gd name="connsiteY266" fmla="*/ 64328 h 326266"/>
              <a:gd name="connsiteX267" fmla="*/ 868425 w 1200213"/>
              <a:gd name="connsiteY267" fmla="*/ 67503 h 326266"/>
              <a:gd name="connsiteX268" fmla="*/ 873188 w 1200213"/>
              <a:gd name="connsiteY268" fmla="*/ 72266 h 326266"/>
              <a:gd name="connsiteX269" fmla="*/ 882713 w 1200213"/>
              <a:gd name="connsiteY269" fmla="*/ 78616 h 326266"/>
              <a:gd name="connsiteX270" fmla="*/ 887475 w 1200213"/>
              <a:gd name="connsiteY270" fmla="*/ 83378 h 326266"/>
              <a:gd name="connsiteX271" fmla="*/ 897000 w 1200213"/>
              <a:gd name="connsiteY271" fmla="*/ 86553 h 326266"/>
              <a:gd name="connsiteX272" fmla="*/ 901763 w 1200213"/>
              <a:gd name="connsiteY272" fmla="*/ 88141 h 326266"/>
              <a:gd name="connsiteX273" fmla="*/ 906525 w 1200213"/>
              <a:gd name="connsiteY273" fmla="*/ 91316 h 326266"/>
              <a:gd name="connsiteX274" fmla="*/ 920813 w 1200213"/>
              <a:gd name="connsiteY274" fmla="*/ 96078 h 326266"/>
              <a:gd name="connsiteX275" fmla="*/ 925575 w 1200213"/>
              <a:gd name="connsiteY275" fmla="*/ 97666 h 326266"/>
              <a:gd name="connsiteX276" fmla="*/ 930338 w 1200213"/>
              <a:gd name="connsiteY276" fmla="*/ 99253 h 326266"/>
              <a:gd name="connsiteX277" fmla="*/ 935100 w 1200213"/>
              <a:gd name="connsiteY277" fmla="*/ 102428 h 326266"/>
              <a:gd name="connsiteX278" fmla="*/ 944625 w 1200213"/>
              <a:gd name="connsiteY278" fmla="*/ 105603 h 326266"/>
              <a:gd name="connsiteX279" fmla="*/ 952563 w 1200213"/>
              <a:gd name="connsiteY279" fmla="*/ 111953 h 326266"/>
              <a:gd name="connsiteX280" fmla="*/ 955738 w 1200213"/>
              <a:gd name="connsiteY280" fmla="*/ 116716 h 326266"/>
              <a:gd name="connsiteX281" fmla="*/ 965263 w 1200213"/>
              <a:gd name="connsiteY281" fmla="*/ 123066 h 326266"/>
              <a:gd name="connsiteX282" fmla="*/ 970025 w 1200213"/>
              <a:gd name="connsiteY282" fmla="*/ 126241 h 326266"/>
              <a:gd name="connsiteX283" fmla="*/ 974788 w 1200213"/>
              <a:gd name="connsiteY283" fmla="*/ 129416 h 326266"/>
              <a:gd name="connsiteX284" fmla="*/ 989075 w 1200213"/>
              <a:gd name="connsiteY284" fmla="*/ 135766 h 326266"/>
              <a:gd name="connsiteX285" fmla="*/ 990663 w 1200213"/>
              <a:gd name="connsiteY285" fmla="*/ 164341 h 326266"/>
              <a:gd name="connsiteX286" fmla="*/ 987488 w 1200213"/>
              <a:gd name="connsiteY286" fmla="*/ 169103 h 326266"/>
              <a:gd name="connsiteX287" fmla="*/ 985900 w 1200213"/>
              <a:gd name="connsiteY287" fmla="*/ 173866 h 326266"/>
              <a:gd name="connsiteX288" fmla="*/ 987488 w 1200213"/>
              <a:gd name="connsiteY288" fmla="*/ 194503 h 326266"/>
              <a:gd name="connsiteX289" fmla="*/ 992250 w 1200213"/>
              <a:gd name="connsiteY289" fmla="*/ 196091 h 326266"/>
              <a:gd name="connsiteX290" fmla="*/ 1004950 w 1200213"/>
              <a:gd name="connsiteY290" fmla="*/ 197678 h 326266"/>
              <a:gd name="connsiteX291" fmla="*/ 1009713 w 1200213"/>
              <a:gd name="connsiteY291" fmla="*/ 199266 h 326266"/>
              <a:gd name="connsiteX292" fmla="*/ 1020825 w 1200213"/>
              <a:gd name="connsiteY292" fmla="*/ 205616 h 326266"/>
              <a:gd name="connsiteX293" fmla="*/ 1025588 w 1200213"/>
              <a:gd name="connsiteY293" fmla="*/ 215141 h 326266"/>
              <a:gd name="connsiteX294" fmla="*/ 1030350 w 1200213"/>
              <a:gd name="connsiteY294" fmla="*/ 218316 h 326266"/>
              <a:gd name="connsiteX295" fmla="*/ 1039875 w 1200213"/>
              <a:gd name="connsiteY295" fmla="*/ 237366 h 326266"/>
              <a:gd name="connsiteX296" fmla="*/ 1043050 w 1200213"/>
              <a:gd name="connsiteY296" fmla="*/ 246891 h 326266"/>
              <a:gd name="connsiteX297" fmla="*/ 1044638 w 1200213"/>
              <a:gd name="connsiteY297" fmla="*/ 251653 h 326266"/>
              <a:gd name="connsiteX298" fmla="*/ 1103375 w 1200213"/>
              <a:gd name="connsiteY298" fmla="*/ 253241 h 326266"/>
              <a:gd name="connsiteX299" fmla="*/ 1044638 w 1200213"/>
              <a:gd name="connsiteY299" fmla="*/ 254828 h 326266"/>
              <a:gd name="connsiteX300" fmla="*/ 1043050 w 1200213"/>
              <a:gd name="connsiteY300" fmla="*/ 259591 h 326266"/>
              <a:gd name="connsiteX301" fmla="*/ 1044638 w 1200213"/>
              <a:gd name="connsiteY301" fmla="*/ 270703 h 326266"/>
              <a:gd name="connsiteX302" fmla="*/ 1052575 w 1200213"/>
              <a:gd name="connsiteY302" fmla="*/ 278641 h 326266"/>
              <a:gd name="connsiteX303" fmla="*/ 1057338 w 1200213"/>
              <a:gd name="connsiteY303" fmla="*/ 283403 h 326266"/>
              <a:gd name="connsiteX304" fmla="*/ 1058925 w 1200213"/>
              <a:gd name="connsiteY304" fmla="*/ 294516 h 326266"/>
              <a:gd name="connsiteX305" fmla="*/ 1060513 w 1200213"/>
              <a:gd name="connsiteY305" fmla="*/ 299278 h 326266"/>
              <a:gd name="connsiteX306" fmla="*/ 1062100 w 1200213"/>
              <a:gd name="connsiteY306" fmla="*/ 307216 h 326266"/>
              <a:gd name="connsiteX307" fmla="*/ 1066863 w 1200213"/>
              <a:gd name="connsiteY307" fmla="*/ 305628 h 326266"/>
              <a:gd name="connsiteX308" fmla="*/ 1071625 w 1200213"/>
              <a:gd name="connsiteY308" fmla="*/ 302453 h 326266"/>
              <a:gd name="connsiteX309" fmla="*/ 1087500 w 1200213"/>
              <a:gd name="connsiteY309" fmla="*/ 304041 h 326266"/>
              <a:gd name="connsiteX310" fmla="*/ 1108138 w 1200213"/>
              <a:gd name="connsiteY310" fmla="*/ 305628 h 326266"/>
              <a:gd name="connsiteX311" fmla="*/ 1109725 w 1200213"/>
              <a:gd name="connsiteY311" fmla="*/ 300866 h 326266"/>
              <a:gd name="connsiteX312" fmla="*/ 1111313 w 1200213"/>
              <a:gd name="connsiteY312" fmla="*/ 265941 h 326266"/>
              <a:gd name="connsiteX313" fmla="*/ 1128775 w 1200213"/>
              <a:gd name="connsiteY313" fmla="*/ 267528 h 326266"/>
              <a:gd name="connsiteX314" fmla="*/ 1138300 w 1200213"/>
              <a:gd name="connsiteY314" fmla="*/ 270703 h 326266"/>
              <a:gd name="connsiteX315" fmla="*/ 1143063 w 1200213"/>
              <a:gd name="connsiteY315" fmla="*/ 272291 h 326266"/>
              <a:gd name="connsiteX316" fmla="*/ 1154175 w 1200213"/>
              <a:gd name="connsiteY316" fmla="*/ 270703 h 326266"/>
              <a:gd name="connsiteX317" fmla="*/ 1149413 w 1200213"/>
              <a:gd name="connsiteY317" fmla="*/ 250066 h 326266"/>
              <a:gd name="connsiteX318" fmla="*/ 1139888 w 1200213"/>
              <a:gd name="connsiteY318" fmla="*/ 245303 h 326266"/>
              <a:gd name="connsiteX319" fmla="*/ 1122425 w 1200213"/>
              <a:gd name="connsiteY319" fmla="*/ 240541 h 326266"/>
              <a:gd name="connsiteX320" fmla="*/ 1109725 w 1200213"/>
              <a:gd name="connsiteY320" fmla="*/ 232603 h 326266"/>
              <a:gd name="connsiteX321" fmla="*/ 1095438 w 1200213"/>
              <a:gd name="connsiteY321" fmla="*/ 224666 h 326266"/>
              <a:gd name="connsiteX322" fmla="*/ 1100200 w 1200213"/>
              <a:gd name="connsiteY322" fmla="*/ 219903 h 326266"/>
              <a:gd name="connsiteX323" fmla="*/ 1114488 w 1200213"/>
              <a:gd name="connsiteY323" fmla="*/ 219903 h 326266"/>
              <a:gd name="connsiteX324" fmla="*/ 1119250 w 1200213"/>
              <a:gd name="connsiteY324" fmla="*/ 218316 h 326266"/>
              <a:gd name="connsiteX325" fmla="*/ 1112900 w 1200213"/>
              <a:gd name="connsiteY325" fmla="*/ 207203 h 326266"/>
              <a:gd name="connsiteX326" fmla="*/ 1109725 w 1200213"/>
              <a:gd name="connsiteY326" fmla="*/ 202441 h 326266"/>
              <a:gd name="connsiteX327" fmla="*/ 1100200 w 1200213"/>
              <a:gd name="connsiteY327" fmla="*/ 197678 h 326266"/>
              <a:gd name="connsiteX328" fmla="*/ 1098613 w 1200213"/>
              <a:gd name="connsiteY328" fmla="*/ 173866 h 326266"/>
              <a:gd name="connsiteX329" fmla="*/ 1116075 w 1200213"/>
              <a:gd name="connsiteY329" fmla="*/ 175453 h 326266"/>
              <a:gd name="connsiteX330" fmla="*/ 1125600 w 1200213"/>
              <a:gd name="connsiteY330" fmla="*/ 178628 h 326266"/>
              <a:gd name="connsiteX331" fmla="*/ 1127188 w 1200213"/>
              <a:gd name="connsiteY331" fmla="*/ 183391 h 326266"/>
              <a:gd name="connsiteX332" fmla="*/ 1131950 w 1200213"/>
              <a:gd name="connsiteY332" fmla="*/ 186566 h 326266"/>
              <a:gd name="connsiteX333" fmla="*/ 1135125 w 1200213"/>
              <a:gd name="connsiteY333" fmla="*/ 191328 h 326266"/>
              <a:gd name="connsiteX334" fmla="*/ 1138300 w 1200213"/>
              <a:gd name="connsiteY334" fmla="*/ 186566 h 326266"/>
              <a:gd name="connsiteX335" fmla="*/ 1143063 w 1200213"/>
              <a:gd name="connsiteY335" fmla="*/ 175453 h 326266"/>
              <a:gd name="connsiteX336" fmla="*/ 1147825 w 1200213"/>
              <a:gd name="connsiteY336" fmla="*/ 170691 h 326266"/>
              <a:gd name="connsiteX337" fmla="*/ 1200213 w 1200213"/>
              <a:gd name="connsiteY337" fmla="*/ 169103 h 326266"/>
              <a:gd name="connsiteX338" fmla="*/ 1184338 w 1200213"/>
              <a:gd name="connsiteY338" fmla="*/ 164341 h 326266"/>
              <a:gd name="connsiteX339" fmla="*/ 1179575 w 1200213"/>
              <a:gd name="connsiteY339" fmla="*/ 162753 h 326266"/>
              <a:gd name="connsiteX340" fmla="*/ 1154175 w 1200213"/>
              <a:gd name="connsiteY340" fmla="*/ 165928 h 326266"/>
              <a:gd name="connsiteX341" fmla="*/ 1144650 w 1200213"/>
              <a:gd name="connsiteY341" fmla="*/ 172278 h 326266"/>
              <a:gd name="connsiteX342" fmla="*/ 1143063 w 1200213"/>
              <a:gd name="connsiteY342" fmla="*/ 177041 h 326266"/>
              <a:gd name="connsiteX343" fmla="*/ 1138300 w 1200213"/>
              <a:gd name="connsiteY343" fmla="*/ 178628 h 326266"/>
              <a:gd name="connsiteX344" fmla="*/ 1135125 w 1200213"/>
              <a:gd name="connsiteY344" fmla="*/ 180216 h 32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</a:cxnLst>
            <a:rect l="l" t="t" r="r" b="b"/>
            <a:pathLst>
              <a:path w="1200213" h="326266">
                <a:moveTo>
                  <a:pt x="238188" y="77028"/>
                </a:moveTo>
                <a:cubicBezTo>
                  <a:pt x="229721" y="76499"/>
                  <a:pt x="221193" y="76587"/>
                  <a:pt x="212788" y="75441"/>
                </a:cubicBezTo>
                <a:cubicBezTo>
                  <a:pt x="209472" y="74989"/>
                  <a:pt x="203263" y="72266"/>
                  <a:pt x="203263" y="72266"/>
                </a:cubicBezTo>
                <a:cubicBezTo>
                  <a:pt x="196384" y="72795"/>
                  <a:pt x="189477" y="73047"/>
                  <a:pt x="182625" y="73853"/>
                </a:cubicBezTo>
                <a:cubicBezTo>
                  <a:pt x="180458" y="74108"/>
                  <a:pt x="178457" y="75441"/>
                  <a:pt x="176275" y="75441"/>
                </a:cubicBezTo>
                <a:cubicBezTo>
                  <a:pt x="167264" y="75441"/>
                  <a:pt x="158284" y="74382"/>
                  <a:pt x="149288" y="73853"/>
                </a:cubicBezTo>
                <a:lnTo>
                  <a:pt x="139763" y="70678"/>
                </a:lnTo>
                <a:cubicBezTo>
                  <a:pt x="113415" y="61897"/>
                  <a:pt x="136565" y="69127"/>
                  <a:pt x="66738" y="67503"/>
                </a:cubicBezTo>
                <a:cubicBezTo>
                  <a:pt x="65150" y="66445"/>
                  <a:pt x="63871" y="64539"/>
                  <a:pt x="61975" y="64328"/>
                </a:cubicBezTo>
                <a:cubicBezTo>
                  <a:pt x="58776" y="63973"/>
                  <a:pt x="55329" y="64476"/>
                  <a:pt x="52450" y="65916"/>
                </a:cubicBezTo>
                <a:cubicBezTo>
                  <a:pt x="50744" y="66769"/>
                  <a:pt x="50496" y="69212"/>
                  <a:pt x="49275" y="70678"/>
                </a:cubicBezTo>
                <a:cubicBezTo>
                  <a:pt x="47838" y="72403"/>
                  <a:pt x="46381" y="74196"/>
                  <a:pt x="44513" y="75441"/>
                </a:cubicBezTo>
                <a:cubicBezTo>
                  <a:pt x="43121" y="76369"/>
                  <a:pt x="41338" y="76499"/>
                  <a:pt x="39750" y="77028"/>
                </a:cubicBezTo>
                <a:cubicBezTo>
                  <a:pt x="38163" y="78086"/>
                  <a:pt x="36774" y="79533"/>
                  <a:pt x="34988" y="80203"/>
                </a:cubicBezTo>
                <a:cubicBezTo>
                  <a:pt x="33208" y="80870"/>
                  <a:pt x="18601" y="83199"/>
                  <a:pt x="17525" y="83378"/>
                </a:cubicBezTo>
                <a:cubicBezTo>
                  <a:pt x="16996" y="84966"/>
                  <a:pt x="15938" y="86468"/>
                  <a:pt x="15938" y="88141"/>
                </a:cubicBezTo>
                <a:cubicBezTo>
                  <a:pt x="15938" y="92448"/>
                  <a:pt x="16397" y="100573"/>
                  <a:pt x="20700" y="104016"/>
                </a:cubicBezTo>
                <a:cubicBezTo>
                  <a:pt x="22007" y="105061"/>
                  <a:pt x="23875" y="105074"/>
                  <a:pt x="25463" y="105603"/>
                </a:cubicBezTo>
                <a:cubicBezTo>
                  <a:pt x="30486" y="120673"/>
                  <a:pt x="28941" y="111795"/>
                  <a:pt x="27050" y="132591"/>
                </a:cubicBezTo>
                <a:cubicBezTo>
                  <a:pt x="27579" y="138412"/>
                  <a:pt x="26919" y="144467"/>
                  <a:pt x="28638" y="150053"/>
                </a:cubicBezTo>
                <a:cubicBezTo>
                  <a:pt x="29199" y="151876"/>
                  <a:pt x="33110" y="151342"/>
                  <a:pt x="33400" y="153228"/>
                </a:cubicBezTo>
                <a:cubicBezTo>
                  <a:pt x="35534" y="167098"/>
                  <a:pt x="32709" y="169198"/>
                  <a:pt x="27050" y="178628"/>
                </a:cubicBezTo>
                <a:cubicBezTo>
                  <a:pt x="26677" y="180869"/>
                  <a:pt x="24647" y="196105"/>
                  <a:pt x="22288" y="197678"/>
                </a:cubicBezTo>
                <a:lnTo>
                  <a:pt x="17525" y="200853"/>
                </a:lnTo>
                <a:cubicBezTo>
                  <a:pt x="15408" y="204028"/>
                  <a:pt x="12381" y="206758"/>
                  <a:pt x="11175" y="210378"/>
                </a:cubicBezTo>
                <a:cubicBezTo>
                  <a:pt x="6631" y="224015"/>
                  <a:pt x="13593" y="202296"/>
                  <a:pt x="8000" y="224666"/>
                </a:cubicBezTo>
                <a:cubicBezTo>
                  <a:pt x="7188" y="227913"/>
                  <a:pt x="6682" y="231406"/>
                  <a:pt x="4825" y="234191"/>
                </a:cubicBezTo>
                <a:lnTo>
                  <a:pt x="1650" y="238953"/>
                </a:lnTo>
                <a:cubicBezTo>
                  <a:pt x="1187" y="240343"/>
                  <a:pt x="-3298" y="248696"/>
                  <a:pt x="4825" y="246891"/>
                </a:cubicBezTo>
                <a:cubicBezTo>
                  <a:pt x="8550" y="246063"/>
                  <a:pt x="10730" y="241748"/>
                  <a:pt x="14350" y="240541"/>
                </a:cubicBezTo>
                <a:lnTo>
                  <a:pt x="19113" y="238953"/>
                </a:lnTo>
                <a:cubicBezTo>
                  <a:pt x="21230" y="239482"/>
                  <a:pt x="23821" y="239104"/>
                  <a:pt x="25463" y="240541"/>
                </a:cubicBezTo>
                <a:cubicBezTo>
                  <a:pt x="28335" y="243054"/>
                  <a:pt x="31813" y="250066"/>
                  <a:pt x="31813" y="250066"/>
                </a:cubicBezTo>
                <a:cubicBezTo>
                  <a:pt x="32342" y="262237"/>
                  <a:pt x="32466" y="274432"/>
                  <a:pt x="33400" y="286578"/>
                </a:cubicBezTo>
                <a:cubicBezTo>
                  <a:pt x="33528" y="288247"/>
                  <a:pt x="33943" y="290034"/>
                  <a:pt x="34988" y="291341"/>
                </a:cubicBezTo>
                <a:cubicBezTo>
                  <a:pt x="37227" y="294140"/>
                  <a:pt x="41375" y="295057"/>
                  <a:pt x="44513" y="296103"/>
                </a:cubicBezTo>
                <a:cubicBezTo>
                  <a:pt x="46100" y="297161"/>
                  <a:pt x="47370" y="299178"/>
                  <a:pt x="49275" y="299278"/>
                </a:cubicBezTo>
                <a:cubicBezTo>
                  <a:pt x="68272" y="300278"/>
                  <a:pt x="68220" y="299843"/>
                  <a:pt x="79438" y="296103"/>
                </a:cubicBezTo>
                <a:cubicBezTo>
                  <a:pt x="80496" y="294516"/>
                  <a:pt x="80957" y="292288"/>
                  <a:pt x="82613" y="291341"/>
                </a:cubicBezTo>
                <a:cubicBezTo>
                  <a:pt x="88271" y="288108"/>
                  <a:pt x="98092" y="290696"/>
                  <a:pt x="103250" y="291341"/>
                </a:cubicBezTo>
                <a:lnTo>
                  <a:pt x="109600" y="300866"/>
                </a:lnTo>
                <a:cubicBezTo>
                  <a:pt x="110658" y="302453"/>
                  <a:pt x="111188" y="304570"/>
                  <a:pt x="112775" y="305628"/>
                </a:cubicBezTo>
                <a:lnTo>
                  <a:pt x="117538" y="308803"/>
                </a:lnTo>
                <a:cubicBezTo>
                  <a:pt x="118596" y="311978"/>
                  <a:pt x="117538" y="317270"/>
                  <a:pt x="120713" y="318328"/>
                </a:cubicBezTo>
                <a:lnTo>
                  <a:pt x="130238" y="321503"/>
                </a:lnTo>
                <a:cubicBezTo>
                  <a:pt x="132646" y="323108"/>
                  <a:pt x="136477" y="326266"/>
                  <a:pt x="139763" y="326266"/>
                </a:cubicBezTo>
                <a:cubicBezTo>
                  <a:pt x="141945" y="326266"/>
                  <a:pt x="143996" y="325207"/>
                  <a:pt x="146113" y="324678"/>
                </a:cubicBezTo>
                <a:cubicBezTo>
                  <a:pt x="146642" y="321503"/>
                  <a:pt x="146682" y="318207"/>
                  <a:pt x="147700" y="315153"/>
                </a:cubicBezTo>
                <a:cubicBezTo>
                  <a:pt x="148303" y="313343"/>
                  <a:pt x="148989" y="310681"/>
                  <a:pt x="150875" y="310391"/>
                </a:cubicBezTo>
                <a:cubicBezTo>
                  <a:pt x="156652" y="309502"/>
                  <a:pt x="162517" y="311449"/>
                  <a:pt x="168338" y="311978"/>
                </a:cubicBezTo>
                <a:cubicBezTo>
                  <a:pt x="165163" y="314095"/>
                  <a:pt x="160930" y="315153"/>
                  <a:pt x="158813" y="318328"/>
                </a:cubicBezTo>
                <a:cubicBezTo>
                  <a:pt x="157755" y="319916"/>
                  <a:pt x="157128" y="321899"/>
                  <a:pt x="155638" y="323091"/>
                </a:cubicBezTo>
                <a:cubicBezTo>
                  <a:pt x="154331" y="324136"/>
                  <a:pt x="149202" y="324678"/>
                  <a:pt x="150875" y="324678"/>
                </a:cubicBezTo>
                <a:cubicBezTo>
                  <a:pt x="155365" y="324678"/>
                  <a:pt x="164600" y="321162"/>
                  <a:pt x="168338" y="319916"/>
                </a:cubicBezTo>
                <a:lnTo>
                  <a:pt x="173100" y="318328"/>
                </a:lnTo>
                <a:cubicBezTo>
                  <a:pt x="182130" y="309300"/>
                  <a:pt x="174855" y="317994"/>
                  <a:pt x="179450" y="308803"/>
                </a:cubicBezTo>
                <a:cubicBezTo>
                  <a:pt x="180303" y="307097"/>
                  <a:pt x="180723" y="304185"/>
                  <a:pt x="182625" y="304041"/>
                </a:cubicBezTo>
                <a:cubicBezTo>
                  <a:pt x="209541" y="302010"/>
                  <a:pt x="236600" y="302982"/>
                  <a:pt x="263588" y="302453"/>
                </a:cubicBezTo>
                <a:cubicBezTo>
                  <a:pt x="267577" y="290483"/>
                  <a:pt x="261731" y="304775"/>
                  <a:pt x="269938" y="294516"/>
                </a:cubicBezTo>
                <a:cubicBezTo>
                  <a:pt x="276095" y="286819"/>
                  <a:pt x="265896" y="291629"/>
                  <a:pt x="276288" y="288166"/>
                </a:cubicBezTo>
                <a:cubicBezTo>
                  <a:pt x="279519" y="272003"/>
                  <a:pt x="274253" y="285119"/>
                  <a:pt x="296925" y="278641"/>
                </a:cubicBezTo>
                <a:cubicBezTo>
                  <a:pt x="298760" y="278117"/>
                  <a:pt x="298664" y="275135"/>
                  <a:pt x="300100" y="273878"/>
                </a:cubicBezTo>
                <a:cubicBezTo>
                  <a:pt x="302972" y="271365"/>
                  <a:pt x="309625" y="267528"/>
                  <a:pt x="309625" y="267528"/>
                </a:cubicBezTo>
                <a:cubicBezTo>
                  <a:pt x="309809" y="265689"/>
                  <a:pt x="308835" y="250362"/>
                  <a:pt x="314388" y="246891"/>
                </a:cubicBezTo>
                <a:cubicBezTo>
                  <a:pt x="317226" y="245117"/>
                  <a:pt x="323913" y="243716"/>
                  <a:pt x="323913" y="243716"/>
                </a:cubicBezTo>
                <a:cubicBezTo>
                  <a:pt x="325500" y="242128"/>
                  <a:pt x="326950" y="240390"/>
                  <a:pt x="328675" y="238953"/>
                </a:cubicBezTo>
                <a:cubicBezTo>
                  <a:pt x="330141" y="237731"/>
                  <a:pt x="332089" y="237127"/>
                  <a:pt x="333438" y="235778"/>
                </a:cubicBezTo>
                <a:cubicBezTo>
                  <a:pt x="334787" y="234429"/>
                  <a:pt x="335555" y="232603"/>
                  <a:pt x="336613" y="231016"/>
                </a:cubicBezTo>
                <a:cubicBezTo>
                  <a:pt x="336084" y="229428"/>
                  <a:pt x="336208" y="227436"/>
                  <a:pt x="335025" y="226253"/>
                </a:cubicBezTo>
                <a:cubicBezTo>
                  <a:pt x="334267" y="225495"/>
                  <a:pt x="323965" y="223091"/>
                  <a:pt x="323913" y="223078"/>
                </a:cubicBezTo>
                <a:cubicBezTo>
                  <a:pt x="322855" y="221491"/>
                  <a:pt x="321591" y="220022"/>
                  <a:pt x="320738" y="218316"/>
                </a:cubicBezTo>
                <a:cubicBezTo>
                  <a:pt x="317755" y="212350"/>
                  <a:pt x="318072" y="203009"/>
                  <a:pt x="320738" y="197678"/>
                </a:cubicBezTo>
                <a:cubicBezTo>
                  <a:pt x="324067" y="191021"/>
                  <a:pt x="333985" y="190708"/>
                  <a:pt x="339788" y="189741"/>
                </a:cubicBezTo>
                <a:cubicBezTo>
                  <a:pt x="351764" y="185747"/>
                  <a:pt x="336996" y="191136"/>
                  <a:pt x="349313" y="184978"/>
                </a:cubicBezTo>
                <a:cubicBezTo>
                  <a:pt x="350810" y="184230"/>
                  <a:pt x="352488" y="183920"/>
                  <a:pt x="354075" y="183391"/>
                </a:cubicBezTo>
                <a:cubicBezTo>
                  <a:pt x="355663" y="182333"/>
                  <a:pt x="357489" y="181565"/>
                  <a:pt x="358838" y="180216"/>
                </a:cubicBezTo>
                <a:cubicBezTo>
                  <a:pt x="363388" y="175666"/>
                  <a:pt x="361018" y="175855"/>
                  <a:pt x="363600" y="170691"/>
                </a:cubicBezTo>
                <a:cubicBezTo>
                  <a:pt x="364453" y="168984"/>
                  <a:pt x="368124" y="167277"/>
                  <a:pt x="366775" y="165928"/>
                </a:cubicBezTo>
                <a:cubicBezTo>
                  <a:pt x="365232" y="164385"/>
                  <a:pt x="362542" y="166987"/>
                  <a:pt x="360425" y="167516"/>
                </a:cubicBezTo>
                <a:lnTo>
                  <a:pt x="344550" y="191328"/>
                </a:lnTo>
                <a:lnTo>
                  <a:pt x="338200" y="200853"/>
                </a:lnTo>
                <a:cubicBezTo>
                  <a:pt x="337142" y="202441"/>
                  <a:pt x="336613" y="204558"/>
                  <a:pt x="335025" y="205616"/>
                </a:cubicBezTo>
                <a:lnTo>
                  <a:pt x="330263" y="208791"/>
                </a:lnTo>
                <a:lnTo>
                  <a:pt x="335025" y="205616"/>
                </a:lnTo>
                <a:cubicBezTo>
                  <a:pt x="336083" y="204028"/>
                  <a:pt x="337347" y="202560"/>
                  <a:pt x="338200" y="200853"/>
                </a:cubicBezTo>
                <a:cubicBezTo>
                  <a:pt x="338948" y="199356"/>
                  <a:pt x="338975" y="197554"/>
                  <a:pt x="339788" y="196091"/>
                </a:cubicBezTo>
                <a:cubicBezTo>
                  <a:pt x="341641" y="192755"/>
                  <a:pt x="346138" y="186566"/>
                  <a:pt x="346138" y="186566"/>
                </a:cubicBezTo>
                <a:cubicBezTo>
                  <a:pt x="347184" y="183428"/>
                  <a:pt x="348101" y="179280"/>
                  <a:pt x="350900" y="177041"/>
                </a:cubicBezTo>
                <a:cubicBezTo>
                  <a:pt x="352207" y="175996"/>
                  <a:pt x="354075" y="175982"/>
                  <a:pt x="355663" y="175453"/>
                </a:cubicBezTo>
                <a:cubicBezTo>
                  <a:pt x="356721" y="173866"/>
                  <a:pt x="357220" y="171702"/>
                  <a:pt x="358838" y="170691"/>
                </a:cubicBezTo>
                <a:cubicBezTo>
                  <a:pt x="361676" y="168917"/>
                  <a:pt x="368363" y="167516"/>
                  <a:pt x="368363" y="167516"/>
                </a:cubicBezTo>
                <a:cubicBezTo>
                  <a:pt x="369421" y="165928"/>
                  <a:pt x="371224" y="164635"/>
                  <a:pt x="371538" y="162753"/>
                </a:cubicBezTo>
                <a:cubicBezTo>
                  <a:pt x="371813" y="161102"/>
                  <a:pt x="368767" y="159174"/>
                  <a:pt x="369950" y="157991"/>
                </a:cubicBezTo>
                <a:cubicBezTo>
                  <a:pt x="372317" y="155624"/>
                  <a:pt x="379475" y="154816"/>
                  <a:pt x="379475" y="154816"/>
                </a:cubicBezTo>
                <a:cubicBezTo>
                  <a:pt x="382650" y="152699"/>
                  <a:pt x="385380" y="149673"/>
                  <a:pt x="389000" y="148466"/>
                </a:cubicBezTo>
                <a:cubicBezTo>
                  <a:pt x="390588" y="147937"/>
                  <a:pt x="392266" y="147627"/>
                  <a:pt x="393763" y="146878"/>
                </a:cubicBezTo>
                <a:cubicBezTo>
                  <a:pt x="402629" y="142445"/>
                  <a:pt x="394401" y="143257"/>
                  <a:pt x="408050" y="140528"/>
                </a:cubicBezTo>
                <a:cubicBezTo>
                  <a:pt x="410696" y="139999"/>
                  <a:pt x="413370" y="139595"/>
                  <a:pt x="415988" y="138941"/>
                </a:cubicBezTo>
                <a:cubicBezTo>
                  <a:pt x="417611" y="138535"/>
                  <a:pt x="420750" y="135680"/>
                  <a:pt x="420750" y="137353"/>
                </a:cubicBezTo>
                <a:cubicBezTo>
                  <a:pt x="420750" y="140123"/>
                  <a:pt x="410317" y="141912"/>
                  <a:pt x="409638" y="142116"/>
                </a:cubicBezTo>
                <a:cubicBezTo>
                  <a:pt x="404830" y="143559"/>
                  <a:pt x="400113" y="145290"/>
                  <a:pt x="395350" y="146878"/>
                </a:cubicBezTo>
                <a:lnTo>
                  <a:pt x="390588" y="148466"/>
                </a:lnTo>
                <a:lnTo>
                  <a:pt x="385825" y="150053"/>
                </a:lnTo>
                <a:cubicBezTo>
                  <a:pt x="387413" y="151111"/>
                  <a:pt x="388689" y="153038"/>
                  <a:pt x="390588" y="153228"/>
                </a:cubicBezTo>
                <a:cubicBezTo>
                  <a:pt x="394311" y="153600"/>
                  <a:pt x="398009" y="152256"/>
                  <a:pt x="401700" y="151641"/>
                </a:cubicBezTo>
                <a:cubicBezTo>
                  <a:pt x="404362" y="151197"/>
                  <a:pt x="407035" y="150763"/>
                  <a:pt x="409638" y="150053"/>
                </a:cubicBezTo>
                <a:cubicBezTo>
                  <a:pt x="412867" y="149172"/>
                  <a:pt x="415862" y="147428"/>
                  <a:pt x="419163" y="146878"/>
                </a:cubicBezTo>
                <a:lnTo>
                  <a:pt x="428688" y="145291"/>
                </a:lnTo>
                <a:cubicBezTo>
                  <a:pt x="430275" y="144233"/>
                  <a:pt x="432101" y="143465"/>
                  <a:pt x="433450" y="142116"/>
                </a:cubicBezTo>
                <a:cubicBezTo>
                  <a:pt x="436035" y="139531"/>
                  <a:pt x="437353" y="136032"/>
                  <a:pt x="438213" y="132591"/>
                </a:cubicBezTo>
                <a:cubicBezTo>
                  <a:pt x="441246" y="120458"/>
                  <a:pt x="438501" y="127348"/>
                  <a:pt x="441388" y="111953"/>
                </a:cubicBezTo>
                <a:cubicBezTo>
                  <a:pt x="442922" y="103770"/>
                  <a:pt x="443968" y="101038"/>
                  <a:pt x="446150" y="94491"/>
                </a:cubicBezTo>
                <a:cubicBezTo>
                  <a:pt x="445621" y="90787"/>
                  <a:pt x="443751" y="87031"/>
                  <a:pt x="444563" y="83378"/>
                </a:cubicBezTo>
                <a:cubicBezTo>
                  <a:pt x="444977" y="81516"/>
                  <a:pt x="447430" y="80422"/>
                  <a:pt x="449325" y="80203"/>
                </a:cubicBezTo>
                <a:cubicBezTo>
                  <a:pt x="461427" y="78807"/>
                  <a:pt x="473667" y="79145"/>
                  <a:pt x="485838" y="78616"/>
                </a:cubicBezTo>
                <a:cubicBezTo>
                  <a:pt x="484250" y="78087"/>
                  <a:pt x="481075" y="75354"/>
                  <a:pt x="481075" y="77028"/>
                </a:cubicBezTo>
                <a:cubicBezTo>
                  <a:pt x="481075" y="79273"/>
                  <a:pt x="483875" y="80701"/>
                  <a:pt x="485838" y="81791"/>
                </a:cubicBezTo>
                <a:cubicBezTo>
                  <a:pt x="488764" y="83416"/>
                  <a:pt x="492188" y="83908"/>
                  <a:pt x="495363" y="84966"/>
                </a:cubicBezTo>
                <a:lnTo>
                  <a:pt x="500125" y="86553"/>
                </a:lnTo>
                <a:cubicBezTo>
                  <a:pt x="512939" y="90824"/>
                  <a:pt x="503201" y="88036"/>
                  <a:pt x="530288" y="89728"/>
                </a:cubicBezTo>
                <a:cubicBezTo>
                  <a:pt x="536109" y="89199"/>
                  <a:pt x="541994" y="89157"/>
                  <a:pt x="547750" y="88141"/>
                </a:cubicBezTo>
                <a:cubicBezTo>
                  <a:pt x="551046" y="87559"/>
                  <a:pt x="557275" y="84966"/>
                  <a:pt x="557275" y="84966"/>
                </a:cubicBezTo>
                <a:cubicBezTo>
                  <a:pt x="560450" y="82849"/>
                  <a:pt x="563180" y="79823"/>
                  <a:pt x="566800" y="78616"/>
                </a:cubicBezTo>
                <a:lnTo>
                  <a:pt x="576325" y="75441"/>
                </a:lnTo>
                <a:cubicBezTo>
                  <a:pt x="577913" y="74383"/>
                  <a:pt x="579739" y="73615"/>
                  <a:pt x="581088" y="72266"/>
                </a:cubicBezTo>
                <a:cubicBezTo>
                  <a:pt x="582437" y="70917"/>
                  <a:pt x="582773" y="68695"/>
                  <a:pt x="584263" y="67503"/>
                </a:cubicBezTo>
                <a:cubicBezTo>
                  <a:pt x="585569" y="66458"/>
                  <a:pt x="587438" y="66445"/>
                  <a:pt x="589025" y="65916"/>
                </a:cubicBezTo>
                <a:cubicBezTo>
                  <a:pt x="590613" y="64858"/>
                  <a:pt x="592081" y="63594"/>
                  <a:pt x="593788" y="62741"/>
                </a:cubicBezTo>
                <a:cubicBezTo>
                  <a:pt x="599110" y="60080"/>
                  <a:pt x="608302" y="60070"/>
                  <a:pt x="612838" y="59566"/>
                </a:cubicBezTo>
                <a:cubicBezTo>
                  <a:pt x="615974" y="58520"/>
                  <a:pt x="620126" y="57600"/>
                  <a:pt x="622363" y="54803"/>
                </a:cubicBezTo>
                <a:cubicBezTo>
                  <a:pt x="623408" y="53497"/>
                  <a:pt x="623421" y="51628"/>
                  <a:pt x="623950" y="50041"/>
                </a:cubicBezTo>
                <a:cubicBezTo>
                  <a:pt x="620049" y="48740"/>
                  <a:pt x="613308" y="45667"/>
                  <a:pt x="609663" y="50041"/>
                </a:cubicBezTo>
                <a:cubicBezTo>
                  <a:pt x="607936" y="52114"/>
                  <a:pt x="610721" y="55332"/>
                  <a:pt x="611250" y="57978"/>
                </a:cubicBezTo>
                <a:cubicBezTo>
                  <a:pt x="616013" y="57449"/>
                  <a:pt x="621089" y="58171"/>
                  <a:pt x="625538" y="56391"/>
                </a:cubicBezTo>
                <a:cubicBezTo>
                  <a:pt x="627092" y="55769"/>
                  <a:pt x="625942" y="52811"/>
                  <a:pt x="627125" y="51628"/>
                </a:cubicBezTo>
                <a:cubicBezTo>
                  <a:pt x="628308" y="50445"/>
                  <a:pt x="630300" y="50570"/>
                  <a:pt x="631888" y="50041"/>
                </a:cubicBezTo>
                <a:cubicBezTo>
                  <a:pt x="641413" y="50570"/>
                  <a:pt x="651019" y="50279"/>
                  <a:pt x="660463" y="51628"/>
                </a:cubicBezTo>
                <a:cubicBezTo>
                  <a:pt x="660464" y="51628"/>
                  <a:pt x="670516" y="57450"/>
                  <a:pt x="668400" y="59566"/>
                </a:cubicBezTo>
                <a:cubicBezTo>
                  <a:pt x="667903" y="60063"/>
                  <a:pt x="658387" y="56757"/>
                  <a:pt x="657288" y="56391"/>
                </a:cubicBezTo>
                <a:lnTo>
                  <a:pt x="652525" y="53216"/>
                </a:lnTo>
                <a:cubicBezTo>
                  <a:pt x="654113" y="54274"/>
                  <a:pt x="655581" y="55538"/>
                  <a:pt x="657288" y="56391"/>
                </a:cubicBezTo>
                <a:cubicBezTo>
                  <a:pt x="658785" y="57139"/>
                  <a:pt x="660463" y="57449"/>
                  <a:pt x="662050" y="57978"/>
                </a:cubicBezTo>
                <a:cubicBezTo>
                  <a:pt x="663108" y="59566"/>
                  <a:pt x="663876" y="61392"/>
                  <a:pt x="665225" y="62741"/>
                </a:cubicBezTo>
                <a:cubicBezTo>
                  <a:pt x="675811" y="73327"/>
                  <a:pt x="664694" y="57976"/>
                  <a:pt x="673163" y="70678"/>
                </a:cubicBezTo>
                <a:cubicBezTo>
                  <a:pt x="676941" y="82013"/>
                  <a:pt x="674482" y="77418"/>
                  <a:pt x="679513" y="84966"/>
                </a:cubicBezTo>
                <a:cubicBezTo>
                  <a:pt x="680571" y="88141"/>
                  <a:pt x="679513" y="93433"/>
                  <a:pt x="682688" y="94491"/>
                </a:cubicBezTo>
                <a:lnTo>
                  <a:pt x="692213" y="97666"/>
                </a:lnTo>
                <a:cubicBezTo>
                  <a:pt x="693271" y="99253"/>
                  <a:pt x="693898" y="101236"/>
                  <a:pt x="695388" y="102428"/>
                </a:cubicBezTo>
                <a:cubicBezTo>
                  <a:pt x="696695" y="103473"/>
                  <a:pt x="698653" y="103268"/>
                  <a:pt x="700150" y="104016"/>
                </a:cubicBezTo>
                <a:cubicBezTo>
                  <a:pt x="712451" y="110167"/>
                  <a:pt x="697713" y="104792"/>
                  <a:pt x="709675" y="108778"/>
                </a:cubicBezTo>
                <a:cubicBezTo>
                  <a:pt x="710733" y="110366"/>
                  <a:pt x="711360" y="112349"/>
                  <a:pt x="712850" y="113541"/>
                </a:cubicBezTo>
                <a:cubicBezTo>
                  <a:pt x="714157" y="114586"/>
                  <a:pt x="716150" y="114315"/>
                  <a:pt x="717613" y="115128"/>
                </a:cubicBezTo>
                <a:cubicBezTo>
                  <a:pt x="720949" y="116981"/>
                  <a:pt x="723518" y="120271"/>
                  <a:pt x="727138" y="121478"/>
                </a:cubicBezTo>
                <a:cubicBezTo>
                  <a:pt x="728725" y="122007"/>
                  <a:pt x="730403" y="122318"/>
                  <a:pt x="731900" y="123066"/>
                </a:cubicBezTo>
                <a:cubicBezTo>
                  <a:pt x="742295" y="128264"/>
                  <a:pt x="730885" y="123977"/>
                  <a:pt x="741425" y="131003"/>
                </a:cubicBezTo>
                <a:cubicBezTo>
                  <a:pt x="742818" y="131931"/>
                  <a:pt x="744600" y="132062"/>
                  <a:pt x="746188" y="132591"/>
                </a:cubicBezTo>
                <a:cubicBezTo>
                  <a:pt x="747246" y="134178"/>
                  <a:pt x="747745" y="136342"/>
                  <a:pt x="749363" y="137353"/>
                </a:cubicBezTo>
                <a:cubicBezTo>
                  <a:pt x="752201" y="139127"/>
                  <a:pt x="755713" y="139470"/>
                  <a:pt x="758888" y="140528"/>
                </a:cubicBezTo>
                <a:lnTo>
                  <a:pt x="763650" y="142116"/>
                </a:lnTo>
                <a:lnTo>
                  <a:pt x="782700" y="148466"/>
                </a:lnTo>
                <a:cubicBezTo>
                  <a:pt x="782705" y="148468"/>
                  <a:pt x="792220" y="151637"/>
                  <a:pt x="792225" y="151641"/>
                </a:cubicBezTo>
                <a:cubicBezTo>
                  <a:pt x="798380" y="155744"/>
                  <a:pt x="795178" y="154213"/>
                  <a:pt x="801750" y="156403"/>
                </a:cubicBezTo>
                <a:cubicBezTo>
                  <a:pt x="804925" y="158520"/>
                  <a:pt x="809158" y="159578"/>
                  <a:pt x="811275" y="162753"/>
                </a:cubicBezTo>
                <a:cubicBezTo>
                  <a:pt x="812333" y="164341"/>
                  <a:pt x="812862" y="166458"/>
                  <a:pt x="814450" y="167516"/>
                </a:cubicBezTo>
                <a:cubicBezTo>
                  <a:pt x="816265" y="168726"/>
                  <a:pt x="818710" y="168476"/>
                  <a:pt x="820800" y="169103"/>
                </a:cubicBezTo>
                <a:cubicBezTo>
                  <a:pt x="824006" y="170065"/>
                  <a:pt x="830325" y="172278"/>
                  <a:pt x="830325" y="172278"/>
                </a:cubicBezTo>
                <a:cubicBezTo>
                  <a:pt x="835329" y="175613"/>
                  <a:pt x="835495" y="174316"/>
                  <a:pt x="836675" y="180216"/>
                </a:cubicBezTo>
                <a:cubicBezTo>
                  <a:pt x="837212" y="182900"/>
                  <a:pt x="836861" y="193476"/>
                  <a:pt x="841438" y="196091"/>
                </a:cubicBezTo>
                <a:cubicBezTo>
                  <a:pt x="843781" y="197430"/>
                  <a:pt x="846772" y="196968"/>
                  <a:pt x="849375" y="197678"/>
                </a:cubicBezTo>
                <a:cubicBezTo>
                  <a:pt x="852604" y="198559"/>
                  <a:pt x="855653" y="200041"/>
                  <a:pt x="858900" y="200853"/>
                </a:cubicBezTo>
                <a:lnTo>
                  <a:pt x="865250" y="202441"/>
                </a:lnTo>
                <a:cubicBezTo>
                  <a:pt x="866838" y="203499"/>
                  <a:pt x="868664" y="204267"/>
                  <a:pt x="870013" y="205616"/>
                </a:cubicBezTo>
                <a:cubicBezTo>
                  <a:pt x="873091" y="208694"/>
                  <a:pt x="873484" y="211267"/>
                  <a:pt x="874775" y="215141"/>
                </a:cubicBezTo>
                <a:cubicBezTo>
                  <a:pt x="874246" y="217258"/>
                  <a:pt x="875305" y="220962"/>
                  <a:pt x="873188" y="221491"/>
                </a:cubicBezTo>
                <a:cubicBezTo>
                  <a:pt x="871010" y="222035"/>
                  <a:pt x="869803" y="218500"/>
                  <a:pt x="868425" y="216728"/>
                </a:cubicBezTo>
                <a:cubicBezTo>
                  <a:pt x="866082" y="213716"/>
                  <a:pt x="862075" y="207203"/>
                  <a:pt x="862075" y="207203"/>
                </a:cubicBezTo>
                <a:cubicBezTo>
                  <a:pt x="857842" y="194504"/>
                  <a:pt x="862075" y="198735"/>
                  <a:pt x="849375" y="194503"/>
                </a:cubicBezTo>
                <a:cubicBezTo>
                  <a:pt x="847787" y="193974"/>
                  <a:pt x="852746" y="195163"/>
                  <a:pt x="854138" y="196091"/>
                </a:cubicBezTo>
                <a:cubicBezTo>
                  <a:pt x="860768" y="200511"/>
                  <a:pt x="857551" y="197917"/>
                  <a:pt x="863663" y="204028"/>
                </a:cubicBezTo>
                <a:cubicBezTo>
                  <a:pt x="864192" y="205616"/>
                  <a:pt x="864502" y="207294"/>
                  <a:pt x="865250" y="208791"/>
                </a:cubicBezTo>
                <a:cubicBezTo>
                  <a:pt x="866103" y="210497"/>
                  <a:pt x="867650" y="211810"/>
                  <a:pt x="868425" y="213553"/>
                </a:cubicBezTo>
                <a:cubicBezTo>
                  <a:pt x="869784" y="216611"/>
                  <a:pt x="871600" y="223078"/>
                  <a:pt x="871600" y="223078"/>
                </a:cubicBezTo>
                <a:cubicBezTo>
                  <a:pt x="871071" y="229957"/>
                  <a:pt x="871769" y="237043"/>
                  <a:pt x="870013" y="243716"/>
                </a:cubicBezTo>
                <a:cubicBezTo>
                  <a:pt x="869042" y="247406"/>
                  <a:pt x="863663" y="253241"/>
                  <a:pt x="863663" y="253241"/>
                </a:cubicBezTo>
                <a:cubicBezTo>
                  <a:pt x="864192" y="258533"/>
                  <a:pt x="863433" y="264118"/>
                  <a:pt x="865250" y="269116"/>
                </a:cubicBezTo>
                <a:cubicBezTo>
                  <a:pt x="865822" y="270689"/>
                  <a:pt x="868350" y="270888"/>
                  <a:pt x="870013" y="270703"/>
                </a:cubicBezTo>
                <a:cubicBezTo>
                  <a:pt x="873339" y="270333"/>
                  <a:pt x="879538" y="267528"/>
                  <a:pt x="879538" y="267528"/>
                </a:cubicBezTo>
                <a:cubicBezTo>
                  <a:pt x="880067" y="265941"/>
                  <a:pt x="880377" y="264263"/>
                  <a:pt x="881125" y="262766"/>
                </a:cubicBezTo>
                <a:cubicBezTo>
                  <a:pt x="881978" y="261059"/>
                  <a:pt x="883548" y="259757"/>
                  <a:pt x="884300" y="258003"/>
                </a:cubicBezTo>
                <a:cubicBezTo>
                  <a:pt x="884561" y="257394"/>
                  <a:pt x="886527" y="248076"/>
                  <a:pt x="887475" y="246891"/>
                </a:cubicBezTo>
                <a:cubicBezTo>
                  <a:pt x="888667" y="245401"/>
                  <a:pt x="890650" y="244774"/>
                  <a:pt x="892238" y="243716"/>
                </a:cubicBezTo>
                <a:cubicBezTo>
                  <a:pt x="892767" y="242128"/>
                  <a:pt x="892642" y="240136"/>
                  <a:pt x="893825" y="238953"/>
                </a:cubicBezTo>
                <a:cubicBezTo>
                  <a:pt x="899284" y="233493"/>
                  <a:pt x="902124" y="233012"/>
                  <a:pt x="908113" y="231016"/>
                </a:cubicBezTo>
                <a:cubicBezTo>
                  <a:pt x="908642" y="229428"/>
                  <a:pt x="908655" y="227560"/>
                  <a:pt x="909700" y="226253"/>
                </a:cubicBezTo>
                <a:cubicBezTo>
                  <a:pt x="910892" y="224763"/>
                  <a:pt x="913939" y="224913"/>
                  <a:pt x="914463" y="223078"/>
                </a:cubicBezTo>
                <a:cubicBezTo>
                  <a:pt x="917884" y="211104"/>
                  <a:pt x="904991" y="214265"/>
                  <a:pt x="898588" y="213553"/>
                </a:cubicBezTo>
                <a:cubicBezTo>
                  <a:pt x="897000" y="213024"/>
                  <a:pt x="895008" y="213149"/>
                  <a:pt x="893825" y="211966"/>
                </a:cubicBezTo>
                <a:cubicBezTo>
                  <a:pt x="892642" y="210783"/>
                  <a:pt x="892644" y="208827"/>
                  <a:pt x="892238" y="207203"/>
                </a:cubicBezTo>
                <a:cubicBezTo>
                  <a:pt x="891584" y="204585"/>
                  <a:pt x="891597" y="201792"/>
                  <a:pt x="890650" y="199266"/>
                </a:cubicBezTo>
                <a:cubicBezTo>
                  <a:pt x="889980" y="197479"/>
                  <a:pt x="888533" y="196091"/>
                  <a:pt x="887475" y="194503"/>
                </a:cubicBezTo>
                <a:cubicBezTo>
                  <a:pt x="886946" y="192916"/>
                  <a:pt x="885267" y="191294"/>
                  <a:pt x="885888" y="189741"/>
                </a:cubicBezTo>
                <a:cubicBezTo>
                  <a:pt x="886597" y="187970"/>
                  <a:pt x="888944" y="187419"/>
                  <a:pt x="890650" y="186566"/>
                </a:cubicBezTo>
                <a:cubicBezTo>
                  <a:pt x="894560" y="184611"/>
                  <a:pt x="901276" y="184001"/>
                  <a:pt x="904938" y="183391"/>
                </a:cubicBezTo>
                <a:cubicBezTo>
                  <a:pt x="906525" y="182333"/>
                  <a:pt x="907796" y="180343"/>
                  <a:pt x="909700" y="180216"/>
                </a:cubicBezTo>
                <a:cubicBezTo>
                  <a:pt x="922651" y="179352"/>
                  <a:pt x="924745" y="180468"/>
                  <a:pt x="933513" y="183391"/>
                </a:cubicBezTo>
                <a:cubicBezTo>
                  <a:pt x="942611" y="197037"/>
                  <a:pt x="931703" y="179771"/>
                  <a:pt x="938275" y="192916"/>
                </a:cubicBezTo>
                <a:cubicBezTo>
                  <a:pt x="939128" y="194622"/>
                  <a:pt x="940392" y="196091"/>
                  <a:pt x="941450" y="197678"/>
                </a:cubicBezTo>
                <a:cubicBezTo>
                  <a:pt x="945154" y="197149"/>
                  <a:pt x="949144" y="197611"/>
                  <a:pt x="952563" y="196091"/>
                </a:cubicBezTo>
                <a:cubicBezTo>
                  <a:pt x="958201" y="193585"/>
                  <a:pt x="955759" y="180237"/>
                  <a:pt x="954150" y="178628"/>
                </a:cubicBezTo>
                <a:cubicBezTo>
                  <a:pt x="951133" y="175611"/>
                  <a:pt x="945683" y="177570"/>
                  <a:pt x="941450" y="177041"/>
                </a:cubicBezTo>
                <a:cubicBezTo>
                  <a:pt x="932422" y="168011"/>
                  <a:pt x="941116" y="175286"/>
                  <a:pt x="931925" y="170691"/>
                </a:cubicBezTo>
                <a:cubicBezTo>
                  <a:pt x="919607" y="164533"/>
                  <a:pt x="934380" y="169922"/>
                  <a:pt x="922400" y="165928"/>
                </a:cubicBezTo>
                <a:cubicBezTo>
                  <a:pt x="920813" y="164341"/>
                  <a:pt x="919600" y="162256"/>
                  <a:pt x="917638" y="161166"/>
                </a:cubicBezTo>
                <a:cubicBezTo>
                  <a:pt x="914712" y="159541"/>
                  <a:pt x="908113" y="157991"/>
                  <a:pt x="908113" y="157991"/>
                </a:cubicBezTo>
                <a:cubicBezTo>
                  <a:pt x="904938" y="155874"/>
                  <a:pt x="901286" y="154339"/>
                  <a:pt x="898588" y="151641"/>
                </a:cubicBezTo>
                <a:cubicBezTo>
                  <a:pt x="897000" y="150053"/>
                  <a:pt x="895788" y="147968"/>
                  <a:pt x="893825" y="146878"/>
                </a:cubicBezTo>
                <a:cubicBezTo>
                  <a:pt x="890899" y="145253"/>
                  <a:pt x="887475" y="144761"/>
                  <a:pt x="884300" y="143703"/>
                </a:cubicBezTo>
                <a:lnTo>
                  <a:pt x="879538" y="142116"/>
                </a:lnTo>
                <a:lnTo>
                  <a:pt x="874775" y="140528"/>
                </a:lnTo>
                <a:cubicBezTo>
                  <a:pt x="874246" y="138941"/>
                  <a:pt x="872005" y="136949"/>
                  <a:pt x="873188" y="135766"/>
                </a:cubicBezTo>
                <a:cubicBezTo>
                  <a:pt x="875555" y="133400"/>
                  <a:pt x="882713" y="132591"/>
                  <a:pt x="882713" y="132591"/>
                </a:cubicBezTo>
                <a:cubicBezTo>
                  <a:pt x="881125" y="132062"/>
                  <a:pt x="879581" y="131379"/>
                  <a:pt x="877950" y="131003"/>
                </a:cubicBezTo>
                <a:cubicBezTo>
                  <a:pt x="862668" y="127476"/>
                  <a:pt x="862740" y="127902"/>
                  <a:pt x="847788" y="126241"/>
                </a:cubicBezTo>
                <a:cubicBezTo>
                  <a:pt x="834642" y="121859"/>
                  <a:pt x="841049" y="124923"/>
                  <a:pt x="828738" y="116716"/>
                </a:cubicBezTo>
                <a:lnTo>
                  <a:pt x="823975" y="113541"/>
                </a:lnTo>
                <a:lnTo>
                  <a:pt x="819213" y="110366"/>
                </a:lnTo>
                <a:cubicBezTo>
                  <a:pt x="818155" y="108778"/>
                  <a:pt x="817528" y="106795"/>
                  <a:pt x="816038" y="105603"/>
                </a:cubicBezTo>
                <a:cubicBezTo>
                  <a:pt x="814731" y="104558"/>
                  <a:pt x="812772" y="104764"/>
                  <a:pt x="811275" y="104016"/>
                </a:cubicBezTo>
                <a:cubicBezTo>
                  <a:pt x="809569" y="103163"/>
                  <a:pt x="808100" y="101899"/>
                  <a:pt x="806513" y="100841"/>
                </a:cubicBezTo>
                <a:cubicBezTo>
                  <a:pt x="799105" y="89728"/>
                  <a:pt x="803338" y="93433"/>
                  <a:pt x="795400" y="88141"/>
                </a:cubicBezTo>
                <a:cubicBezTo>
                  <a:pt x="794342" y="86553"/>
                  <a:pt x="793078" y="85085"/>
                  <a:pt x="792225" y="83378"/>
                </a:cubicBezTo>
                <a:cubicBezTo>
                  <a:pt x="791477" y="81881"/>
                  <a:pt x="791683" y="79922"/>
                  <a:pt x="790638" y="78616"/>
                </a:cubicBezTo>
                <a:cubicBezTo>
                  <a:pt x="788401" y="75819"/>
                  <a:pt x="784249" y="74899"/>
                  <a:pt x="781113" y="73853"/>
                </a:cubicBezTo>
                <a:cubicBezTo>
                  <a:pt x="779525" y="72266"/>
                  <a:pt x="778075" y="70528"/>
                  <a:pt x="776350" y="69091"/>
                </a:cubicBezTo>
                <a:cubicBezTo>
                  <a:pt x="774884" y="67870"/>
                  <a:pt x="772780" y="67406"/>
                  <a:pt x="771588" y="65916"/>
                </a:cubicBezTo>
                <a:cubicBezTo>
                  <a:pt x="770543" y="64609"/>
                  <a:pt x="770928" y="62546"/>
                  <a:pt x="770000" y="61153"/>
                </a:cubicBezTo>
                <a:cubicBezTo>
                  <a:pt x="768755" y="59285"/>
                  <a:pt x="766675" y="58116"/>
                  <a:pt x="765238" y="56391"/>
                </a:cubicBezTo>
                <a:cubicBezTo>
                  <a:pt x="759714" y="49762"/>
                  <a:pt x="765119" y="52646"/>
                  <a:pt x="757300" y="50041"/>
                </a:cubicBezTo>
                <a:lnTo>
                  <a:pt x="750950" y="40516"/>
                </a:lnTo>
                <a:cubicBezTo>
                  <a:pt x="749892" y="38928"/>
                  <a:pt x="749363" y="36811"/>
                  <a:pt x="747775" y="35753"/>
                </a:cubicBezTo>
                <a:lnTo>
                  <a:pt x="743013" y="32578"/>
                </a:lnTo>
                <a:cubicBezTo>
                  <a:pt x="743763" y="35579"/>
                  <a:pt x="744526" y="41661"/>
                  <a:pt x="747775" y="43691"/>
                </a:cubicBezTo>
                <a:cubicBezTo>
                  <a:pt x="750613" y="45465"/>
                  <a:pt x="754125" y="45808"/>
                  <a:pt x="757300" y="46866"/>
                </a:cubicBezTo>
                <a:lnTo>
                  <a:pt x="762063" y="48453"/>
                </a:lnTo>
                <a:cubicBezTo>
                  <a:pt x="762858" y="48983"/>
                  <a:pt x="771323" y="53745"/>
                  <a:pt x="770000" y="56391"/>
                </a:cubicBezTo>
                <a:cubicBezTo>
                  <a:pt x="769252" y="57888"/>
                  <a:pt x="766825" y="55332"/>
                  <a:pt x="765238" y="54803"/>
                </a:cubicBezTo>
                <a:cubicBezTo>
                  <a:pt x="764709" y="53216"/>
                  <a:pt x="764398" y="51538"/>
                  <a:pt x="763650" y="50041"/>
                </a:cubicBezTo>
                <a:cubicBezTo>
                  <a:pt x="760225" y="43191"/>
                  <a:pt x="760484" y="47697"/>
                  <a:pt x="758888" y="40516"/>
                </a:cubicBezTo>
                <a:cubicBezTo>
                  <a:pt x="758190" y="37374"/>
                  <a:pt x="759420" y="33413"/>
                  <a:pt x="757300" y="30991"/>
                </a:cubicBezTo>
                <a:cubicBezTo>
                  <a:pt x="755096" y="28472"/>
                  <a:pt x="747775" y="27816"/>
                  <a:pt x="747775" y="27816"/>
                </a:cubicBezTo>
                <a:cubicBezTo>
                  <a:pt x="748304" y="23053"/>
                  <a:pt x="748730" y="18278"/>
                  <a:pt x="749363" y="13528"/>
                </a:cubicBezTo>
                <a:cubicBezTo>
                  <a:pt x="749788" y="10337"/>
                  <a:pt x="747896" y="5021"/>
                  <a:pt x="750950" y="4003"/>
                </a:cubicBezTo>
                <a:cubicBezTo>
                  <a:pt x="761003" y="652"/>
                  <a:pt x="772117" y="2945"/>
                  <a:pt x="782700" y="2416"/>
                </a:cubicBezTo>
                <a:cubicBezTo>
                  <a:pt x="787341" y="869"/>
                  <a:pt x="794014" y="-2145"/>
                  <a:pt x="798575" y="2416"/>
                </a:cubicBezTo>
                <a:lnTo>
                  <a:pt x="793813" y="7178"/>
                </a:lnTo>
                <a:cubicBezTo>
                  <a:pt x="795656" y="32991"/>
                  <a:pt x="788213" y="33033"/>
                  <a:pt x="816038" y="27816"/>
                </a:cubicBezTo>
                <a:cubicBezTo>
                  <a:pt x="817913" y="27464"/>
                  <a:pt x="819213" y="25699"/>
                  <a:pt x="820800" y="24641"/>
                </a:cubicBezTo>
                <a:cubicBezTo>
                  <a:pt x="821329" y="23053"/>
                  <a:pt x="820714" y="19878"/>
                  <a:pt x="822388" y="19878"/>
                </a:cubicBezTo>
                <a:cubicBezTo>
                  <a:pt x="824296" y="19878"/>
                  <a:pt x="824788" y="22897"/>
                  <a:pt x="825563" y="24641"/>
                </a:cubicBezTo>
                <a:cubicBezTo>
                  <a:pt x="826922" y="27699"/>
                  <a:pt x="827680" y="30991"/>
                  <a:pt x="828738" y="34166"/>
                </a:cubicBezTo>
                <a:cubicBezTo>
                  <a:pt x="829267" y="35753"/>
                  <a:pt x="829397" y="37536"/>
                  <a:pt x="830325" y="38928"/>
                </a:cubicBezTo>
                <a:cubicBezTo>
                  <a:pt x="832669" y="42444"/>
                  <a:pt x="834594" y="46007"/>
                  <a:pt x="838263" y="48453"/>
                </a:cubicBezTo>
                <a:cubicBezTo>
                  <a:pt x="839655" y="49381"/>
                  <a:pt x="841438" y="49512"/>
                  <a:pt x="843025" y="50041"/>
                </a:cubicBezTo>
                <a:cubicBezTo>
                  <a:pt x="844083" y="51628"/>
                  <a:pt x="844582" y="53792"/>
                  <a:pt x="846200" y="54803"/>
                </a:cubicBezTo>
                <a:cubicBezTo>
                  <a:pt x="849038" y="56577"/>
                  <a:pt x="855725" y="57978"/>
                  <a:pt x="855725" y="57978"/>
                </a:cubicBezTo>
                <a:cubicBezTo>
                  <a:pt x="856783" y="59566"/>
                  <a:pt x="857410" y="61549"/>
                  <a:pt x="858900" y="62741"/>
                </a:cubicBezTo>
                <a:cubicBezTo>
                  <a:pt x="860207" y="63786"/>
                  <a:pt x="862166" y="63580"/>
                  <a:pt x="863663" y="64328"/>
                </a:cubicBezTo>
                <a:cubicBezTo>
                  <a:pt x="865369" y="65181"/>
                  <a:pt x="866959" y="66282"/>
                  <a:pt x="868425" y="67503"/>
                </a:cubicBezTo>
                <a:cubicBezTo>
                  <a:pt x="870150" y="68940"/>
                  <a:pt x="871416" y="70888"/>
                  <a:pt x="873188" y="72266"/>
                </a:cubicBezTo>
                <a:cubicBezTo>
                  <a:pt x="876200" y="74609"/>
                  <a:pt x="880015" y="75918"/>
                  <a:pt x="882713" y="78616"/>
                </a:cubicBezTo>
                <a:cubicBezTo>
                  <a:pt x="884300" y="80203"/>
                  <a:pt x="885513" y="82288"/>
                  <a:pt x="887475" y="83378"/>
                </a:cubicBezTo>
                <a:cubicBezTo>
                  <a:pt x="890401" y="85003"/>
                  <a:pt x="893825" y="85495"/>
                  <a:pt x="897000" y="86553"/>
                </a:cubicBezTo>
                <a:cubicBezTo>
                  <a:pt x="898588" y="87082"/>
                  <a:pt x="900371" y="87213"/>
                  <a:pt x="901763" y="88141"/>
                </a:cubicBezTo>
                <a:cubicBezTo>
                  <a:pt x="903350" y="89199"/>
                  <a:pt x="904782" y="90541"/>
                  <a:pt x="906525" y="91316"/>
                </a:cubicBezTo>
                <a:cubicBezTo>
                  <a:pt x="906545" y="91325"/>
                  <a:pt x="918422" y="95281"/>
                  <a:pt x="920813" y="96078"/>
                </a:cubicBezTo>
                <a:lnTo>
                  <a:pt x="925575" y="97666"/>
                </a:lnTo>
                <a:lnTo>
                  <a:pt x="930338" y="99253"/>
                </a:lnTo>
                <a:cubicBezTo>
                  <a:pt x="931925" y="100311"/>
                  <a:pt x="933357" y="101653"/>
                  <a:pt x="935100" y="102428"/>
                </a:cubicBezTo>
                <a:cubicBezTo>
                  <a:pt x="938158" y="103787"/>
                  <a:pt x="944625" y="105603"/>
                  <a:pt x="944625" y="105603"/>
                </a:cubicBezTo>
                <a:cubicBezTo>
                  <a:pt x="953724" y="119253"/>
                  <a:pt x="941608" y="103190"/>
                  <a:pt x="952563" y="111953"/>
                </a:cubicBezTo>
                <a:cubicBezTo>
                  <a:pt x="954053" y="113145"/>
                  <a:pt x="954302" y="115459"/>
                  <a:pt x="955738" y="116716"/>
                </a:cubicBezTo>
                <a:cubicBezTo>
                  <a:pt x="958610" y="119229"/>
                  <a:pt x="962088" y="120949"/>
                  <a:pt x="965263" y="123066"/>
                </a:cubicBezTo>
                <a:lnTo>
                  <a:pt x="970025" y="126241"/>
                </a:lnTo>
                <a:cubicBezTo>
                  <a:pt x="971613" y="127299"/>
                  <a:pt x="972978" y="128813"/>
                  <a:pt x="974788" y="129416"/>
                </a:cubicBezTo>
                <a:cubicBezTo>
                  <a:pt x="986123" y="133194"/>
                  <a:pt x="981528" y="130734"/>
                  <a:pt x="989075" y="135766"/>
                </a:cubicBezTo>
                <a:cubicBezTo>
                  <a:pt x="996170" y="146407"/>
                  <a:pt x="994434" y="141710"/>
                  <a:pt x="990663" y="164341"/>
                </a:cubicBezTo>
                <a:cubicBezTo>
                  <a:pt x="990349" y="166223"/>
                  <a:pt x="988341" y="167397"/>
                  <a:pt x="987488" y="169103"/>
                </a:cubicBezTo>
                <a:cubicBezTo>
                  <a:pt x="986739" y="170600"/>
                  <a:pt x="986429" y="172278"/>
                  <a:pt x="985900" y="173866"/>
                </a:cubicBezTo>
                <a:cubicBezTo>
                  <a:pt x="986429" y="180745"/>
                  <a:pt x="985593" y="187869"/>
                  <a:pt x="987488" y="194503"/>
                </a:cubicBezTo>
                <a:cubicBezTo>
                  <a:pt x="987948" y="196112"/>
                  <a:pt x="990604" y="195792"/>
                  <a:pt x="992250" y="196091"/>
                </a:cubicBezTo>
                <a:cubicBezTo>
                  <a:pt x="996447" y="196854"/>
                  <a:pt x="1000717" y="197149"/>
                  <a:pt x="1004950" y="197678"/>
                </a:cubicBezTo>
                <a:cubicBezTo>
                  <a:pt x="1006538" y="198207"/>
                  <a:pt x="1008175" y="198607"/>
                  <a:pt x="1009713" y="199266"/>
                </a:cubicBezTo>
                <a:cubicBezTo>
                  <a:pt x="1015354" y="201684"/>
                  <a:pt x="1016041" y="202427"/>
                  <a:pt x="1020825" y="205616"/>
                </a:cubicBezTo>
                <a:cubicBezTo>
                  <a:pt x="1022116" y="209489"/>
                  <a:pt x="1022511" y="212064"/>
                  <a:pt x="1025588" y="215141"/>
                </a:cubicBezTo>
                <a:cubicBezTo>
                  <a:pt x="1026937" y="216490"/>
                  <a:pt x="1028763" y="217258"/>
                  <a:pt x="1030350" y="218316"/>
                </a:cubicBezTo>
                <a:cubicBezTo>
                  <a:pt x="1038558" y="230628"/>
                  <a:pt x="1035492" y="224219"/>
                  <a:pt x="1039875" y="237366"/>
                </a:cubicBezTo>
                <a:lnTo>
                  <a:pt x="1043050" y="246891"/>
                </a:lnTo>
                <a:cubicBezTo>
                  <a:pt x="1043579" y="248478"/>
                  <a:pt x="1042965" y="251608"/>
                  <a:pt x="1044638" y="251653"/>
                </a:cubicBezTo>
                <a:lnTo>
                  <a:pt x="1103375" y="253241"/>
                </a:lnTo>
                <a:cubicBezTo>
                  <a:pt x="1083796" y="253770"/>
                  <a:pt x="1064117" y="252778"/>
                  <a:pt x="1044638" y="254828"/>
                </a:cubicBezTo>
                <a:cubicBezTo>
                  <a:pt x="1042974" y="255003"/>
                  <a:pt x="1043050" y="257917"/>
                  <a:pt x="1043050" y="259591"/>
                </a:cubicBezTo>
                <a:cubicBezTo>
                  <a:pt x="1043050" y="263333"/>
                  <a:pt x="1043563" y="267119"/>
                  <a:pt x="1044638" y="270703"/>
                </a:cubicBezTo>
                <a:cubicBezTo>
                  <a:pt x="1046190" y="275877"/>
                  <a:pt x="1048906" y="275584"/>
                  <a:pt x="1052575" y="278641"/>
                </a:cubicBezTo>
                <a:cubicBezTo>
                  <a:pt x="1054300" y="280078"/>
                  <a:pt x="1055750" y="281816"/>
                  <a:pt x="1057338" y="283403"/>
                </a:cubicBezTo>
                <a:cubicBezTo>
                  <a:pt x="1057867" y="287107"/>
                  <a:pt x="1058191" y="290847"/>
                  <a:pt x="1058925" y="294516"/>
                </a:cubicBezTo>
                <a:cubicBezTo>
                  <a:pt x="1059253" y="296157"/>
                  <a:pt x="1060107" y="297655"/>
                  <a:pt x="1060513" y="299278"/>
                </a:cubicBezTo>
                <a:cubicBezTo>
                  <a:pt x="1061167" y="301896"/>
                  <a:pt x="1061571" y="304570"/>
                  <a:pt x="1062100" y="307216"/>
                </a:cubicBezTo>
                <a:cubicBezTo>
                  <a:pt x="1063688" y="306687"/>
                  <a:pt x="1065366" y="306377"/>
                  <a:pt x="1066863" y="305628"/>
                </a:cubicBezTo>
                <a:cubicBezTo>
                  <a:pt x="1068569" y="304775"/>
                  <a:pt x="1069723" y="302599"/>
                  <a:pt x="1071625" y="302453"/>
                </a:cubicBezTo>
                <a:cubicBezTo>
                  <a:pt x="1076927" y="302045"/>
                  <a:pt x="1082208" y="303512"/>
                  <a:pt x="1087500" y="304041"/>
                </a:cubicBezTo>
                <a:cubicBezTo>
                  <a:pt x="1100575" y="308399"/>
                  <a:pt x="1093712" y="307689"/>
                  <a:pt x="1108138" y="305628"/>
                </a:cubicBezTo>
                <a:cubicBezTo>
                  <a:pt x="1108667" y="304041"/>
                  <a:pt x="1109592" y="302534"/>
                  <a:pt x="1109725" y="300866"/>
                </a:cubicBezTo>
                <a:cubicBezTo>
                  <a:pt x="1110654" y="289249"/>
                  <a:pt x="1105531" y="276059"/>
                  <a:pt x="1111313" y="265941"/>
                </a:cubicBezTo>
                <a:cubicBezTo>
                  <a:pt x="1114213" y="260866"/>
                  <a:pt x="1122954" y="266999"/>
                  <a:pt x="1128775" y="267528"/>
                </a:cubicBezTo>
                <a:lnTo>
                  <a:pt x="1138300" y="270703"/>
                </a:lnTo>
                <a:lnTo>
                  <a:pt x="1143063" y="272291"/>
                </a:lnTo>
                <a:cubicBezTo>
                  <a:pt x="1146767" y="271762"/>
                  <a:pt x="1152383" y="273988"/>
                  <a:pt x="1154175" y="270703"/>
                </a:cubicBezTo>
                <a:cubicBezTo>
                  <a:pt x="1156808" y="265875"/>
                  <a:pt x="1153956" y="254609"/>
                  <a:pt x="1149413" y="250066"/>
                </a:cubicBezTo>
                <a:cubicBezTo>
                  <a:pt x="1146705" y="247358"/>
                  <a:pt x="1143437" y="246271"/>
                  <a:pt x="1139888" y="245303"/>
                </a:cubicBezTo>
                <a:cubicBezTo>
                  <a:pt x="1120169" y="239924"/>
                  <a:pt x="1133397" y="244197"/>
                  <a:pt x="1122425" y="240541"/>
                </a:cubicBezTo>
                <a:cubicBezTo>
                  <a:pt x="1114809" y="229116"/>
                  <a:pt x="1125593" y="243182"/>
                  <a:pt x="1109725" y="232603"/>
                </a:cubicBezTo>
                <a:cubicBezTo>
                  <a:pt x="1098808" y="225325"/>
                  <a:pt x="1103820" y="227459"/>
                  <a:pt x="1095438" y="224666"/>
                </a:cubicBezTo>
                <a:cubicBezTo>
                  <a:pt x="1097025" y="223078"/>
                  <a:pt x="1098332" y="221148"/>
                  <a:pt x="1100200" y="219903"/>
                </a:cubicBezTo>
                <a:cubicBezTo>
                  <a:pt x="1104889" y="216777"/>
                  <a:pt x="1109329" y="219043"/>
                  <a:pt x="1114488" y="219903"/>
                </a:cubicBezTo>
                <a:cubicBezTo>
                  <a:pt x="1116075" y="219374"/>
                  <a:pt x="1118721" y="219903"/>
                  <a:pt x="1119250" y="218316"/>
                </a:cubicBezTo>
                <a:cubicBezTo>
                  <a:pt x="1121569" y="211360"/>
                  <a:pt x="1116882" y="209857"/>
                  <a:pt x="1112900" y="207203"/>
                </a:cubicBezTo>
                <a:cubicBezTo>
                  <a:pt x="1111842" y="205616"/>
                  <a:pt x="1111074" y="203790"/>
                  <a:pt x="1109725" y="202441"/>
                </a:cubicBezTo>
                <a:cubicBezTo>
                  <a:pt x="1106647" y="199363"/>
                  <a:pt x="1104074" y="198970"/>
                  <a:pt x="1100200" y="197678"/>
                </a:cubicBezTo>
                <a:cubicBezTo>
                  <a:pt x="1095510" y="183607"/>
                  <a:pt x="1096655" y="191479"/>
                  <a:pt x="1098613" y="173866"/>
                </a:cubicBezTo>
                <a:cubicBezTo>
                  <a:pt x="1104434" y="174395"/>
                  <a:pt x="1110319" y="174437"/>
                  <a:pt x="1116075" y="175453"/>
                </a:cubicBezTo>
                <a:cubicBezTo>
                  <a:pt x="1119371" y="176035"/>
                  <a:pt x="1125600" y="178628"/>
                  <a:pt x="1125600" y="178628"/>
                </a:cubicBezTo>
                <a:cubicBezTo>
                  <a:pt x="1126129" y="180216"/>
                  <a:pt x="1126143" y="182084"/>
                  <a:pt x="1127188" y="183391"/>
                </a:cubicBezTo>
                <a:cubicBezTo>
                  <a:pt x="1128380" y="184881"/>
                  <a:pt x="1130601" y="185217"/>
                  <a:pt x="1131950" y="186566"/>
                </a:cubicBezTo>
                <a:cubicBezTo>
                  <a:pt x="1133299" y="187915"/>
                  <a:pt x="1134067" y="189741"/>
                  <a:pt x="1135125" y="191328"/>
                </a:cubicBezTo>
                <a:cubicBezTo>
                  <a:pt x="1136183" y="189741"/>
                  <a:pt x="1137548" y="188320"/>
                  <a:pt x="1138300" y="186566"/>
                </a:cubicBezTo>
                <a:cubicBezTo>
                  <a:pt x="1142038" y="177845"/>
                  <a:pt x="1137202" y="182486"/>
                  <a:pt x="1143063" y="175453"/>
                </a:cubicBezTo>
                <a:cubicBezTo>
                  <a:pt x="1144500" y="173728"/>
                  <a:pt x="1145594" y="170939"/>
                  <a:pt x="1147825" y="170691"/>
                </a:cubicBezTo>
                <a:cubicBezTo>
                  <a:pt x="1165189" y="168762"/>
                  <a:pt x="1182750" y="169632"/>
                  <a:pt x="1200213" y="169103"/>
                </a:cubicBezTo>
                <a:cubicBezTo>
                  <a:pt x="1190618" y="166705"/>
                  <a:pt x="1195930" y="168205"/>
                  <a:pt x="1184338" y="164341"/>
                </a:cubicBezTo>
                <a:lnTo>
                  <a:pt x="1179575" y="162753"/>
                </a:lnTo>
                <a:cubicBezTo>
                  <a:pt x="1178928" y="162803"/>
                  <a:pt x="1160230" y="162564"/>
                  <a:pt x="1154175" y="165928"/>
                </a:cubicBezTo>
                <a:cubicBezTo>
                  <a:pt x="1150839" y="167781"/>
                  <a:pt x="1144650" y="172278"/>
                  <a:pt x="1144650" y="172278"/>
                </a:cubicBezTo>
                <a:cubicBezTo>
                  <a:pt x="1144121" y="173866"/>
                  <a:pt x="1144246" y="175858"/>
                  <a:pt x="1143063" y="177041"/>
                </a:cubicBezTo>
                <a:cubicBezTo>
                  <a:pt x="1141880" y="178224"/>
                  <a:pt x="1139854" y="178007"/>
                  <a:pt x="1138300" y="178628"/>
                </a:cubicBezTo>
                <a:cubicBezTo>
                  <a:pt x="1137201" y="179067"/>
                  <a:pt x="1136183" y="179687"/>
                  <a:pt x="1135125" y="18021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4667EA-6CB4-4204-B3A7-AA94DAF3B1D8}"/>
              </a:ext>
            </a:extLst>
          </p:cNvPr>
          <p:cNvSpPr/>
          <p:nvPr/>
        </p:nvSpPr>
        <p:spPr>
          <a:xfrm>
            <a:off x="5929313" y="2541588"/>
            <a:ext cx="995362" cy="474662"/>
          </a:xfrm>
          <a:custGeom>
            <a:avLst/>
            <a:gdLst>
              <a:gd name="connsiteX0" fmla="*/ 79375 w 995362"/>
              <a:gd name="connsiteY0" fmla="*/ 474662 h 474662"/>
              <a:gd name="connsiteX1" fmla="*/ 103187 w 995362"/>
              <a:gd name="connsiteY1" fmla="*/ 473075 h 474662"/>
              <a:gd name="connsiteX2" fmla="*/ 106362 w 995362"/>
              <a:gd name="connsiteY2" fmla="*/ 468312 h 474662"/>
              <a:gd name="connsiteX3" fmla="*/ 111125 w 995362"/>
              <a:gd name="connsiteY3" fmla="*/ 458787 h 474662"/>
              <a:gd name="connsiteX4" fmla="*/ 114300 w 995362"/>
              <a:gd name="connsiteY4" fmla="*/ 449262 h 474662"/>
              <a:gd name="connsiteX5" fmla="*/ 115887 w 995362"/>
              <a:gd name="connsiteY5" fmla="*/ 412750 h 474662"/>
              <a:gd name="connsiteX6" fmla="*/ 117475 w 995362"/>
              <a:gd name="connsiteY6" fmla="*/ 407987 h 474662"/>
              <a:gd name="connsiteX7" fmla="*/ 122237 w 995362"/>
              <a:gd name="connsiteY7" fmla="*/ 406400 h 474662"/>
              <a:gd name="connsiteX8" fmla="*/ 125412 w 995362"/>
              <a:gd name="connsiteY8" fmla="*/ 401637 h 474662"/>
              <a:gd name="connsiteX9" fmla="*/ 127000 w 995362"/>
              <a:gd name="connsiteY9" fmla="*/ 396875 h 474662"/>
              <a:gd name="connsiteX10" fmla="*/ 134937 w 995362"/>
              <a:gd name="connsiteY10" fmla="*/ 395287 h 474662"/>
              <a:gd name="connsiteX11" fmla="*/ 138112 w 995362"/>
              <a:gd name="connsiteY11" fmla="*/ 390525 h 474662"/>
              <a:gd name="connsiteX12" fmla="*/ 131762 w 995362"/>
              <a:gd name="connsiteY12" fmla="*/ 382587 h 474662"/>
              <a:gd name="connsiteX13" fmla="*/ 107950 w 995362"/>
              <a:gd name="connsiteY13" fmla="*/ 381000 h 474662"/>
              <a:gd name="connsiteX14" fmla="*/ 98425 w 995362"/>
              <a:gd name="connsiteY14" fmla="*/ 377825 h 474662"/>
              <a:gd name="connsiteX15" fmla="*/ 90487 w 995362"/>
              <a:gd name="connsiteY15" fmla="*/ 363537 h 474662"/>
              <a:gd name="connsiteX16" fmla="*/ 92075 w 995362"/>
              <a:gd name="connsiteY16" fmla="*/ 355600 h 474662"/>
              <a:gd name="connsiteX17" fmla="*/ 96837 w 995362"/>
              <a:gd name="connsiteY17" fmla="*/ 354012 h 474662"/>
              <a:gd name="connsiteX18" fmla="*/ 101600 w 995362"/>
              <a:gd name="connsiteY18" fmla="*/ 350837 h 474662"/>
              <a:gd name="connsiteX19" fmla="*/ 103187 w 995362"/>
              <a:gd name="connsiteY19" fmla="*/ 355600 h 474662"/>
              <a:gd name="connsiteX20" fmla="*/ 104775 w 995362"/>
              <a:gd name="connsiteY20" fmla="*/ 365125 h 474662"/>
              <a:gd name="connsiteX21" fmla="*/ 109537 w 995362"/>
              <a:gd name="connsiteY21" fmla="*/ 368300 h 474662"/>
              <a:gd name="connsiteX22" fmla="*/ 123825 w 995362"/>
              <a:gd name="connsiteY22" fmla="*/ 373062 h 474662"/>
              <a:gd name="connsiteX23" fmla="*/ 128587 w 995362"/>
              <a:gd name="connsiteY23" fmla="*/ 374650 h 474662"/>
              <a:gd name="connsiteX24" fmla="*/ 133350 w 995362"/>
              <a:gd name="connsiteY24" fmla="*/ 376237 h 474662"/>
              <a:gd name="connsiteX25" fmla="*/ 138112 w 995362"/>
              <a:gd name="connsiteY25" fmla="*/ 379412 h 474662"/>
              <a:gd name="connsiteX26" fmla="*/ 139700 w 995362"/>
              <a:gd name="connsiteY26" fmla="*/ 384175 h 474662"/>
              <a:gd name="connsiteX27" fmla="*/ 142875 w 995362"/>
              <a:gd name="connsiteY27" fmla="*/ 388937 h 474662"/>
              <a:gd name="connsiteX28" fmla="*/ 144462 w 995362"/>
              <a:gd name="connsiteY28" fmla="*/ 393700 h 474662"/>
              <a:gd name="connsiteX29" fmla="*/ 139700 w 995362"/>
              <a:gd name="connsiteY29" fmla="*/ 412750 h 474662"/>
              <a:gd name="connsiteX30" fmla="*/ 130175 w 995362"/>
              <a:gd name="connsiteY30" fmla="*/ 419100 h 474662"/>
              <a:gd name="connsiteX31" fmla="*/ 120650 w 995362"/>
              <a:gd name="connsiteY31" fmla="*/ 422275 h 474662"/>
              <a:gd name="connsiteX32" fmla="*/ 119062 w 995362"/>
              <a:gd name="connsiteY32" fmla="*/ 427037 h 474662"/>
              <a:gd name="connsiteX33" fmla="*/ 122237 w 995362"/>
              <a:gd name="connsiteY33" fmla="*/ 412750 h 474662"/>
              <a:gd name="connsiteX34" fmla="*/ 125412 w 995362"/>
              <a:gd name="connsiteY34" fmla="*/ 407987 h 474662"/>
              <a:gd name="connsiteX35" fmla="*/ 127000 w 995362"/>
              <a:gd name="connsiteY35" fmla="*/ 403225 h 474662"/>
              <a:gd name="connsiteX36" fmla="*/ 131762 w 995362"/>
              <a:gd name="connsiteY36" fmla="*/ 398462 h 474662"/>
              <a:gd name="connsiteX37" fmla="*/ 138112 w 995362"/>
              <a:gd name="connsiteY37" fmla="*/ 388937 h 474662"/>
              <a:gd name="connsiteX38" fmla="*/ 109537 w 995362"/>
              <a:gd name="connsiteY38" fmla="*/ 384175 h 474662"/>
              <a:gd name="connsiteX39" fmla="*/ 107950 w 995362"/>
              <a:gd name="connsiteY39" fmla="*/ 379412 h 474662"/>
              <a:gd name="connsiteX40" fmla="*/ 101600 w 995362"/>
              <a:gd name="connsiteY40" fmla="*/ 369887 h 474662"/>
              <a:gd name="connsiteX41" fmla="*/ 98425 w 995362"/>
              <a:gd name="connsiteY41" fmla="*/ 365125 h 474662"/>
              <a:gd name="connsiteX42" fmla="*/ 93662 w 995362"/>
              <a:gd name="connsiteY42" fmla="*/ 354012 h 474662"/>
              <a:gd name="connsiteX43" fmla="*/ 76200 w 995362"/>
              <a:gd name="connsiteY43" fmla="*/ 349250 h 474662"/>
              <a:gd name="connsiteX44" fmla="*/ 71437 w 995362"/>
              <a:gd name="connsiteY44" fmla="*/ 347662 h 474662"/>
              <a:gd name="connsiteX45" fmla="*/ 55562 w 995362"/>
              <a:gd name="connsiteY45" fmla="*/ 342900 h 474662"/>
              <a:gd name="connsiteX46" fmla="*/ 42862 w 995362"/>
              <a:gd name="connsiteY46" fmla="*/ 339725 h 474662"/>
              <a:gd name="connsiteX47" fmla="*/ 33337 w 995362"/>
              <a:gd name="connsiteY47" fmla="*/ 336550 h 474662"/>
              <a:gd name="connsiteX48" fmla="*/ 28575 w 995362"/>
              <a:gd name="connsiteY48" fmla="*/ 333375 h 474662"/>
              <a:gd name="connsiteX49" fmla="*/ 23812 w 995362"/>
              <a:gd name="connsiteY49" fmla="*/ 331787 h 474662"/>
              <a:gd name="connsiteX50" fmla="*/ 14287 w 995362"/>
              <a:gd name="connsiteY50" fmla="*/ 325437 h 474662"/>
              <a:gd name="connsiteX51" fmla="*/ 4762 w 995362"/>
              <a:gd name="connsiteY51" fmla="*/ 322262 h 474662"/>
              <a:gd name="connsiteX52" fmla="*/ 0 w 995362"/>
              <a:gd name="connsiteY52" fmla="*/ 320675 h 474662"/>
              <a:gd name="connsiteX53" fmla="*/ 1587 w 995362"/>
              <a:gd name="connsiteY53" fmla="*/ 314325 h 474662"/>
              <a:gd name="connsiteX54" fmla="*/ 11112 w 995362"/>
              <a:gd name="connsiteY54" fmla="*/ 311150 h 474662"/>
              <a:gd name="connsiteX55" fmla="*/ 22225 w 995362"/>
              <a:gd name="connsiteY55" fmla="*/ 307975 h 474662"/>
              <a:gd name="connsiteX56" fmla="*/ 26987 w 995362"/>
              <a:gd name="connsiteY56" fmla="*/ 304800 h 474662"/>
              <a:gd name="connsiteX57" fmla="*/ 36512 w 995362"/>
              <a:gd name="connsiteY57" fmla="*/ 295275 h 474662"/>
              <a:gd name="connsiteX58" fmla="*/ 46037 w 995362"/>
              <a:gd name="connsiteY58" fmla="*/ 292100 h 474662"/>
              <a:gd name="connsiteX59" fmla="*/ 50800 w 995362"/>
              <a:gd name="connsiteY59" fmla="*/ 290512 h 474662"/>
              <a:gd name="connsiteX60" fmla="*/ 76200 w 995362"/>
              <a:gd name="connsiteY60" fmla="*/ 293687 h 474662"/>
              <a:gd name="connsiteX61" fmla="*/ 85725 w 995362"/>
              <a:gd name="connsiteY61" fmla="*/ 300037 h 474662"/>
              <a:gd name="connsiteX62" fmla="*/ 80962 w 995362"/>
              <a:gd name="connsiteY62" fmla="*/ 301625 h 474662"/>
              <a:gd name="connsiteX63" fmla="*/ 120650 w 995362"/>
              <a:gd name="connsiteY63" fmla="*/ 301625 h 474662"/>
              <a:gd name="connsiteX64" fmla="*/ 104775 w 995362"/>
              <a:gd name="connsiteY64" fmla="*/ 285750 h 474662"/>
              <a:gd name="connsiteX65" fmla="*/ 101600 w 995362"/>
              <a:gd name="connsiteY65" fmla="*/ 280987 h 474662"/>
              <a:gd name="connsiteX66" fmla="*/ 103187 w 995362"/>
              <a:gd name="connsiteY66" fmla="*/ 273050 h 474662"/>
              <a:gd name="connsiteX67" fmla="*/ 112712 w 995362"/>
              <a:gd name="connsiteY67" fmla="*/ 268287 h 474662"/>
              <a:gd name="connsiteX68" fmla="*/ 117475 w 995362"/>
              <a:gd name="connsiteY68" fmla="*/ 269875 h 474662"/>
              <a:gd name="connsiteX69" fmla="*/ 122237 w 995362"/>
              <a:gd name="connsiteY69" fmla="*/ 273050 h 474662"/>
              <a:gd name="connsiteX70" fmla="*/ 131762 w 995362"/>
              <a:gd name="connsiteY70" fmla="*/ 276225 h 474662"/>
              <a:gd name="connsiteX71" fmla="*/ 136525 w 995362"/>
              <a:gd name="connsiteY71" fmla="*/ 277812 h 474662"/>
              <a:gd name="connsiteX72" fmla="*/ 141287 w 995362"/>
              <a:gd name="connsiteY72" fmla="*/ 279400 h 474662"/>
              <a:gd name="connsiteX73" fmla="*/ 180975 w 995362"/>
              <a:gd name="connsiteY73" fmla="*/ 277812 h 474662"/>
              <a:gd name="connsiteX74" fmla="*/ 179387 w 995362"/>
              <a:gd name="connsiteY74" fmla="*/ 273050 h 474662"/>
              <a:gd name="connsiteX75" fmla="*/ 173037 w 995362"/>
              <a:gd name="connsiteY75" fmla="*/ 271462 h 474662"/>
              <a:gd name="connsiteX76" fmla="*/ 168275 w 995362"/>
              <a:gd name="connsiteY76" fmla="*/ 269875 h 474662"/>
              <a:gd name="connsiteX77" fmla="*/ 171450 w 995362"/>
              <a:gd name="connsiteY77" fmla="*/ 265112 h 474662"/>
              <a:gd name="connsiteX78" fmla="*/ 176212 w 995362"/>
              <a:gd name="connsiteY78" fmla="*/ 263525 h 474662"/>
              <a:gd name="connsiteX79" fmla="*/ 190500 w 995362"/>
              <a:gd name="connsiteY79" fmla="*/ 261937 h 474662"/>
              <a:gd name="connsiteX80" fmla="*/ 200025 w 995362"/>
              <a:gd name="connsiteY80" fmla="*/ 258762 h 474662"/>
              <a:gd name="connsiteX81" fmla="*/ 214312 w 995362"/>
              <a:gd name="connsiteY81" fmla="*/ 255587 h 474662"/>
              <a:gd name="connsiteX82" fmla="*/ 223837 w 995362"/>
              <a:gd name="connsiteY82" fmla="*/ 249237 h 474662"/>
              <a:gd name="connsiteX83" fmla="*/ 228600 w 995362"/>
              <a:gd name="connsiteY83" fmla="*/ 238125 h 474662"/>
              <a:gd name="connsiteX84" fmla="*/ 230187 w 995362"/>
              <a:gd name="connsiteY84" fmla="*/ 227012 h 474662"/>
              <a:gd name="connsiteX85" fmla="*/ 234950 w 995362"/>
              <a:gd name="connsiteY85" fmla="*/ 225425 h 474662"/>
              <a:gd name="connsiteX86" fmla="*/ 241300 w 995362"/>
              <a:gd name="connsiteY86" fmla="*/ 223837 h 474662"/>
              <a:gd name="connsiteX87" fmla="*/ 250825 w 995362"/>
              <a:gd name="connsiteY87" fmla="*/ 220662 h 474662"/>
              <a:gd name="connsiteX88" fmla="*/ 261937 w 995362"/>
              <a:gd name="connsiteY88" fmla="*/ 217487 h 474662"/>
              <a:gd name="connsiteX89" fmla="*/ 271462 w 995362"/>
              <a:gd name="connsiteY89" fmla="*/ 212725 h 474662"/>
              <a:gd name="connsiteX90" fmla="*/ 276225 w 995362"/>
              <a:gd name="connsiteY90" fmla="*/ 209550 h 474662"/>
              <a:gd name="connsiteX91" fmla="*/ 280987 w 995362"/>
              <a:gd name="connsiteY91" fmla="*/ 207962 h 474662"/>
              <a:gd name="connsiteX92" fmla="*/ 311150 w 995362"/>
              <a:gd name="connsiteY92" fmla="*/ 206375 h 474662"/>
              <a:gd name="connsiteX93" fmla="*/ 307975 w 995362"/>
              <a:gd name="connsiteY93" fmla="*/ 201612 h 474662"/>
              <a:gd name="connsiteX94" fmla="*/ 307975 w 995362"/>
              <a:gd name="connsiteY94" fmla="*/ 184150 h 474662"/>
              <a:gd name="connsiteX95" fmla="*/ 315912 w 995362"/>
              <a:gd name="connsiteY95" fmla="*/ 182562 h 474662"/>
              <a:gd name="connsiteX96" fmla="*/ 330200 w 995362"/>
              <a:gd name="connsiteY96" fmla="*/ 169862 h 474662"/>
              <a:gd name="connsiteX97" fmla="*/ 333375 w 995362"/>
              <a:gd name="connsiteY97" fmla="*/ 165100 h 474662"/>
              <a:gd name="connsiteX98" fmla="*/ 338137 w 995362"/>
              <a:gd name="connsiteY98" fmla="*/ 163512 h 474662"/>
              <a:gd name="connsiteX99" fmla="*/ 347662 w 995362"/>
              <a:gd name="connsiteY99" fmla="*/ 157162 h 474662"/>
              <a:gd name="connsiteX100" fmla="*/ 357187 w 995362"/>
              <a:gd name="connsiteY100" fmla="*/ 150812 h 474662"/>
              <a:gd name="connsiteX101" fmla="*/ 366712 w 995362"/>
              <a:gd name="connsiteY101" fmla="*/ 144462 h 474662"/>
              <a:gd name="connsiteX102" fmla="*/ 371475 w 995362"/>
              <a:gd name="connsiteY102" fmla="*/ 141287 h 474662"/>
              <a:gd name="connsiteX103" fmla="*/ 407987 w 995362"/>
              <a:gd name="connsiteY103" fmla="*/ 138112 h 474662"/>
              <a:gd name="connsiteX104" fmla="*/ 423862 w 995362"/>
              <a:gd name="connsiteY104" fmla="*/ 133350 h 474662"/>
              <a:gd name="connsiteX105" fmla="*/ 428625 w 995362"/>
              <a:gd name="connsiteY105" fmla="*/ 131762 h 474662"/>
              <a:gd name="connsiteX106" fmla="*/ 460375 w 995362"/>
              <a:gd name="connsiteY106" fmla="*/ 130175 h 474662"/>
              <a:gd name="connsiteX107" fmla="*/ 465137 w 995362"/>
              <a:gd name="connsiteY107" fmla="*/ 127000 h 474662"/>
              <a:gd name="connsiteX108" fmla="*/ 465137 w 995362"/>
              <a:gd name="connsiteY108" fmla="*/ 115887 h 474662"/>
              <a:gd name="connsiteX109" fmla="*/ 463550 w 995362"/>
              <a:gd name="connsiteY109" fmla="*/ 100012 h 474662"/>
              <a:gd name="connsiteX110" fmla="*/ 461962 w 995362"/>
              <a:gd name="connsiteY110" fmla="*/ 95250 h 474662"/>
              <a:gd name="connsiteX111" fmla="*/ 457200 w 995362"/>
              <a:gd name="connsiteY111" fmla="*/ 92075 h 474662"/>
              <a:gd name="connsiteX112" fmla="*/ 454025 w 995362"/>
              <a:gd name="connsiteY112" fmla="*/ 80962 h 474662"/>
              <a:gd name="connsiteX113" fmla="*/ 452437 w 995362"/>
              <a:gd name="connsiteY113" fmla="*/ 76200 h 474662"/>
              <a:gd name="connsiteX114" fmla="*/ 446087 w 995362"/>
              <a:gd name="connsiteY114" fmla="*/ 66675 h 474662"/>
              <a:gd name="connsiteX115" fmla="*/ 442912 w 995362"/>
              <a:gd name="connsiteY115" fmla="*/ 61912 h 474662"/>
              <a:gd name="connsiteX116" fmla="*/ 441325 w 995362"/>
              <a:gd name="connsiteY116" fmla="*/ 42862 h 474662"/>
              <a:gd name="connsiteX117" fmla="*/ 447675 w 995362"/>
              <a:gd name="connsiteY117" fmla="*/ 33337 h 474662"/>
              <a:gd name="connsiteX118" fmla="*/ 452437 w 995362"/>
              <a:gd name="connsiteY118" fmla="*/ 23812 h 474662"/>
              <a:gd name="connsiteX119" fmla="*/ 458787 w 995362"/>
              <a:gd name="connsiteY119" fmla="*/ 15875 h 474662"/>
              <a:gd name="connsiteX120" fmla="*/ 479425 w 995362"/>
              <a:gd name="connsiteY120" fmla="*/ 14287 h 474662"/>
              <a:gd name="connsiteX121" fmla="*/ 484187 w 995362"/>
              <a:gd name="connsiteY121" fmla="*/ 12700 h 474662"/>
              <a:gd name="connsiteX122" fmla="*/ 463550 w 995362"/>
              <a:gd name="connsiteY122" fmla="*/ 14287 h 474662"/>
              <a:gd name="connsiteX123" fmla="*/ 482600 w 995362"/>
              <a:gd name="connsiteY123" fmla="*/ 15875 h 474662"/>
              <a:gd name="connsiteX124" fmla="*/ 477837 w 995362"/>
              <a:gd name="connsiteY124" fmla="*/ 19050 h 474662"/>
              <a:gd name="connsiteX125" fmla="*/ 500062 w 995362"/>
              <a:gd name="connsiteY125" fmla="*/ 15875 h 474662"/>
              <a:gd name="connsiteX126" fmla="*/ 512762 w 995362"/>
              <a:gd name="connsiteY126" fmla="*/ 9525 h 474662"/>
              <a:gd name="connsiteX127" fmla="*/ 522287 w 995362"/>
              <a:gd name="connsiteY127" fmla="*/ 3175 h 474662"/>
              <a:gd name="connsiteX128" fmla="*/ 527050 w 995362"/>
              <a:gd name="connsiteY128" fmla="*/ 4762 h 474662"/>
              <a:gd name="connsiteX129" fmla="*/ 525462 w 995362"/>
              <a:gd name="connsiteY129" fmla="*/ 9525 h 474662"/>
              <a:gd name="connsiteX130" fmla="*/ 514350 w 995362"/>
              <a:gd name="connsiteY130" fmla="*/ 11112 h 474662"/>
              <a:gd name="connsiteX131" fmla="*/ 514350 w 995362"/>
              <a:gd name="connsiteY131" fmla="*/ 38100 h 474662"/>
              <a:gd name="connsiteX132" fmla="*/ 533400 w 995362"/>
              <a:gd name="connsiteY132" fmla="*/ 36512 h 474662"/>
              <a:gd name="connsiteX133" fmla="*/ 538162 w 995362"/>
              <a:gd name="connsiteY133" fmla="*/ 38100 h 474662"/>
              <a:gd name="connsiteX134" fmla="*/ 538162 w 995362"/>
              <a:gd name="connsiteY134" fmla="*/ 52387 h 474662"/>
              <a:gd name="connsiteX135" fmla="*/ 523875 w 995362"/>
              <a:gd name="connsiteY135" fmla="*/ 53975 h 474662"/>
              <a:gd name="connsiteX136" fmla="*/ 512762 w 995362"/>
              <a:gd name="connsiteY136" fmla="*/ 61912 h 474662"/>
              <a:gd name="connsiteX137" fmla="*/ 509587 w 995362"/>
              <a:gd name="connsiteY137" fmla="*/ 66675 h 474662"/>
              <a:gd name="connsiteX138" fmla="*/ 508000 w 995362"/>
              <a:gd name="connsiteY138" fmla="*/ 71437 h 474662"/>
              <a:gd name="connsiteX139" fmla="*/ 495300 w 995362"/>
              <a:gd name="connsiteY139" fmla="*/ 85725 h 474662"/>
              <a:gd name="connsiteX140" fmla="*/ 492125 w 995362"/>
              <a:gd name="connsiteY140" fmla="*/ 95250 h 474662"/>
              <a:gd name="connsiteX141" fmla="*/ 495300 w 995362"/>
              <a:gd name="connsiteY141" fmla="*/ 100012 h 474662"/>
              <a:gd name="connsiteX142" fmla="*/ 504825 w 995362"/>
              <a:gd name="connsiteY142" fmla="*/ 103187 h 474662"/>
              <a:gd name="connsiteX143" fmla="*/ 509587 w 995362"/>
              <a:gd name="connsiteY143" fmla="*/ 106362 h 474662"/>
              <a:gd name="connsiteX144" fmla="*/ 547687 w 995362"/>
              <a:gd name="connsiteY144" fmla="*/ 112712 h 474662"/>
              <a:gd name="connsiteX145" fmla="*/ 546100 w 995362"/>
              <a:gd name="connsiteY145" fmla="*/ 120650 h 474662"/>
              <a:gd name="connsiteX146" fmla="*/ 546100 w 995362"/>
              <a:gd name="connsiteY146" fmla="*/ 127000 h 474662"/>
              <a:gd name="connsiteX147" fmla="*/ 560387 w 995362"/>
              <a:gd name="connsiteY147" fmla="*/ 125412 h 474662"/>
              <a:gd name="connsiteX148" fmla="*/ 569912 w 995362"/>
              <a:gd name="connsiteY148" fmla="*/ 122237 h 474662"/>
              <a:gd name="connsiteX149" fmla="*/ 573087 w 995362"/>
              <a:gd name="connsiteY149" fmla="*/ 117475 h 474662"/>
              <a:gd name="connsiteX150" fmla="*/ 577850 w 995362"/>
              <a:gd name="connsiteY150" fmla="*/ 115887 h 474662"/>
              <a:gd name="connsiteX151" fmla="*/ 595312 w 995362"/>
              <a:gd name="connsiteY151" fmla="*/ 111125 h 474662"/>
              <a:gd name="connsiteX152" fmla="*/ 628650 w 995362"/>
              <a:gd name="connsiteY152" fmla="*/ 112712 h 474662"/>
              <a:gd name="connsiteX153" fmla="*/ 635000 w 995362"/>
              <a:gd name="connsiteY153" fmla="*/ 120650 h 474662"/>
              <a:gd name="connsiteX154" fmla="*/ 639762 w 995362"/>
              <a:gd name="connsiteY154" fmla="*/ 122237 h 474662"/>
              <a:gd name="connsiteX155" fmla="*/ 644525 w 995362"/>
              <a:gd name="connsiteY155" fmla="*/ 127000 h 474662"/>
              <a:gd name="connsiteX156" fmla="*/ 666750 w 995362"/>
              <a:gd name="connsiteY156" fmla="*/ 127000 h 474662"/>
              <a:gd name="connsiteX157" fmla="*/ 681037 w 995362"/>
              <a:gd name="connsiteY157" fmla="*/ 123825 h 474662"/>
              <a:gd name="connsiteX158" fmla="*/ 685800 w 995362"/>
              <a:gd name="connsiteY158" fmla="*/ 122237 h 474662"/>
              <a:gd name="connsiteX159" fmla="*/ 690562 w 995362"/>
              <a:gd name="connsiteY159" fmla="*/ 119062 h 474662"/>
              <a:gd name="connsiteX160" fmla="*/ 695325 w 995362"/>
              <a:gd name="connsiteY160" fmla="*/ 117475 h 474662"/>
              <a:gd name="connsiteX161" fmla="*/ 709612 w 995362"/>
              <a:gd name="connsiteY161" fmla="*/ 114300 h 474662"/>
              <a:gd name="connsiteX162" fmla="*/ 719137 w 995362"/>
              <a:gd name="connsiteY162" fmla="*/ 107950 h 474662"/>
              <a:gd name="connsiteX163" fmla="*/ 723900 w 995362"/>
              <a:gd name="connsiteY163" fmla="*/ 104775 h 474662"/>
              <a:gd name="connsiteX164" fmla="*/ 730250 w 995362"/>
              <a:gd name="connsiteY164" fmla="*/ 103187 h 474662"/>
              <a:gd name="connsiteX165" fmla="*/ 735012 w 995362"/>
              <a:gd name="connsiteY165" fmla="*/ 101600 h 474662"/>
              <a:gd name="connsiteX166" fmla="*/ 747712 w 995362"/>
              <a:gd name="connsiteY166" fmla="*/ 100012 h 474662"/>
              <a:gd name="connsiteX167" fmla="*/ 785812 w 995362"/>
              <a:gd name="connsiteY167" fmla="*/ 96837 h 474662"/>
              <a:gd name="connsiteX168" fmla="*/ 782637 w 995362"/>
              <a:gd name="connsiteY168" fmla="*/ 92075 h 474662"/>
              <a:gd name="connsiteX169" fmla="*/ 773112 w 995362"/>
              <a:gd name="connsiteY169" fmla="*/ 87312 h 474662"/>
              <a:gd name="connsiteX170" fmla="*/ 749300 w 995362"/>
              <a:gd name="connsiteY170" fmla="*/ 90487 h 474662"/>
              <a:gd name="connsiteX171" fmla="*/ 744537 w 995362"/>
              <a:gd name="connsiteY171" fmla="*/ 93662 h 474662"/>
              <a:gd name="connsiteX172" fmla="*/ 752475 w 995362"/>
              <a:gd name="connsiteY172" fmla="*/ 96837 h 474662"/>
              <a:gd name="connsiteX173" fmla="*/ 795337 w 995362"/>
              <a:gd name="connsiteY173" fmla="*/ 98425 h 474662"/>
              <a:gd name="connsiteX174" fmla="*/ 801687 w 995362"/>
              <a:gd name="connsiteY174" fmla="*/ 107950 h 474662"/>
              <a:gd name="connsiteX175" fmla="*/ 806450 w 995362"/>
              <a:gd name="connsiteY175" fmla="*/ 109537 h 474662"/>
              <a:gd name="connsiteX176" fmla="*/ 811212 w 995362"/>
              <a:gd name="connsiteY176" fmla="*/ 112712 h 474662"/>
              <a:gd name="connsiteX177" fmla="*/ 828675 w 995362"/>
              <a:gd name="connsiteY177" fmla="*/ 107950 h 474662"/>
              <a:gd name="connsiteX178" fmla="*/ 831850 w 995362"/>
              <a:gd name="connsiteY178" fmla="*/ 103187 h 474662"/>
              <a:gd name="connsiteX179" fmla="*/ 836612 w 995362"/>
              <a:gd name="connsiteY179" fmla="*/ 101600 h 474662"/>
              <a:gd name="connsiteX180" fmla="*/ 838200 w 995362"/>
              <a:gd name="connsiteY180" fmla="*/ 96837 h 474662"/>
              <a:gd name="connsiteX181" fmla="*/ 841375 w 995362"/>
              <a:gd name="connsiteY181" fmla="*/ 92075 h 474662"/>
              <a:gd name="connsiteX182" fmla="*/ 842962 w 995362"/>
              <a:gd name="connsiteY182" fmla="*/ 87312 h 474662"/>
              <a:gd name="connsiteX183" fmla="*/ 847725 w 995362"/>
              <a:gd name="connsiteY183" fmla="*/ 85725 h 474662"/>
              <a:gd name="connsiteX184" fmla="*/ 865187 w 995362"/>
              <a:gd name="connsiteY184" fmla="*/ 84137 h 474662"/>
              <a:gd name="connsiteX185" fmla="*/ 868362 w 995362"/>
              <a:gd name="connsiteY185" fmla="*/ 79375 h 474662"/>
              <a:gd name="connsiteX186" fmla="*/ 873125 w 995362"/>
              <a:gd name="connsiteY186" fmla="*/ 76200 h 474662"/>
              <a:gd name="connsiteX187" fmla="*/ 874712 w 995362"/>
              <a:gd name="connsiteY187" fmla="*/ 71437 h 474662"/>
              <a:gd name="connsiteX188" fmla="*/ 876300 w 995362"/>
              <a:gd name="connsiteY188" fmla="*/ 39687 h 474662"/>
              <a:gd name="connsiteX189" fmla="*/ 885825 w 995362"/>
              <a:gd name="connsiteY189" fmla="*/ 25400 h 474662"/>
              <a:gd name="connsiteX190" fmla="*/ 889000 w 995362"/>
              <a:gd name="connsiteY190" fmla="*/ 20637 h 474662"/>
              <a:gd name="connsiteX191" fmla="*/ 893762 w 995362"/>
              <a:gd name="connsiteY191" fmla="*/ 4762 h 474662"/>
              <a:gd name="connsiteX192" fmla="*/ 903287 w 995362"/>
              <a:gd name="connsiteY192" fmla="*/ 1587 h 474662"/>
              <a:gd name="connsiteX193" fmla="*/ 908050 w 995362"/>
              <a:gd name="connsiteY193" fmla="*/ 0 h 474662"/>
              <a:gd name="connsiteX194" fmla="*/ 946150 w 995362"/>
              <a:gd name="connsiteY194" fmla="*/ 1587 h 474662"/>
              <a:gd name="connsiteX195" fmla="*/ 955675 w 995362"/>
              <a:gd name="connsiteY195" fmla="*/ 7937 h 474662"/>
              <a:gd name="connsiteX196" fmla="*/ 965200 w 995362"/>
              <a:gd name="connsiteY196" fmla="*/ 11112 h 474662"/>
              <a:gd name="connsiteX197" fmla="*/ 969962 w 995362"/>
              <a:gd name="connsiteY197" fmla="*/ 12700 h 474662"/>
              <a:gd name="connsiteX198" fmla="*/ 974725 w 995362"/>
              <a:gd name="connsiteY198" fmla="*/ 15875 h 474662"/>
              <a:gd name="connsiteX199" fmla="*/ 989012 w 995362"/>
              <a:gd name="connsiteY199" fmla="*/ 14287 h 474662"/>
              <a:gd name="connsiteX200" fmla="*/ 993775 w 995362"/>
              <a:gd name="connsiteY200" fmla="*/ 12700 h 474662"/>
              <a:gd name="connsiteX201" fmla="*/ 995362 w 995362"/>
              <a:gd name="connsiteY201" fmla="*/ 9525 h 47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995362" h="474662">
                <a:moveTo>
                  <a:pt x="79375" y="474662"/>
                </a:moveTo>
                <a:cubicBezTo>
                  <a:pt x="87312" y="474133"/>
                  <a:pt x="95444" y="474897"/>
                  <a:pt x="103187" y="473075"/>
                </a:cubicBezTo>
                <a:cubicBezTo>
                  <a:pt x="105044" y="472638"/>
                  <a:pt x="105509" y="470019"/>
                  <a:pt x="106362" y="468312"/>
                </a:cubicBezTo>
                <a:cubicBezTo>
                  <a:pt x="112935" y="455166"/>
                  <a:pt x="102025" y="472438"/>
                  <a:pt x="111125" y="458787"/>
                </a:cubicBezTo>
                <a:cubicBezTo>
                  <a:pt x="112183" y="455612"/>
                  <a:pt x="114155" y="452606"/>
                  <a:pt x="114300" y="449262"/>
                </a:cubicBezTo>
                <a:cubicBezTo>
                  <a:pt x="114829" y="437091"/>
                  <a:pt x="114953" y="424896"/>
                  <a:pt x="115887" y="412750"/>
                </a:cubicBezTo>
                <a:cubicBezTo>
                  <a:pt x="116015" y="411081"/>
                  <a:pt x="116292" y="409170"/>
                  <a:pt x="117475" y="407987"/>
                </a:cubicBezTo>
                <a:cubicBezTo>
                  <a:pt x="118658" y="406804"/>
                  <a:pt x="120650" y="406929"/>
                  <a:pt x="122237" y="406400"/>
                </a:cubicBezTo>
                <a:cubicBezTo>
                  <a:pt x="123295" y="404812"/>
                  <a:pt x="124559" y="403344"/>
                  <a:pt x="125412" y="401637"/>
                </a:cubicBezTo>
                <a:cubicBezTo>
                  <a:pt x="126160" y="400140"/>
                  <a:pt x="125608" y="397803"/>
                  <a:pt x="127000" y="396875"/>
                </a:cubicBezTo>
                <a:cubicBezTo>
                  <a:pt x="129245" y="395378"/>
                  <a:pt x="132291" y="395816"/>
                  <a:pt x="134937" y="395287"/>
                </a:cubicBezTo>
                <a:cubicBezTo>
                  <a:pt x="135995" y="393700"/>
                  <a:pt x="137798" y="392407"/>
                  <a:pt x="138112" y="390525"/>
                </a:cubicBezTo>
                <a:cubicBezTo>
                  <a:pt x="138681" y="387111"/>
                  <a:pt x="134771" y="383088"/>
                  <a:pt x="131762" y="382587"/>
                </a:cubicBezTo>
                <a:cubicBezTo>
                  <a:pt x="123915" y="381279"/>
                  <a:pt x="115887" y="381529"/>
                  <a:pt x="107950" y="381000"/>
                </a:cubicBezTo>
                <a:cubicBezTo>
                  <a:pt x="104775" y="379942"/>
                  <a:pt x="100281" y="380610"/>
                  <a:pt x="98425" y="377825"/>
                </a:cubicBezTo>
                <a:cubicBezTo>
                  <a:pt x="91147" y="366907"/>
                  <a:pt x="93282" y="371920"/>
                  <a:pt x="90487" y="363537"/>
                </a:cubicBezTo>
                <a:cubicBezTo>
                  <a:pt x="91016" y="360891"/>
                  <a:pt x="90578" y="357845"/>
                  <a:pt x="92075" y="355600"/>
                </a:cubicBezTo>
                <a:cubicBezTo>
                  <a:pt x="93003" y="354208"/>
                  <a:pt x="95340" y="354760"/>
                  <a:pt x="96837" y="354012"/>
                </a:cubicBezTo>
                <a:cubicBezTo>
                  <a:pt x="98544" y="353159"/>
                  <a:pt x="100012" y="351895"/>
                  <a:pt x="101600" y="350837"/>
                </a:cubicBezTo>
                <a:cubicBezTo>
                  <a:pt x="102129" y="352425"/>
                  <a:pt x="102824" y="353966"/>
                  <a:pt x="103187" y="355600"/>
                </a:cubicBezTo>
                <a:cubicBezTo>
                  <a:pt x="103885" y="358742"/>
                  <a:pt x="103335" y="362246"/>
                  <a:pt x="104775" y="365125"/>
                </a:cubicBezTo>
                <a:cubicBezTo>
                  <a:pt x="105628" y="366831"/>
                  <a:pt x="107794" y="367525"/>
                  <a:pt x="109537" y="368300"/>
                </a:cubicBezTo>
                <a:cubicBezTo>
                  <a:pt x="109557" y="368309"/>
                  <a:pt x="121434" y="372265"/>
                  <a:pt x="123825" y="373062"/>
                </a:cubicBezTo>
                <a:lnTo>
                  <a:pt x="128587" y="374650"/>
                </a:lnTo>
                <a:lnTo>
                  <a:pt x="133350" y="376237"/>
                </a:lnTo>
                <a:cubicBezTo>
                  <a:pt x="134937" y="377295"/>
                  <a:pt x="136920" y="377922"/>
                  <a:pt x="138112" y="379412"/>
                </a:cubicBezTo>
                <a:cubicBezTo>
                  <a:pt x="139157" y="380719"/>
                  <a:pt x="138951" y="382678"/>
                  <a:pt x="139700" y="384175"/>
                </a:cubicBezTo>
                <a:cubicBezTo>
                  <a:pt x="140553" y="385881"/>
                  <a:pt x="141817" y="387350"/>
                  <a:pt x="142875" y="388937"/>
                </a:cubicBezTo>
                <a:cubicBezTo>
                  <a:pt x="143404" y="390525"/>
                  <a:pt x="144462" y="392027"/>
                  <a:pt x="144462" y="393700"/>
                </a:cubicBezTo>
                <a:cubicBezTo>
                  <a:pt x="144462" y="399154"/>
                  <a:pt x="144817" y="408273"/>
                  <a:pt x="139700" y="412750"/>
                </a:cubicBezTo>
                <a:cubicBezTo>
                  <a:pt x="136828" y="415263"/>
                  <a:pt x="133795" y="417893"/>
                  <a:pt x="130175" y="419100"/>
                </a:cubicBezTo>
                <a:lnTo>
                  <a:pt x="120650" y="422275"/>
                </a:lnTo>
                <a:cubicBezTo>
                  <a:pt x="120121" y="423862"/>
                  <a:pt x="119062" y="428710"/>
                  <a:pt x="119062" y="427037"/>
                </a:cubicBezTo>
                <a:cubicBezTo>
                  <a:pt x="119062" y="424601"/>
                  <a:pt x="120601" y="416023"/>
                  <a:pt x="122237" y="412750"/>
                </a:cubicBezTo>
                <a:cubicBezTo>
                  <a:pt x="123090" y="411043"/>
                  <a:pt x="124559" y="409694"/>
                  <a:pt x="125412" y="407987"/>
                </a:cubicBezTo>
                <a:cubicBezTo>
                  <a:pt x="126160" y="406490"/>
                  <a:pt x="126072" y="404617"/>
                  <a:pt x="127000" y="403225"/>
                </a:cubicBezTo>
                <a:cubicBezTo>
                  <a:pt x="128245" y="401357"/>
                  <a:pt x="130384" y="400234"/>
                  <a:pt x="131762" y="398462"/>
                </a:cubicBezTo>
                <a:cubicBezTo>
                  <a:pt x="134105" y="395450"/>
                  <a:pt x="138112" y="388937"/>
                  <a:pt x="138112" y="388937"/>
                </a:cubicBezTo>
                <a:cubicBezTo>
                  <a:pt x="124018" y="379540"/>
                  <a:pt x="146568" y="393433"/>
                  <a:pt x="109537" y="384175"/>
                </a:cubicBezTo>
                <a:cubicBezTo>
                  <a:pt x="107913" y="383769"/>
                  <a:pt x="108763" y="380875"/>
                  <a:pt x="107950" y="379412"/>
                </a:cubicBezTo>
                <a:cubicBezTo>
                  <a:pt x="106097" y="376076"/>
                  <a:pt x="103717" y="373062"/>
                  <a:pt x="101600" y="369887"/>
                </a:cubicBezTo>
                <a:lnTo>
                  <a:pt x="98425" y="365125"/>
                </a:lnTo>
                <a:cubicBezTo>
                  <a:pt x="97675" y="362125"/>
                  <a:pt x="96910" y="356042"/>
                  <a:pt x="93662" y="354012"/>
                </a:cubicBezTo>
                <a:cubicBezTo>
                  <a:pt x="89120" y="351173"/>
                  <a:pt x="81338" y="350535"/>
                  <a:pt x="76200" y="349250"/>
                </a:cubicBezTo>
                <a:cubicBezTo>
                  <a:pt x="74576" y="348844"/>
                  <a:pt x="73046" y="348122"/>
                  <a:pt x="71437" y="347662"/>
                </a:cubicBezTo>
                <a:cubicBezTo>
                  <a:pt x="54646" y="342865"/>
                  <a:pt x="78193" y="350445"/>
                  <a:pt x="55562" y="342900"/>
                </a:cubicBezTo>
                <a:cubicBezTo>
                  <a:pt x="41107" y="338081"/>
                  <a:pt x="63944" y="345474"/>
                  <a:pt x="42862" y="339725"/>
                </a:cubicBezTo>
                <a:cubicBezTo>
                  <a:pt x="39633" y="338845"/>
                  <a:pt x="33337" y="336550"/>
                  <a:pt x="33337" y="336550"/>
                </a:cubicBezTo>
                <a:cubicBezTo>
                  <a:pt x="31750" y="335492"/>
                  <a:pt x="30281" y="334228"/>
                  <a:pt x="28575" y="333375"/>
                </a:cubicBezTo>
                <a:cubicBezTo>
                  <a:pt x="27078" y="332626"/>
                  <a:pt x="25275" y="332600"/>
                  <a:pt x="23812" y="331787"/>
                </a:cubicBezTo>
                <a:cubicBezTo>
                  <a:pt x="20476" y="329934"/>
                  <a:pt x="17907" y="326644"/>
                  <a:pt x="14287" y="325437"/>
                </a:cubicBezTo>
                <a:lnTo>
                  <a:pt x="4762" y="322262"/>
                </a:lnTo>
                <a:lnTo>
                  <a:pt x="0" y="320675"/>
                </a:lnTo>
                <a:cubicBezTo>
                  <a:pt x="529" y="318558"/>
                  <a:pt x="-69" y="315745"/>
                  <a:pt x="1587" y="314325"/>
                </a:cubicBezTo>
                <a:cubicBezTo>
                  <a:pt x="4128" y="312147"/>
                  <a:pt x="7937" y="312208"/>
                  <a:pt x="11112" y="311150"/>
                </a:cubicBezTo>
                <a:cubicBezTo>
                  <a:pt x="17949" y="308871"/>
                  <a:pt x="14246" y="309969"/>
                  <a:pt x="22225" y="307975"/>
                </a:cubicBezTo>
                <a:cubicBezTo>
                  <a:pt x="23812" y="306917"/>
                  <a:pt x="25561" y="306067"/>
                  <a:pt x="26987" y="304800"/>
                </a:cubicBezTo>
                <a:cubicBezTo>
                  <a:pt x="30343" y="301817"/>
                  <a:pt x="32252" y="296695"/>
                  <a:pt x="36512" y="295275"/>
                </a:cubicBezTo>
                <a:lnTo>
                  <a:pt x="46037" y="292100"/>
                </a:lnTo>
                <a:lnTo>
                  <a:pt x="50800" y="290512"/>
                </a:lnTo>
                <a:cubicBezTo>
                  <a:pt x="51447" y="290562"/>
                  <a:pt x="70145" y="290323"/>
                  <a:pt x="76200" y="293687"/>
                </a:cubicBezTo>
                <a:cubicBezTo>
                  <a:pt x="79536" y="295540"/>
                  <a:pt x="85725" y="300037"/>
                  <a:pt x="85725" y="300037"/>
                </a:cubicBezTo>
                <a:cubicBezTo>
                  <a:pt x="84137" y="300566"/>
                  <a:pt x="79315" y="301326"/>
                  <a:pt x="80962" y="301625"/>
                </a:cubicBezTo>
                <a:cubicBezTo>
                  <a:pt x="97658" y="304661"/>
                  <a:pt x="104730" y="303072"/>
                  <a:pt x="120650" y="301625"/>
                </a:cubicBezTo>
                <a:cubicBezTo>
                  <a:pt x="107951" y="293159"/>
                  <a:pt x="113241" y="298450"/>
                  <a:pt x="104775" y="285750"/>
                </a:cubicBezTo>
                <a:lnTo>
                  <a:pt x="101600" y="280987"/>
                </a:lnTo>
                <a:cubicBezTo>
                  <a:pt x="102129" y="278341"/>
                  <a:pt x="101848" y="275393"/>
                  <a:pt x="103187" y="273050"/>
                </a:cubicBezTo>
                <a:cubicBezTo>
                  <a:pt x="104635" y="270517"/>
                  <a:pt x="110268" y="269102"/>
                  <a:pt x="112712" y="268287"/>
                </a:cubicBezTo>
                <a:cubicBezTo>
                  <a:pt x="114300" y="268816"/>
                  <a:pt x="115978" y="269126"/>
                  <a:pt x="117475" y="269875"/>
                </a:cubicBezTo>
                <a:cubicBezTo>
                  <a:pt x="119181" y="270728"/>
                  <a:pt x="120494" y="272275"/>
                  <a:pt x="122237" y="273050"/>
                </a:cubicBezTo>
                <a:cubicBezTo>
                  <a:pt x="125295" y="274409"/>
                  <a:pt x="128587" y="275167"/>
                  <a:pt x="131762" y="276225"/>
                </a:cubicBezTo>
                <a:lnTo>
                  <a:pt x="136525" y="277812"/>
                </a:lnTo>
                <a:lnTo>
                  <a:pt x="141287" y="279400"/>
                </a:lnTo>
                <a:cubicBezTo>
                  <a:pt x="154516" y="278871"/>
                  <a:pt x="167915" y="279989"/>
                  <a:pt x="180975" y="277812"/>
                </a:cubicBezTo>
                <a:cubicBezTo>
                  <a:pt x="182625" y="277537"/>
                  <a:pt x="180694" y="274095"/>
                  <a:pt x="179387" y="273050"/>
                </a:cubicBezTo>
                <a:cubicBezTo>
                  <a:pt x="177683" y="271687"/>
                  <a:pt x="175135" y="272061"/>
                  <a:pt x="173037" y="271462"/>
                </a:cubicBezTo>
                <a:cubicBezTo>
                  <a:pt x="171428" y="271002"/>
                  <a:pt x="169862" y="270404"/>
                  <a:pt x="168275" y="269875"/>
                </a:cubicBezTo>
                <a:cubicBezTo>
                  <a:pt x="169333" y="268287"/>
                  <a:pt x="169960" y="266304"/>
                  <a:pt x="171450" y="265112"/>
                </a:cubicBezTo>
                <a:cubicBezTo>
                  <a:pt x="172756" y="264067"/>
                  <a:pt x="174562" y="263800"/>
                  <a:pt x="176212" y="263525"/>
                </a:cubicBezTo>
                <a:cubicBezTo>
                  <a:pt x="180939" y="262737"/>
                  <a:pt x="185737" y="262466"/>
                  <a:pt x="190500" y="261937"/>
                </a:cubicBezTo>
                <a:cubicBezTo>
                  <a:pt x="193675" y="260879"/>
                  <a:pt x="196778" y="259573"/>
                  <a:pt x="200025" y="258762"/>
                </a:cubicBezTo>
                <a:cubicBezTo>
                  <a:pt x="208993" y="256521"/>
                  <a:pt x="204236" y="257603"/>
                  <a:pt x="214312" y="255587"/>
                </a:cubicBezTo>
                <a:cubicBezTo>
                  <a:pt x="217487" y="253470"/>
                  <a:pt x="222911" y="252939"/>
                  <a:pt x="223837" y="249237"/>
                </a:cubicBezTo>
                <a:cubicBezTo>
                  <a:pt x="225888" y="241036"/>
                  <a:pt x="224215" y="244702"/>
                  <a:pt x="228600" y="238125"/>
                </a:cubicBezTo>
                <a:cubicBezTo>
                  <a:pt x="229129" y="234421"/>
                  <a:pt x="228514" y="230359"/>
                  <a:pt x="230187" y="227012"/>
                </a:cubicBezTo>
                <a:cubicBezTo>
                  <a:pt x="230935" y="225515"/>
                  <a:pt x="233341" y="225885"/>
                  <a:pt x="234950" y="225425"/>
                </a:cubicBezTo>
                <a:cubicBezTo>
                  <a:pt x="237048" y="224826"/>
                  <a:pt x="239210" y="224464"/>
                  <a:pt x="241300" y="223837"/>
                </a:cubicBezTo>
                <a:cubicBezTo>
                  <a:pt x="244506" y="222875"/>
                  <a:pt x="247578" y="221473"/>
                  <a:pt x="250825" y="220662"/>
                </a:cubicBezTo>
                <a:cubicBezTo>
                  <a:pt x="252866" y="220152"/>
                  <a:pt x="259655" y="218628"/>
                  <a:pt x="261937" y="217487"/>
                </a:cubicBezTo>
                <a:cubicBezTo>
                  <a:pt x="274238" y="211336"/>
                  <a:pt x="259500" y="216711"/>
                  <a:pt x="271462" y="212725"/>
                </a:cubicBezTo>
                <a:cubicBezTo>
                  <a:pt x="273050" y="211667"/>
                  <a:pt x="274518" y="210403"/>
                  <a:pt x="276225" y="209550"/>
                </a:cubicBezTo>
                <a:cubicBezTo>
                  <a:pt x="277722" y="208802"/>
                  <a:pt x="279321" y="208113"/>
                  <a:pt x="280987" y="207962"/>
                </a:cubicBezTo>
                <a:cubicBezTo>
                  <a:pt x="291014" y="207050"/>
                  <a:pt x="301096" y="206904"/>
                  <a:pt x="311150" y="206375"/>
                </a:cubicBezTo>
                <a:cubicBezTo>
                  <a:pt x="310092" y="204787"/>
                  <a:pt x="308828" y="203319"/>
                  <a:pt x="307975" y="201612"/>
                </a:cubicBezTo>
                <a:cubicBezTo>
                  <a:pt x="305506" y="196675"/>
                  <a:pt x="304984" y="188637"/>
                  <a:pt x="307975" y="184150"/>
                </a:cubicBezTo>
                <a:cubicBezTo>
                  <a:pt x="309472" y="181905"/>
                  <a:pt x="313266" y="183091"/>
                  <a:pt x="315912" y="182562"/>
                </a:cubicBezTo>
                <a:cubicBezTo>
                  <a:pt x="321639" y="178744"/>
                  <a:pt x="325849" y="176388"/>
                  <a:pt x="330200" y="169862"/>
                </a:cubicBezTo>
                <a:cubicBezTo>
                  <a:pt x="331258" y="168275"/>
                  <a:pt x="331885" y="166292"/>
                  <a:pt x="333375" y="165100"/>
                </a:cubicBezTo>
                <a:cubicBezTo>
                  <a:pt x="334682" y="164055"/>
                  <a:pt x="336674" y="164325"/>
                  <a:pt x="338137" y="163512"/>
                </a:cubicBezTo>
                <a:cubicBezTo>
                  <a:pt x="341473" y="161659"/>
                  <a:pt x="344487" y="159279"/>
                  <a:pt x="347662" y="157162"/>
                </a:cubicBezTo>
                <a:lnTo>
                  <a:pt x="357187" y="150812"/>
                </a:lnTo>
                <a:lnTo>
                  <a:pt x="366712" y="144462"/>
                </a:lnTo>
                <a:cubicBezTo>
                  <a:pt x="368300" y="143404"/>
                  <a:pt x="369624" y="141750"/>
                  <a:pt x="371475" y="141287"/>
                </a:cubicBezTo>
                <a:cubicBezTo>
                  <a:pt x="387593" y="137259"/>
                  <a:pt x="375646" y="139815"/>
                  <a:pt x="407987" y="138112"/>
                </a:cubicBezTo>
                <a:cubicBezTo>
                  <a:pt x="417582" y="135714"/>
                  <a:pt x="412270" y="137214"/>
                  <a:pt x="423862" y="133350"/>
                </a:cubicBezTo>
                <a:cubicBezTo>
                  <a:pt x="425450" y="132821"/>
                  <a:pt x="426954" y="131846"/>
                  <a:pt x="428625" y="131762"/>
                </a:cubicBezTo>
                <a:lnTo>
                  <a:pt x="460375" y="130175"/>
                </a:lnTo>
                <a:cubicBezTo>
                  <a:pt x="461962" y="129117"/>
                  <a:pt x="463945" y="128490"/>
                  <a:pt x="465137" y="127000"/>
                </a:cubicBezTo>
                <a:cubicBezTo>
                  <a:pt x="468174" y="123203"/>
                  <a:pt x="466141" y="119903"/>
                  <a:pt x="465137" y="115887"/>
                </a:cubicBezTo>
                <a:cubicBezTo>
                  <a:pt x="464608" y="110595"/>
                  <a:pt x="464359" y="105268"/>
                  <a:pt x="463550" y="100012"/>
                </a:cubicBezTo>
                <a:cubicBezTo>
                  <a:pt x="463296" y="98358"/>
                  <a:pt x="463007" y="96557"/>
                  <a:pt x="461962" y="95250"/>
                </a:cubicBezTo>
                <a:cubicBezTo>
                  <a:pt x="460770" y="93760"/>
                  <a:pt x="458787" y="93133"/>
                  <a:pt x="457200" y="92075"/>
                </a:cubicBezTo>
                <a:cubicBezTo>
                  <a:pt x="453390" y="80649"/>
                  <a:pt x="458014" y="94924"/>
                  <a:pt x="454025" y="80962"/>
                </a:cubicBezTo>
                <a:cubicBezTo>
                  <a:pt x="453565" y="79353"/>
                  <a:pt x="453250" y="77663"/>
                  <a:pt x="452437" y="76200"/>
                </a:cubicBezTo>
                <a:cubicBezTo>
                  <a:pt x="450584" y="72864"/>
                  <a:pt x="448204" y="69850"/>
                  <a:pt x="446087" y="66675"/>
                </a:cubicBezTo>
                <a:lnTo>
                  <a:pt x="442912" y="61912"/>
                </a:lnTo>
                <a:cubicBezTo>
                  <a:pt x="440201" y="53778"/>
                  <a:pt x="437762" y="51413"/>
                  <a:pt x="441325" y="42862"/>
                </a:cubicBezTo>
                <a:cubicBezTo>
                  <a:pt x="442793" y="39340"/>
                  <a:pt x="447675" y="33337"/>
                  <a:pt x="447675" y="33337"/>
                </a:cubicBezTo>
                <a:cubicBezTo>
                  <a:pt x="451661" y="21375"/>
                  <a:pt x="446286" y="36113"/>
                  <a:pt x="452437" y="23812"/>
                </a:cubicBezTo>
                <a:cubicBezTo>
                  <a:pt x="454409" y="19868"/>
                  <a:pt x="452883" y="16982"/>
                  <a:pt x="458787" y="15875"/>
                </a:cubicBezTo>
                <a:cubicBezTo>
                  <a:pt x="465568" y="14603"/>
                  <a:pt x="472546" y="14816"/>
                  <a:pt x="479425" y="14287"/>
                </a:cubicBezTo>
                <a:cubicBezTo>
                  <a:pt x="481012" y="13758"/>
                  <a:pt x="485860" y="12700"/>
                  <a:pt x="484187" y="12700"/>
                </a:cubicBezTo>
                <a:cubicBezTo>
                  <a:pt x="477288" y="12700"/>
                  <a:pt x="466635" y="8116"/>
                  <a:pt x="463550" y="14287"/>
                </a:cubicBezTo>
                <a:cubicBezTo>
                  <a:pt x="460701" y="19987"/>
                  <a:pt x="476250" y="15346"/>
                  <a:pt x="482600" y="15875"/>
                </a:cubicBezTo>
                <a:cubicBezTo>
                  <a:pt x="481012" y="16933"/>
                  <a:pt x="475944" y="18813"/>
                  <a:pt x="477837" y="19050"/>
                </a:cubicBezTo>
                <a:cubicBezTo>
                  <a:pt x="487953" y="20314"/>
                  <a:pt x="492335" y="18450"/>
                  <a:pt x="500062" y="15875"/>
                </a:cubicBezTo>
                <a:cubicBezTo>
                  <a:pt x="506583" y="6093"/>
                  <a:pt x="498723" y="15374"/>
                  <a:pt x="512762" y="9525"/>
                </a:cubicBezTo>
                <a:cubicBezTo>
                  <a:pt x="516284" y="8057"/>
                  <a:pt x="522287" y="3175"/>
                  <a:pt x="522287" y="3175"/>
                </a:cubicBezTo>
                <a:cubicBezTo>
                  <a:pt x="523875" y="3704"/>
                  <a:pt x="526302" y="3265"/>
                  <a:pt x="527050" y="4762"/>
                </a:cubicBezTo>
                <a:cubicBezTo>
                  <a:pt x="527798" y="6259"/>
                  <a:pt x="526959" y="8777"/>
                  <a:pt x="525462" y="9525"/>
                </a:cubicBezTo>
                <a:cubicBezTo>
                  <a:pt x="522115" y="11198"/>
                  <a:pt x="518054" y="10583"/>
                  <a:pt x="514350" y="11112"/>
                </a:cubicBezTo>
                <a:cubicBezTo>
                  <a:pt x="513679" y="15810"/>
                  <a:pt x="510018" y="35101"/>
                  <a:pt x="514350" y="38100"/>
                </a:cubicBezTo>
                <a:cubicBezTo>
                  <a:pt x="519589" y="41727"/>
                  <a:pt x="527050" y="37041"/>
                  <a:pt x="533400" y="36512"/>
                </a:cubicBezTo>
                <a:cubicBezTo>
                  <a:pt x="534987" y="37041"/>
                  <a:pt x="536979" y="36917"/>
                  <a:pt x="538162" y="38100"/>
                </a:cubicBezTo>
                <a:cubicBezTo>
                  <a:pt x="540814" y="40752"/>
                  <a:pt x="539937" y="51144"/>
                  <a:pt x="538162" y="52387"/>
                </a:cubicBezTo>
                <a:cubicBezTo>
                  <a:pt x="534237" y="55135"/>
                  <a:pt x="528637" y="53446"/>
                  <a:pt x="523875" y="53975"/>
                </a:cubicBezTo>
                <a:cubicBezTo>
                  <a:pt x="509589" y="58737"/>
                  <a:pt x="516995" y="53446"/>
                  <a:pt x="512762" y="61912"/>
                </a:cubicBezTo>
                <a:cubicBezTo>
                  <a:pt x="511909" y="63619"/>
                  <a:pt x="510645" y="65087"/>
                  <a:pt x="509587" y="66675"/>
                </a:cubicBezTo>
                <a:cubicBezTo>
                  <a:pt x="509058" y="68262"/>
                  <a:pt x="509027" y="70116"/>
                  <a:pt x="508000" y="71437"/>
                </a:cubicBezTo>
                <a:cubicBezTo>
                  <a:pt x="504272" y="76231"/>
                  <a:pt x="497929" y="79810"/>
                  <a:pt x="495300" y="85725"/>
                </a:cubicBezTo>
                <a:cubicBezTo>
                  <a:pt x="493941" y="88783"/>
                  <a:pt x="492125" y="95250"/>
                  <a:pt x="492125" y="95250"/>
                </a:cubicBezTo>
                <a:cubicBezTo>
                  <a:pt x="493183" y="96837"/>
                  <a:pt x="493682" y="99001"/>
                  <a:pt x="495300" y="100012"/>
                </a:cubicBezTo>
                <a:cubicBezTo>
                  <a:pt x="498138" y="101786"/>
                  <a:pt x="504825" y="103187"/>
                  <a:pt x="504825" y="103187"/>
                </a:cubicBezTo>
                <a:cubicBezTo>
                  <a:pt x="506412" y="104245"/>
                  <a:pt x="507844" y="105587"/>
                  <a:pt x="509587" y="106362"/>
                </a:cubicBezTo>
                <a:cubicBezTo>
                  <a:pt x="521517" y="111664"/>
                  <a:pt x="534977" y="111653"/>
                  <a:pt x="547687" y="112712"/>
                </a:cubicBezTo>
                <a:cubicBezTo>
                  <a:pt x="547158" y="115358"/>
                  <a:pt x="547307" y="118237"/>
                  <a:pt x="546100" y="120650"/>
                </a:cubicBezTo>
                <a:cubicBezTo>
                  <a:pt x="542702" y="127445"/>
                  <a:pt x="537307" y="124068"/>
                  <a:pt x="546100" y="127000"/>
                </a:cubicBezTo>
                <a:cubicBezTo>
                  <a:pt x="550862" y="126471"/>
                  <a:pt x="555688" y="126352"/>
                  <a:pt x="560387" y="125412"/>
                </a:cubicBezTo>
                <a:cubicBezTo>
                  <a:pt x="563669" y="124756"/>
                  <a:pt x="569912" y="122237"/>
                  <a:pt x="569912" y="122237"/>
                </a:cubicBezTo>
                <a:cubicBezTo>
                  <a:pt x="570970" y="120650"/>
                  <a:pt x="571597" y="118667"/>
                  <a:pt x="573087" y="117475"/>
                </a:cubicBezTo>
                <a:cubicBezTo>
                  <a:pt x="574394" y="116430"/>
                  <a:pt x="576353" y="116636"/>
                  <a:pt x="577850" y="115887"/>
                </a:cubicBezTo>
                <a:cubicBezTo>
                  <a:pt x="589855" y="109884"/>
                  <a:pt x="572459" y="113981"/>
                  <a:pt x="595312" y="111125"/>
                </a:cubicBezTo>
                <a:cubicBezTo>
                  <a:pt x="606425" y="111654"/>
                  <a:pt x="617611" y="111332"/>
                  <a:pt x="628650" y="112712"/>
                </a:cubicBezTo>
                <a:cubicBezTo>
                  <a:pt x="636702" y="113718"/>
                  <a:pt x="631144" y="116794"/>
                  <a:pt x="635000" y="120650"/>
                </a:cubicBezTo>
                <a:cubicBezTo>
                  <a:pt x="636183" y="121833"/>
                  <a:pt x="638175" y="121708"/>
                  <a:pt x="639762" y="122237"/>
                </a:cubicBezTo>
                <a:cubicBezTo>
                  <a:pt x="641350" y="123825"/>
                  <a:pt x="642657" y="125755"/>
                  <a:pt x="644525" y="127000"/>
                </a:cubicBezTo>
                <a:cubicBezTo>
                  <a:pt x="650296" y="130847"/>
                  <a:pt x="663468" y="127298"/>
                  <a:pt x="666750" y="127000"/>
                </a:cubicBezTo>
                <a:cubicBezTo>
                  <a:pt x="672192" y="125911"/>
                  <a:pt x="675817" y="125316"/>
                  <a:pt x="681037" y="123825"/>
                </a:cubicBezTo>
                <a:cubicBezTo>
                  <a:pt x="682646" y="123365"/>
                  <a:pt x="684303" y="122986"/>
                  <a:pt x="685800" y="122237"/>
                </a:cubicBezTo>
                <a:cubicBezTo>
                  <a:pt x="687506" y="121384"/>
                  <a:pt x="688856" y="119915"/>
                  <a:pt x="690562" y="119062"/>
                </a:cubicBezTo>
                <a:cubicBezTo>
                  <a:pt x="692059" y="118314"/>
                  <a:pt x="693716" y="117935"/>
                  <a:pt x="695325" y="117475"/>
                </a:cubicBezTo>
                <a:cubicBezTo>
                  <a:pt x="700567" y="115977"/>
                  <a:pt x="704142" y="115394"/>
                  <a:pt x="709612" y="114300"/>
                </a:cubicBezTo>
                <a:lnTo>
                  <a:pt x="719137" y="107950"/>
                </a:lnTo>
                <a:cubicBezTo>
                  <a:pt x="720725" y="106892"/>
                  <a:pt x="722049" y="105238"/>
                  <a:pt x="723900" y="104775"/>
                </a:cubicBezTo>
                <a:cubicBezTo>
                  <a:pt x="726017" y="104246"/>
                  <a:pt x="728152" y="103786"/>
                  <a:pt x="730250" y="103187"/>
                </a:cubicBezTo>
                <a:cubicBezTo>
                  <a:pt x="731859" y="102727"/>
                  <a:pt x="733366" y="101899"/>
                  <a:pt x="735012" y="101600"/>
                </a:cubicBezTo>
                <a:cubicBezTo>
                  <a:pt x="739209" y="100837"/>
                  <a:pt x="743489" y="100615"/>
                  <a:pt x="747712" y="100012"/>
                </a:cubicBezTo>
                <a:cubicBezTo>
                  <a:pt x="771801" y="96571"/>
                  <a:pt x="738749" y="99452"/>
                  <a:pt x="785812" y="96837"/>
                </a:cubicBezTo>
                <a:cubicBezTo>
                  <a:pt x="784754" y="95250"/>
                  <a:pt x="783986" y="93424"/>
                  <a:pt x="782637" y="92075"/>
                </a:cubicBezTo>
                <a:cubicBezTo>
                  <a:pt x="779559" y="88997"/>
                  <a:pt x="776986" y="88604"/>
                  <a:pt x="773112" y="87312"/>
                </a:cubicBezTo>
                <a:cubicBezTo>
                  <a:pt x="768863" y="87666"/>
                  <a:pt x="755783" y="87246"/>
                  <a:pt x="749300" y="90487"/>
                </a:cubicBezTo>
                <a:cubicBezTo>
                  <a:pt x="747593" y="91340"/>
                  <a:pt x="746125" y="92604"/>
                  <a:pt x="744537" y="93662"/>
                </a:cubicBezTo>
                <a:cubicBezTo>
                  <a:pt x="747183" y="94720"/>
                  <a:pt x="749638" y="96571"/>
                  <a:pt x="752475" y="96837"/>
                </a:cubicBezTo>
                <a:cubicBezTo>
                  <a:pt x="766710" y="98172"/>
                  <a:pt x="781391" y="95276"/>
                  <a:pt x="795337" y="98425"/>
                </a:cubicBezTo>
                <a:cubicBezTo>
                  <a:pt x="799059" y="99266"/>
                  <a:pt x="798067" y="106744"/>
                  <a:pt x="801687" y="107950"/>
                </a:cubicBezTo>
                <a:lnTo>
                  <a:pt x="806450" y="109537"/>
                </a:lnTo>
                <a:cubicBezTo>
                  <a:pt x="808037" y="110595"/>
                  <a:pt x="809312" y="112539"/>
                  <a:pt x="811212" y="112712"/>
                </a:cubicBezTo>
                <a:cubicBezTo>
                  <a:pt x="821646" y="113661"/>
                  <a:pt x="822222" y="112251"/>
                  <a:pt x="828675" y="107950"/>
                </a:cubicBezTo>
                <a:cubicBezTo>
                  <a:pt x="829733" y="106362"/>
                  <a:pt x="830360" y="104379"/>
                  <a:pt x="831850" y="103187"/>
                </a:cubicBezTo>
                <a:cubicBezTo>
                  <a:pt x="833156" y="102142"/>
                  <a:pt x="835429" y="102783"/>
                  <a:pt x="836612" y="101600"/>
                </a:cubicBezTo>
                <a:cubicBezTo>
                  <a:pt x="837795" y="100417"/>
                  <a:pt x="837451" y="98334"/>
                  <a:pt x="838200" y="96837"/>
                </a:cubicBezTo>
                <a:cubicBezTo>
                  <a:pt x="839053" y="95131"/>
                  <a:pt x="840317" y="93662"/>
                  <a:pt x="841375" y="92075"/>
                </a:cubicBezTo>
                <a:cubicBezTo>
                  <a:pt x="841904" y="90487"/>
                  <a:pt x="841779" y="88495"/>
                  <a:pt x="842962" y="87312"/>
                </a:cubicBezTo>
                <a:cubicBezTo>
                  <a:pt x="844145" y="86129"/>
                  <a:pt x="846068" y="85962"/>
                  <a:pt x="847725" y="85725"/>
                </a:cubicBezTo>
                <a:cubicBezTo>
                  <a:pt x="853511" y="84898"/>
                  <a:pt x="859366" y="84666"/>
                  <a:pt x="865187" y="84137"/>
                </a:cubicBezTo>
                <a:cubicBezTo>
                  <a:pt x="866245" y="82550"/>
                  <a:pt x="867013" y="80724"/>
                  <a:pt x="868362" y="79375"/>
                </a:cubicBezTo>
                <a:cubicBezTo>
                  <a:pt x="869711" y="78026"/>
                  <a:pt x="871933" y="77690"/>
                  <a:pt x="873125" y="76200"/>
                </a:cubicBezTo>
                <a:cubicBezTo>
                  <a:pt x="874170" y="74893"/>
                  <a:pt x="874183" y="73025"/>
                  <a:pt x="874712" y="71437"/>
                </a:cubicBezTo>
                <a:cubicBezTo>
                  <a:pt x="875241" y="60854"/>
                  <a:pt x="874299" y="50093"/>
                  <a:pt x="876300" y="39687"/>
                </a:cubicBezTo>
                <a:cubicBezTo>
                  <a:pt x="876300" y="39685"/>
                  <a:pt x="884237" y="27782"/>
                  <a:pt x="885825" y="25400"/>
                </a:cubicBezTo>
                <a:lnTo>
                  <a:pt x="889000" y="20637"/>
                </a:lnTo>
                <a:cubicBezTo>
                  <a:pt x="889444" y="17529"/>
                  <a:pt x="889232" y="7593"/>
                  <a:pt x="893762" y="4762"/>
                </a:cubicBezTo>
                <a:cubicBezTo>
                  <a:pt x="896600" y="2988"/>
                  <a:pt x="900112" y="2645"/>
                  <a:pt x="903287" y="1587"/>
                </a:cubicBezTo>
                <a:lnTo>
                  <a:pt x="908050" y="0"/>
                </a:lnTo>
                <a:cubicBezTo>
                  <a:pt x="920750" y="529"/>
                  <a:pt x="933612" y="-503"/>
                  <a:pt x="946150" y="1587"/>
                </a:cubicBezTo>
                <a:cubicBezTo>
                  <a:pt x="949914" y="2214"/>
                  <a:pt x="952055" y="6730"/>
                  <a:pt x="955675" y="7937"/>
                </a:cubicBezTo>
                <a:lnTo>
                  <a:pt x="965200" y="11112"/>
                </a:lnTo>
                <a:cubicBezTo>
                  <a:pt x="966787" y="11641"/>
                  <a:pt x="968570" y="11772"/>
                  <a:pt x="969962" y="12700"/>
                </a:cubicBezTo>
                <a:lnTo>
                  <a:pt x="974725" y="15875"/>
                </a:lnTo>
                <a:cubicBezTo>
                  <a:pt x="979487" y="15346"/>
                  <a:pt x="984286" y="15075"/>
                  <a:pt x="989012" y="14287"/>
                </a:cubicBezTo>
                <a:cubicBezTo>
                  <a:pt x="990663" y="14012"/>
                  <a:pt x="992436" y="13704"/>
                  <a:pt x="993775" y="12700"/>
                </a:cubicBezTo>
                <a:cubicBezTo>
                  <a:pt x="994722" y="11990"/>
                  <a:pt x="994833" y="10583"/>
                  <a:pt x="995362" y="95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C1A2687-1E7F-4F25-B2E1-5D2DF3C98849}"/>
              </a:ext>
            </a:extLst>
          </p:cNvPr>
          <p:cNvSpPr/>
          <p:nvPr/>
        </p:nvSpPr>
        <p:spPr>
          <a:xfrm rot="5400000">
            <a:off x="6713462" y="2514515"/>
            <a:ext cx="2034019" cy="1287622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7B2F8-768C-462F-89B5-AC23DEEA4013}"/>
              </a:ext>
            </a:extLst>
          </p:cNvPr>
          <p:cNvSpPr txBox="1"/>
          <p:nvPr/>
        </p:nvSpPr>
        <p:spPr>
          <a:xfrm>
            <a:off x="7147367" y="2193403"/>
            <a:ext cx="11516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Bahnschrift SemiBold" panose="020B0502040204020203" pitchFamily="34" charset="0"/>
              </a:rPr>
              <a:t>Southern Europe: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Spain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Portugal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Italy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Germany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France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Belgium</a:t>
            </a:r>
          </a:p>
          <a:p>
            <a:r>
              <a:rPr lang="en-GB" sz="1200" dirty="0">
                <a:latin typeface="Bahnschrift SemiBold" panose="020B0502040204020203" pitchFamily="34" charset="0"/>
              </a:rPr>
              <a:t>. . .  </a:t>
            </a:r>
          </a:p>
          <a:p>
            <a:endParaRPr lang="en-GB" sz="1400" dirty="0">
              <a:latin typeface="Bahnschrift SemiBold" panose="020B0502040204020203" pitchFamily="34" charset="0"/>
            </a:endParaRPr>
          </a:p>
          <a:p>
            <a:endParaRPr lang="en-GB" sz="1600" dirty="0">
              <a:latin typeface="Bahnschrift SemiBold" panose="020B0502040204020203" pitchFamily="34" charset="0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D8DCE20-708D-4E98-AD63-2F3E9301CE1A}"/>
              </a:ext>
            </a:extLst>
          </p:cNvPr>
          <p:cNvSpPr/>
          <p:nvPr/>
        </p:nvSpPr>
        <p:spPr>
          <a:xfrm>
            <a:off x="134830" y="6554926"/>
            <a:ext cx="1611984" cy="433633"/>
          </a:xfrm>
          <a:prstGeom prst="flowChartTerminato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Subscribe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F70B269-F6EE-4AFE-86FC-0ED54064E0A2}"/>
              </a:ext>
            </a:extLst>
          </p:cNvPr>
          <p:cNvSpPr/>
          <p:nvPr/>
        </p:nvSpPr>
        <p:spPr>
          <a:xfrm rot="16200000">
            <a:off x="5921604" y="1188405"/>
            <a:ext cx="348791" cy="433633"/>
          </a:xfrm>
          <a:prstGeom prst="chevron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22DB4B68-3A74-4952-9ED2-CCC6EFE6A089}"/>
              </a:ext>
            </a:extLst>
          </p:cNvPr>
          <p:cNvSpPr/>
          <p:nvPr/>
        </p:nvSpPr>
        <p:spPr>
          <a:xfrm rot="5400000">
            <a:off x="5971734" y="5555026"/>
            <a:ext cx="348791" cy="433633"/>
          </a:xfrm>
          <a:prstGeom prst="chevron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D051DE05-05C2-4AD1-82A1-4F2D6FBCBA02}"/>
              </a:ext>
            </a:extLst>
          </p:cNvPr>
          <p:cNvSpPr/>
          <p:nvPr/>
        </p:nvSpPr>
        <p:spPr>
          <a:xfrm>
            <a:off x="134830" y="5843990"/>
            <a:ext cx="1611984" cy="433633"/>
          </a:xfrm>
          <a:prstGeom prst="flowChartTerminator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0E7E9-FE22-426F-A6F9-8AF9285A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437" y="6622330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44E63-B094-460D-8D70-7411CE22C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105" y="6622330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C2627-CD50-4F0F-B63E-85CEAD039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986" y="66203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B570F-D51C-40B0-9E05-0FBDAC3E7B9D}"/>
              </a:ext>
            </a:extLst>
          </p:cNvPr>
          <p:cNvSpPr txBox="1"/>
          <p:nvPr/>
        </p:nvSpPr>
        <p:spPr>
          <a:xfrm>
            <a:off x="806652" y="115339"/>
            <a:ext cx="8465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>
                <a:latin typeface="Bahnschrift SemiBold" panose="020B0502040204020203" pitchFamily="34" charset="0"/>
              </a:rPr>
              <a:t>China</a:t>
            </a:r>
            <a:endParaRPr lang="en-GB" sz="6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125</Words>
  <Application>Microsoft Office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Begum, Neelu</dc:creator>
  <cp:lastModifiedBy>Begum, Neelu</cp:lastModifiedBy>
  <cp:revision>12</cp:revision>
  <dcterms:created xsi:type="dcterms:W3CDTF">2018-10-17T19:53:15Z</dcterms:created>
  <dcterms:modified xsi:type="dcterms:W3CDTF">2018-10-22T17:12:48Z</dcterms:modified>
</cp:coreProperties>
</file>