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652-4FAA-B6A9-1FB394895857}"/>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652-4FAA-B6A9-1FB394895857}"/>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652-4FAA-B6A9-1FB394895857}"/>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652-4FAA-B6A9-1FB394895857}"/>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US" altLang="en-GB" sz="2400" dirty="0" smtClean="0"/>
              <a:t>Neelufar F</a:t>
            </a:r>
            <a:endParaRPr lang="en-US" sz="2800" dirty="0"/>
          </a:p>
          <a:p>
            <a:r>
              <a:rPr lang="en-US" sz="2400" dirty="0"/>
              <a:t>REGISTER NO</a:t>
            </a:r>
            <a:r>
              <a:rPr lang="en-US" sz="2400" dirty="0" smtClean="0"/>
              <a:t>:</a:t>
            </a:r>
            <a:r>
              <a:rPr lang="en-IN" sz="2400" dirty="0"/>
              <a:t> </a:t>
            </a:r>
            <a:r>
              <a:rPr lang="en-IN" sz="2400" dirty="0"/>
              <a:t>312212489 </a:t>
            </a:r>
            <a:endParaRPr lang="en-IN" sz="2400" dirty="0" smtClean="0"/>
          </a:p>
          <a:p>
            <a:r>
              <a:rPr lang="en-US" sz="2400" dirty="0" smtClean="0"/>
              <a:t>DEPARTMENT</a:t>
            </a:r>
            <a:r>
              <a:rPr lang="en-US" sz="2400" dirty="0"/>
              <a:t>:</a:t>
            </a:r>
            <a:r>
              <a:rPr lang="en-IN" sz="2400" dirty="0"/>
              <a:t> (B.COM </a:t>
            </a:r>
            <a:r>
              <a:rPr lang="en-IN" sz="2400" dirty="0" smtClean="0"/>
              <a:t>GENERAL</a:t>
            </a:r>
            <a:r>
              <a:rPr lang="en-IN" sz="2400" dirty="0" smtClean="0"/>
              <a:t>)</a:t>
            </a:r>
            <a:endParaRPr lang="en-US" sz="2800" dirty="0"/>
          </a:p>
          <a:p>
            <a:r>
              <a:rPr lang="en-US" sz="2400" dirty="0"/>
              <a:t>COLLEGE</a:t>
            </a:r>
            <a:r>
              <a:rPr lang="en-IN" sz="2400" dirty="0"/>
              <a:t>: </a:t>
            </a:r>
            <a:r>
              <a:rPr lang="en-US" altLang="en-GB" sz="2400" dirty="0" err="1"/>
              <a:t>Sree</a:t>
            </a:r>
            <a:r>
              <a:rPr lang="en-US" altLang="en-GB" sz="2400" dirty="0"/>
              <a:t> </a:t>
            </a:r>
            <a:r>
              <a:rPr lang="en-US" altLang="en-GB" sz="2400" dirty="0" err="1"/>
              <a:t>M</a:t>
            </a:r>
            <a:r>
              <a:rPr lang="en-US" altLang="en-GB" sz="2400" dirty="0" err="1" smtClean="0"/>
              <a:t>uthukumaraswamy</a:t>
            </a:r>
            <a:r>
              <a:rPr lang="en-US" altLang="en-GB" sz="2400" dirty="0" smtClean="0"/>
              <a:t> </a:t>
            </a:r>
            <a:r>
              <a:rPr lang="en-US" altLang="en-GB" sz="2400" dirty="0"/>
              <a:t>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438</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cp:revision>
  <dcterms:created xsi:type="dcterms:W3CDTF">2024-03-29T04:07:22Z</dcterms:created>
  <dcterms:modified xsi:type="dcterms:W3CDTF">2024-09-08T12:54:15Z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