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1" r:id="rId6"/>
    <p:sldId id="264" r:id="rId7"/>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A155B9-3ED8-904E-9A48-8E805B71CFB1}" v="96" dt="2022-04-27T00:00:11.7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85"/>
    <p:restoredTop sz="81034"/>
  </p:normalViewPr>
  <p:slideViewPr>
    <p:cSldViewPr snapToGrid="0" snapToObjects="1">
      <p:cViewPr varScale="1">
        <p:scale>
          <a:sx n="114" d="100"/>
          <a:sy n="114" d="100"/>
        </p:scale>
        <p:origin x="2296" y="176"/>
      </p:cViewPr>
      <p:guideLst/>
    </p:cSldViewPr>
  </p:slideViewPr>
  <p:notesTextViewPr>
    <p:cViewPr>
      <p:scale>
        <a:sx n="1" d="1"/>
        <a:sy n="1" d="1"/>
      </p:scale>
      <p:origin x="0" y="-51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Ytreland Børdal" userId="b4c37a13-4bde-4fb6-a63a-b2d7f599bf7e" providerId="ADAL" clId="{5DA155B9-3ED8-904E-9A48-8E805B71CFB1}"/>
    <pc:docChg chg="undo custSel addSld delSld modSld">
      <pc:chgData name="Thomas Ytreland Børdal" userId="b4c37a13-4bde-4fb6-a63a-b2d7f599bf7e" providerId="ADAL" clId="{5DA155B9-3ED8-904E-9A48-8E805B71CFB1}" dt="2022-04-27T00:06:48.227" v="3663" actId="20577"/>
      <pc:docMkLst>
        <pc:docMk/>
      </pc:docMkLst>
      <pc:sldChg chg="addSp modSp mod setBg">
        <pc:chgData name="Thomas Ytreland Børdal" userId="b4c37a13-4bde-4fb6-a63a-b2d7f599bf7e" providerId="ADAL" clId="{5DA155B9-3ED8-904E-9A48-8E805B71CFB1}" dt="2022-04-25T22:53:12.960" v="255" actId="1076"/>
        <pc:sldMkLst>
          <pc:docMk/>
          <pc:sldMk cId="3037744771" sldId="256"/>
        </pc:sldMkLst>
        <pc:spChg chg="mod">
          <ac:chgData name="Thomas Ytreland Børdal" userId="b4c37a13-4bde-4fb6-a63a-b2d7f599bf7e" providerId="ADAL" clId="{5DA155B9-3ED8-904E-9A48-8E805B71CFB1}" dt="2022-04-25T22:53:06.952" v="252" actId="1076"/>
          <ac:spMkLst>
            <pc:docMk/>
            <pc:sldMk cId="3037744771" sldId="256"/>
            <ac:spMk id="2" creationId="{3BD225B7-6748-F747-B674-AB4CB48BFF93}"/>
          </ac:spMkLst>
        </pc:spChg>
        <pc:picChg chg="add mod">
          <ac:chgData name="Thomas Ytreland Børdal" userId="b4c37a13-4bde-4fb6-a63a-b2d7f599bf7e" providerId="ADAL" clId="{5DA155B9-3ED8-904E-9A48-8E805B71CFB1}" dt="2022-04-25T22:53:12.960" v="255" actId="1076"/>
          <ac:picMkLst>
            <pc:docMk/>
            <pc:sldMk cId="3037744771" sldId="256"/>
            <ac:picMk id="5" creationId="{BB941880-D928-33CB-9EE3-A29DA1214826}"/>
          </ac:picMkLst>
        </pc:picChg>
      </pc:sldChg>
      <pc:sldChg chg="addSp delSp modSp mod setBg modNotesTx">
        <pc:chgData name="Thomas Ytreland Børdal" userId="b4c37a13-4bde-4fb6-a63a-b2d7f599bf7e" providerId="ADAL" clId="{5DA155B9-3ED8-904E-9A48-8E805B71CFB1}" dt="2022-04-27T00:06:48.227" v="3663" actId="20577"/>
        <pc:sldMkLst>
          <pc:docMk/>
          <pc:sldMk cId="1664575743" sldId="257"/>
        </pc:sldMkLst>
        <pc:spChg chg="mod">
          <ac:chgData name="Thomas Ytreland Børdal" userId="b4c37a13-4bde-4fb6-a63a-b2d7f599bf7e" providerId="ADAL" clId="{5DA155B9-3ED8-904E-9A48-8E805B71CFB1}" dt="2022-04-25T22:26:53.715" v="7" actId="207"/>
          <ac:spMkLst>
            <pc:docMk/>
            <pc:sldMk cId="1664575743" sldId="257"/>
            <ac:spMk id="2" creationId="{CE164245-9704-F24B-A647-5B30E6787C8C}"/>
          </ac:spMkLst>
        </pc:spChg>
        <pc:picChg chg="add del mod">
          <ac:chgData name="Thomas Ytreland Børdal" userId="b4c37a13-4bde-4fb6-a63a-b2d7f599bf7e" providerId="ADAL" clId="{5DA155B9-3ED8-904E-9A48-8E805B71CFB1}" dt="2022-04-25T22:47:22.012" v="150" actId="478"/>
          <ac:picMkLst>
            <pc:docMk/>
            <pc:sldMk cId="1664575743" sldId="257"/>
            <ac:picMk id="4" creationId="{051D22F9-4E0A-3460-AE23-F1BD0A44F661}"/>
          </ac:picMkLst>
        </pc:picChg>
        <pc:picChg chg="add mod">
          <ac:chgData name="Thomas Ytreland Børdal" userId="b4c37a13-4bde-4fb6-a63a-b2d7f599bf7e" providerId="ADAL" clId="{5DA155B9-3ED8-904E-9A48-8E805B71CFB1}" dt="2022-04-25T22:47:20.102" v="149"/>
          <ac:picMkLst>
            <pc:docMk/>
            <pc:sldMk cId="1664575743" sldId="257"/>
            <ac:picMk id="5" creationId="{AA6C526B-8A89-659F-6D34-371B9DFF415C}"/>
          </ac:picMkLst>
        </pc:picChg>
      </pc:sldChg>
      <pc:sldChg chg="addSp delSp modSp mod setBg modNotesTx">
        <pc:chgData name="Thomas Ytreland Børdal" userId="b4c37a13-4bde-4fb6-a63a-b2d7f599bf7e" providerId="ADAL" clId="{5DA155B9-3ED8-904E-9A48-8E805B71CFB1}" dt="2022-04-26T18:40:27.258" v="1733" actId="6549"/>
        <pc:sldMkLst>
          <pc:docMk/>
          <pc:sldMk cId="2273961422" sldId="258"/>
        </pc:sldMkLst>
        <pc:spChg chg="mod">
          <ac:chgData name="Thomas Ytreland Børdal" userId="b4c37a13-4bde-4fb6-a63a-b2d7f599bf7e" providerId="ADAL" clId="{5DA155B9-3ED8-904E-9A48-8E805B71CFB1}" dt="2022-04-25T22:27:02.616" v="9" actId="207"/>
          <ac:spMkLst>
            <pc:docMk/>
            <pc:sldMk cId="2273961422" sldId="258"/>
            <ac:spMk id="2" creationId="{CE164245-9704-F24B-A647-5B30E6787C8C}"/>
          </ac:spMkLst>
        </pc:spChg>
        <pc:picChg chg="add del mod">
          <ac:chgData name="Thomas Ytreland Børdal" userId="b4c37a13-4bde-4fb6-a63a-b2d7f599bf7e" providerId="ADAL" clId="{5DA155B9-3ED8-904E-9A48-8E805B71CFB1}" dt="2022-04-25T22:47:24.600" v="151" actId="478"/>
          <ac:picMkLst>
            <pc:docMk/>
            <pc:sldMk cId="2273961422" sldId="258"/>
            <ac:picMk id="3" creationId="{03B6FD5F-605E-7436-4846-47B157FEDADB}"/>
          </ac:picMkLst>
        </pc:picChg>
        <pc:picChg chg="add mod">
          <ac:chgData name="Thomas Ytreland Børdal" userId="b4c37a13-4bde-4fb6-a63a-b2d7f599bf7e" providerId="ADAL" clId="{5DA155B9-3ED8-904E-9A48-8E805B71CFB1}" dt="2022-04-25T22:47:24.970" v="152"/>
          <ac:picMkLst>
            <pc:docMk/>
            <pc:sldMk cId="2273961422" sldId="258"/>
            <ac:picMk id="4" creationId="{9E5B0833-8CCA-B33D-2F6F-B2982FB2560D}"/>
          </ac:picMkLst>
        </pc:picChg>
      </pc:sldChg>
      <pc:sldChg chg="addSp delSp modSp mod setBg modNotesTx">
        <pc:chgData name="Thomas Ytreland Børdal" userId="b4c37a13-4bde-4fb6-a63a-b2d7f599bf7e" providerId="ADAL" clId="{5DA155B9-3ED8-904E-9A48-8E805B71CFB1}" dt="2022-04-26T10:48:01.764" v="1366" actId="20577"/>
        <pc:sldMkLst>
          <pc:docMk/>
          <pc:sldMk cId="1638937496" sldId="259"/>
        </pc:sldMkLst>
        <pc:spChg chg="mod">
          <ac:chgData name="Thomas Ytreland Børdal" userId="b4c37a13-4bde-4fb6-a63a-b2d7f599bf7e" providerId="ADAL" clId="{5DA155B9-3ED8-904E-9A48-8E805B71CFB1}" dt="2022-04-25T22:28:15.463" v="25" actId="20577"/>
          <ac:spMkLst>
            <pc:docMk/>
            <pc:sldMk cId="1638937496" sldId="259"/>
            <ac:spMk id="2" creationId="{CE164245-9704-F24B-A647-5B30E6787C8C}"/>
          </ac:spMkLst>
        </pc:spChg>
        <pc:picChg chg="add del mod">
          <ac:chgData name="Thomas Ytreland Børdal" userId="b4c37a13-4bde-4fb6-a63a-b2d7f599bf7e" providerId="ADAL" clId="{5DA155B9-3ED8-904E-9A48-8E805B71CFB1}" dt="2022-04-25T22:47:27.694" v="153" actId="478"/>
          <ac:picMkLst>
            <pc:docMk/>
            <pc:sldMk cId="1638937496" sldId="259"/>
            <ac:picMk id="3" creationId="{30F79503-33E5-C747-8D88-B1CDF71CAFDD}"/>
          </ac:picMkLst>
        </pc:picChg>
        <pc:picChg chg="add mod">
          <ac:chgData name="Thomas Ytreland Børdal" userId="b4c37a13-4bde-4fb6-a63a-b2d7f599bf7e" providerId="ADAL" clId="{5DA155B9-3ED8-904E-9A48-8E805B71CFB1}" dt="2022-04-25T22:47:28.058" v="154"/>
          <ac:picMkLst>
            <pc:docMk/>
            <pc:sldMk cId="1638937496" sldId="259"/>
            <ac:picMk id="4" creationId="{5A4631DD-1987-80BF-382C-AF03E1676EA0}"/>
          </ac:picMkLst>
        </pc:picChg>
      </pc:sldChg>
      <pc:sldChg chg="addSp delSp modSp mod setBg">
        <pc:chgData name="Thomas Ytreland Børdal" userId="b4c37a13-4bde-4fb6-a63a-b2d7f599bf7e" providerId="ADAL" clId="{5DA155B9-3ED8-904E-9A48-8E805B71CFB1}" dt="2022-04-25T22:47:31.040" v="156"/>
        <pc:sldMkLst>
          <pc:docMk/>
          <pc:sldMk cId="3594078548" sldId="261"/>
        </pc:sldMkLst>
        <pc:spChg chg="mod">
          <ac:chgData name="Thomas Ytreland Børdal" userId="b4c37a13-4bde-4fb6-a63a-b2d7f599bf7e" providerId="ADAL" clId="{5DA155B9-3ED8-904E-9A48-8E805B71CFB1}" dt="2022-04-25T22:27:25.191" v="14" actId="403"/>
          <ac:spMkLst>
            <pc:docMk/>
            <pc:sldMk cId="3594078548" sldId="261"/>
            <ac:spMk id="2" creationId="{CE164245-9704-F24B-A647-5B30E6787C8C}"/>
          </ac:spMkLst>
        </pc:spChg>
        <pc:picChg chg="add del mod">
          <ac:chgData name="Thomas Ytreland Børdal" userId="b4c37a13-4bde-4fb6-a63a-b2d7f599bf7e" providerId="ADAL" clId="{5DA155B9-3ED8-904E-9A48-8E805B71CFB1}" dt="2022-04-25T22:35:15.597" v="137"/>
          <ac:picMkLst>
            <pc:docMk/>
            <pc:sldMk cId="3594078548" sldId="261"/>
            <ac:picMk id="4" creationId="{F145AFB4-38ED-E581-09CD-E3C3D8104065}"/>
          </ac:picMkLst>
        </pc:picChg>
        <pc:picChg chg="add del mod">
          <ac:chgData name="Thomas Ytreland Børdal" userId="b4c37a13-4bde-4fb6-a63a-b2d7f599bf7e" providerId="ADAL" clId="{5DA155B9-3ED8-904E-9A48-8E805B71CFB1}" dt="2022-04-25T22:47:30.744" v="155" actId="478"/>
          <ac:picMkLst>
            <pc:docMk/>
            <pc:sldMk cId="3594078548" sldId="261"/>
            <ac:picMk id="5" creationId="{2614E587-B52E-DA4E-99E1-78F565F2C7FB}"/>
          </ac:picMkLst>
        </pc:picChg>
        <pc:picChg chg="add mod">
          <ac:chgData name="Thomas Ytreland Børdal" userId="b4c37a13-4bde-4fb6-a63a-b2d7f599bf7e" providerId="ADAL" clId="{5DA155B9-3ED8-904E-9A48-8E805B71CFB1}" dt="2022-04-25T22:47:31.040" v="156"/>
          <ac:picMkLst>
            <pc:docMk/>
            <pc:sldMk cId="3594078548" sldId="261"/>
            <ac:picMk id="6" creationId="{F268BF92-1483-6021-CAC9-3A68F8F9D804}"/>
          </ac:picMkLst>
        </pc:picChg>
      </pc:sldChg>
      <pc:sldChg chg="new del">
        <pc:chgData name="Thomas Ytreland Børdal" userId="b4c37a13-4bde-4fb6-a63a-b2d7f599bf7e" providerId="ADAL" clId="{5DA155B9-3ED8-904E-9A48-8E805B71CFB1}" dt="2022-04-25T22:48:19.193" v="162" actId="2696"/>
        <pc:sldMkLst>
          <pc:docMk/>
          <pc:sldMk cId="4053101997" sldId="262"/>
        </pc:sldMkLst>
      </pc:sldChg>
      <pc:sldChg chg="add del setBg">
        <pc:chgData name="Thomas Ytreland Børdal" userId="b4c37a13-4bde-4fb6-a63a-b2d7f599bf7e" providerId="ADAL" clId="{5DA155B9-3ED8-904E-9A48-8E805B71CFB1}" dt="2022-04-25T22:48:18.017" v="161" actId="2696"/>
        <pc:sldMkLst>
          <pc:docMk/>
          <pc:sldMk cId="2727688571" sldId="263"/>
        </pc:sldMkLst>
      </pc:sldChg>
      <pc:sldChg chg="addSp modSp add mod setBg chgLayout">
        <pc:chgData name="Thomas Ytreland Børdal" userId="b4c37a13-4bde-4fb6-a63a-b2d7f599bf7e" providerId="ADAL" clId="{5DA155B9-3ED8-904E-9A48-8E805B71CFB1}" dt="2022-04-25T22:52:38.027" v="251" actId="20577"/>
        <pc:sldMkLst>
          <pc:docMk/>
          <pc:sldMk cId="3632371579" sldId="264"/>
        </pc:sldMkLst>
        <pc:spChg chg="mod ord">
          <ac:chgData name="Thomas Ytreland Børdal" userId="b4c37a13-4bde-4fb6-a63a-b2d7f599bf7e" providerId="ADAL" clId="{5DA155B9-3ED8-904E-9A48-8E805B71CFB1}" dt="2022-04-25T22:49:17.782" v="200" actId="20577"/>
          <ac:spMkLst>
            <pc:docMk/>
            <pc:sldMk cId="3632371579" sldId="264"/>
            <ac:spMk id="2" creationId="{CE164245-9704-F24B-A647-5B30E6787C8C}"/>
          </ac:spMkLst>
        </pc:spChg>
        <pc:spChg chg="add mod ord">
          <ac:chgData name="Thomas Ytreland Børdal" userId="b4c37a13-4bde-4fb6-a63a-b2d7f599bf7e" providerId="ADAL" clId="{5DA155B9-3ED8-904E-9A48-8E805B71CFB1}" dt="2022-04-25T22:52:38.027" v="251" actId="20577"/>
          <ac:spMkLst>
            <pc:docMk/>
            <pc:sldMk cId="3632371579" sldId="264"/>
            <ac:spMk id="3" creationId="{662C6350-3726-6810-BDE2-5D53653394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F0E46-DD6D-6E49-B249-5EE8ACF4FD05}" type="datetimeFigureOut">
              <a:rPr lang="en-NO" smtClean="0"/>
              <a:t>26/04/2022</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90B142-DC45-5341-8995-B576E46EF90B}" type="slidenum">
              <a:rPr lang="en-NO" smtClean="0"/>
              <a:t>‹#›</a:t>
            </a:fld>
            <a:endParaRPr lang="en-NO"/>
          </a:p>
        </p:txBody>
      </p:sp>
    </p:spTree>
    <p:extLst>
      <p:ext uri="{BB962C8B-B14F-4D97-AF65-F5344CB8AC3E}">
        <p14:creationId xmlns:p14="http://schemas.microsoft.com/office/powerpoint/2010/main" val="298599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NO" sz="1800" dirty="0"/>
              <a:t>Viktigheten av god og effektiv kommunikasjon</a:t>
            </a:r>
          </a:p>
          <a:p>
            <a:pPr marL="742950" lvl="1" indent="-285750">
              <a:buFont typeface="Arial" panose="020B0604020202020204" pitchFamily="34" charset="0"/>
              <a:buChar char="•"/>
            </a:pPr>
            <a:r>
              <a:rPr lang="en-NO" sz="1800" dirty="0"/>
              <a:t>For å unngå dobbeltarbeid og ineffektivitet er det viktig å vite hvem som gjør hva, og når</a:t>
            </a:r>
          </a:p>
          <a:p>
            <a:pPr marL="742950" lvl="1" indent="-285750">
              <a:buFont typeface="Arial" panose="020B0604020202020204" pitchFamily="34" charset="0"/>
              <a:buChar char="•"/>
            </a:pPr>
            <a:r>
              <a:rPr lang="en-GB" sz="1800" dirty="0"/>
              <a:t>D</a:t>
            </a:r>
            <a:r>
              <a:rPr lang="en-NO" sz="1800" dirty="0"/>
              <a:t>erfor har vi hatt daglige stand-up møter (</a:t>
            </a:r>
            <a:r>
              <a:rPr lang="en-GB" sz="1800" dirty="0" err="1"/>
              <a:t>i</a:t>
            </a:r>
            <a:r>
              <a:rPr lang="en-GB" sz="1800" dirty="0"/>
              <a:t> </a:t>
            </a:r>
            <a:r>
              <a:rPr lang="en-NO" sz="1800" dirty="0"/>
              <a:t>intensive perioder) hvor vi har lagt fram det vi har jobbet med, det vi er ferdig med, det vi lurer på, det vi sliter med, det vi trenger hjelp til og det vi skal jobbe med videre.</a:t>
            </a:r>
          </a:p>
          <a:p>
            <a:pPr marL="742950" lvl="1" indent="-285750">
              <a:buFont typeface="Arial" panose="020B0604020202020204" pitchFamily="34" charset="0"/>
              <a:buChar char="•"/>
            </a:pPr>
            <a:r>
              <a:rPr lang="en-NO" sz="1800" dirty="0"/>
              <a:t>Her har vi sparret med hverandre, og fått og gitt feedback – og gjort parprogrammeringsessions etter møtet hvis det har vært nødvendig. Slik har vi unngått å måtte vente til neste gruppetime for å kunne komme noe videre.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O" sz="1800" dirty="0"/>
              <a:t>Viktig å ha oversikt over hva som skal være ferdig </a:t>
            </a:r>
            <a:r>
              <a:rPr lang="en-GB" sz="1800" dirty="0"/>
              <a:t>I</a:t>
            </a:r>
            <a:r>
              <a:rPr lang="en-NO" sz="1800" dirty="0"/>
              <a:t> løpet av sprinten, et godt sprint planning møte har vist seg å være nøkkelen.</a:t>
            </a:r>
          </a:p>
          <a:p>
            <a:pPr marL="742950" lvl="1" indent="-285750">
              <a:buFont typeface="Arial" panose="020B0604020202020204" pitchFamily="34" charset="0"/>
              <a:buChar char="•"/>
            </a:pPr>
            <a:endParaRPr lang="en-NO" sz="1800" dirty="0"/>
          </a:p>
          <a:p>
            <a:pPr marL="285750" lvl="0" indent="-285750">
              <a:buFont typeface="Arial" panose="020B0604020202020204" pitchFamily="34" charset="0"/>
              <a:buChar char="•"/>
            </a:pPr>
            <a:endParaRPr lang="en-NO" sz="1800" dirty="0"/>
          </a:p>
          <a:p>
            <a:pPr marL="285750" indent="-285750">
              <a:buFont typeface="Arial" panose="020B0604020202020204" pitchFamily="34" charset="0"/>
              <a:buChar char="•"/>
            </a:pPr>
            <a:r>
              <a:rPr lang="en-NO" sz="1800" dirty="0"/>
              <a:t>Viktigheten av kordinering</a:t>
            </a:r>
          </a:p>
          <a:p>
            <a:pPr marL="742950" lvl="1" indent="-285750">
              <a:buFont typeface="Arial" panose="020B0604020202020204" pitchFamily="34" charset="0"/>
              <a:buChar char="•"/>
            </a:pPr>
            <a:r>
              <a:rPr lang="en-NO" sz="1800" dirty="0"/>
              <a:t>Når er neste møte? Hva passer?</a:t>
            </a:r>
          </a:p>
          <a:p>
            <a:pPr marL="742950" lvl="1" indent="-285750">
              <a:buFont typeface="Arial" panose="020B0604020202020204" pitchFamily="34" charset="0"/>
              <a:buChar char="•"/>
            </a:pPr>
            <a:r>
              <a:rPr lang="en-NO" sz="1800" dirty="0"/>
              <a:t>Hvem har kapasitet?</a:t>
            </a:r>
          </a:p>
          <a:p>
            <a:pPr marL="742950" lvl="1" indent="-285750">
              <a:buFont typeface="Arial" panose="020B0604020202020204" pitchFamily="34" charset="0"/>
              <a:buChar char="•"/>
            </a:pPr>
            <a:r>
              <a:rPr lang="en-NO" sz="1800" dirty="0"/>
              <a:t>Alle har, naturlig nok andre ting på kalenderen– jobb, ekstra fag, reise</a:t>
            </a:r>
          </a:p>
          <a:p>
            <a:pPr marL="742950" lvl="1" indent="-285750">
              <a:buFont typeface="Arial" panose="020B0604020202020204" pitchFamily="34" charset="0"/>
              <a:buChar char="•"/>
            </a:pPr>
            <a:r>
              <a:rPr lang="en-NO" sz="1800" dirty="0"/>
              <a:t>Vi har vært heldige med at vi går samme studieprogram, og vi har stort sett </a:t>
            </a:r>
            <a:r>
              <a:rPr lang="en-NO" sz="1800"/>
              <a:t>samme fag, og ellers har alle vært tilpasningsdyktige. </a:t>
            </a:r>
            <a:r>
              <a:rPr lang="en-NO" sz="1800" dirty="0"/>
              <a:t>Derfor har det stort sett gått fint å kordinere crunches opp mot oblig</a:t>
            </a:r>
          </a:p>
          <a:p>
            <a:pPr marL="742950" lvl="1" indent="-285750">
              <a:buFont typeface="Arial" panose="020B0604020202020204" pitchFamily="34" charset="0"/>
              <a:buChar char="•"/>
            </a:pPr>
            <a:endParaRPr lang="en-NO" sz="1800" dirty="0"/>
          </a:p>
          <a:p>
            <a:pPr marL="285750" indent="-285750">
              <a:buFont typeface="Arial" panose="020B0604020202020204" pitchFamily="34" charset="0"/>
              <a:buChar char="•"/>
            </a:pPr>
            <a:endParaRPr lang="en-NO" sz="1800" dirty="0"/>
          </a:p>
          <a:p>
            <a:pPr marL="285750" indent="-285750">
              <a:buFont typeface="Arial" panose="020B0604020202020204" pitchFamily="34" charset="0"/>
              <a:buChar char="•"/>
            </a:pPr>
            <a:r>
              <a:rPr lang="en-NO" sz="1800" dirty="0"/>
              <a:t>Ellers viktig å komme med feedback – gjøre hverandre gode, Holde god stemning</a:t>
            </a:r>
          </a:p>
          <a:p>
            <a:pPr marL="285750" indent="-285750">
              <a:buFont typeface="Arial" panose="020B0604020202020204" pitchFamily="34" charset="0"/>
              <a:buChar char="•"/>
            </a:pPr>
            <a:endParaRPr lang="en-NO" sz="1800" dirty="0"/>
          </a:p>
          <a:p>
            <a:pPr marL="285750" indent="-285750">
              <a:buFont typeface="Arial" panose="020B0604020202020204" pitchFamily="34" charset="0"/>
              <a:buChar char="•"/>
            </a:pPr>
            <a:endParaRPr lang="en-NO" sz="1800" dirty="0"/>
          </a:p>
          <a:p>
            <a:pPr marL="285750" indent="-285750">
              <a:buFont typeface="Arial" panose="020B0604020202020204" pitchFamily="34" charset="0"/>
              <a:buChar char="•"/>
            </a:pPr>
            <a:endParaRPr lang="en-NO" sz="1800" dirty="0"/>
          </a:p>
          <a:p>
            <a:pPr marL="285750" indent="-285750">
              <a:buFont typeface="Arial" panose="020B0604020202020204" pitchFamily="34" charset="0"/>
              <a:buChar char="•"/>
            </a:pPr>
            <a:endParaRPr lang="en-NO" sz="1800" dirty="0"/>
          </a:p>
        </p:txBody>
      </p:sp>
      <p:sp>
        <p:nvSpPr>
          <p:cNvPr id="4" name="Slide Number Placeholder 3"/>
          <p:cNvSpPr>
            <a:spLocks noGrp="1"/>
          </p:cNvSpPr>
          <p:nvPr>
            <p:ph type="sldNum" sz="quarter" idx="5"/>
          </p:nvPr>
        </p:nvSpPr>
        <p:spPr/>
        <p:txBody>
          <a:bodyPr/>
          <a:lstStyle/>
          <a:p>
            <a:fld id="{3990B142-DC45-5341-8995-B576E46EF90B}" type="slidenum">
              <a:rPr lang="en-NO" smtClean="0"/>
              <a:t>2</a:t>
            </a:fld>
            <a:endParaRPr lang="en-NO"/>
          </a:p>
        </p:txBody>
      </p:sp>
    </p:spTree>
    <p:extLst>
      <p:ext uri="{BB962C8B-B14F-4D97-AF65-F5344CB8AC3E}">
        <p14:creationId xmlns:p14="http://schemas.microsoft.com/office/powerpoint/2010/main" val="64193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NO" sz="1200" dirty="0"/>
              <a:t>Lese andres kode – Mange ganger har vi måtte ta kontakt med forfatter av ulike metoder for å få full forståelse</a:t>
            </a:r>
          </a:p>
          <a:p>
            <a:pPr marL="285750" indent="-285750">
              <a:buFont typeface="Arial" panose="020B0604020202020204" pitchFamily="34" charset="0"/>
              <a:buChar char="•"/>
            </a:pPr>
            <a:r>
              <a:rPr lang="en-NO" sz="1200" dirty="0"/>
              <a:t>Dokumentasjon er derfor veldig viktig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O" sz="1200" dirty="0"/>
              <a:t>Git – jobbe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O" sz="1200" dirty="0"/>
              <a:t>Vi har likt SCRUM – hvorfor?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O" dirty="0"/>
              <a:t>SCRUM har gjort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NO"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NO"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NO" sz="1200" b="1" dirty="0"/>
          </a:p>
          <a:p>
            <a:endParaRPr lang="en-NO" dirty="0"/>
          </a:p>
        </p:txBody>
      </p:sp>
      <p:sp>
        <p:nvSpPr>
          <p:cNvPr id="4" name="Slide Number Placeholder 3"/>
          <p:cNvSpPr>
            <a:spLocks noGrp="1"/>
          </p:cNvSpPr>
          <p:nvPr>
            <p:ph type="sldNum" sz="quarter" idx="5"/>
          </p:nvPr>
        </p:nvSpPr>
        <p:spPr/>
        <p:txBody>
          <a:bodyPr/>
          <a:lstStyle/>
          <a:p>
            <a:fld id="{3990B142-DC45-5341-8995-B576E46EF90B}" type="slidenum">
              <a:rPr lang="en-NO" smtClean="0"/>
              <a:t>3</a:t>
            </a:fld>
            <a:endParaRPr lang="en-NO"/>
          </a:p>
        </p:txBody>
      </p:sp>
    </p:spTree>
    <p:extLst>
      <p:ext uri="{BB962C8B-B14F-4D97-AF65-F5344CB8AC3E}">
        <p14:creationId xmlns:p14="http://schemas.microsoft.com/office/powerpoint/2010/main" val="3926658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O" sz="1200" dirty="0"/>
              <a:t>Vi har likt SCRUM – hvorfor?</a:t>
            </a:r>
          </a:p>
          <a:p>
            <a:endParaRPr lang="en-NO" dirty="0"/>
          </a:p>
          <a:p>
            <a:pPr marL="171450" indent="-171450">
              <a:buFont typeface="Arial" panose="020B0604020202020204" pitchFamily="34" charset="0"/>
              <a:buChar char="•"/>
            </a:pPr>
            <a:r>
              <a:rPr lang="en-NO" dirty="0"/>
              <a:t>Jobbe </a:t>
            </a:r>
            <a:r>
              <a:rPr lang="en-GB" dirty="0"/>
              <a:t>mot</a:t>
            </a:r>
            <a:r>
              <a:rPr lang="en-NO" dirty="0"/>
              <a:t> branches fra starten av – slipper masse merge conflicts, noe som er tidkrevende og innebærer riskio for å miste arbeid, og at</a:t>
            </a:r>
          </a:p>
          <a:p>
            <a:pPr marL="171450" indent="-171450">
              <a:buFont typeface="Arial" panose="020B0604020202020204" pitchFamily="34" charset="0"/>
              <a:buChar char="•"/>
            </a:pPr>
            <a:r>
              <a:rPr lang="en-NO" dirty="0"/>
              <a:t>Prøve å få en klarere ide om hva sluttproduktet skal være tidligere – noe tid gikk vekk til å jobbe med ting som ikke havnet med </a:t>
            </a:r>
            <a:r>
              <a:rPr lang="en-GB" dirty="0"/>
              <a:t>I</a:t>
            </a:r>
            <a:r>
              <a:rPr lang="en-NO" dirty="0"/>
              <a:t> sluttproduktet. </a:t>
            </a:r>
            <a:r>
              <a:rPr lang="en-GB" dirty="0"/>
              <a:t>K</a:t>
            </a:r>
            <a:r>
              <a:rPr lang="en-NO" dirty="0"/>
              <a:t>unne vært unngått …</a:t>
            </a:r>
          </a:p>
          <a:p>
            <a:pPr marL="171450" indent="-171450">
              <a:buFont typeface="Arial" panose="020B0604020202020204" pitchFamily="34" charset="0"/>
              <a:buChar char="•"/>
            </a:pPr>
            <a:r>
              <a:rPr lang="en-NO" dirty="0"/>
              <a:t>H</a:t>
            </a:r>
            <a:r>
              <a:rPr lang="en-GB" dirty="0"/>
              <a:t>a</a:t>
            </a:r>
            <a:r>
              <a:rPr lang="en-NO" dirty="0"/>
              <a:t>tt større brainstorming sessions tidligere, fylle backlog </a:t>
            </a:r>
            <a:r>
              <a:rPr lang="en-GB" dirty="0"/>
              <a:t>I</a:t>
            </a:r>
            <a:r>
              <a:rPr lang="en-NO" dirty="0"/>
              <a:t> devops. Hadde vært lettere </a:t>
            </a:r>
            <a:r>
              <a:rPr lang="en-GB" dirty="0" err="1"/>
              <a:t>å</a:t>
            </a:r>
            <a:r>
              <a:rPr lang="en-GB" dirty="0"/>
              <a:t> se det store </a:t>
            </a:r>
            <a:r>
              <a:rPr lang="en-GB" dirty="0" err="1"/>
              <a:t>bildet</a:t>
            </a:r>
            <a:r>
              <a:rPr lang="en-GB" dirty="0"/>
              <a:t> </a:t>
            </a:r>
            <a:r>
              <a:rPr lang="en-GB" dirty="0" err="1"/>
              <a:t>når</a:t>
            </a:r>
            <a:r>
              <a:rPr lang="en-GB" dirty="0"/>
              <a:t> man </a:t>
            </a:r>
            <a:r>
              <a:rPr lang="en-GB" dirty="0" err="1"/>
              <a:t>kodet</a:t>
            </a:r>
            <a:r>
              <a:rPr lang="en-GB" dirty="0"/>
              <a:t>, </a:t>
            </a:r>
            <a:r>
              <a:rPr lang="en-GB" dirty="0" err="1"/>
              <a:t>kunne</a:t>
            </a:r>
            <a:r>
              <a:rPr lang="en-GB" dirty="0"/>
              <a:t> </a:t>
            </a:r>
            <a:r>
              <a:rPr lang="en-GB" dirty="0" err="1"/>
              <a:t>abstrahere</a:t>
            </a:r>
            <a:r>
              <a:rPr lang="en-GB" dirty="0"/>
              <a:t> </a:t>
            </a:r>
            <a:r>
              <a:rPr lang="en-GB" dirty="0" err="1"/>
              <a:t>tidligere</a:t>
            </a:r>
            <a:r>
              <a:rPr lang="en-GB" dirty="0"/>
              <a:t> etc.</a:t>
            </a:r>
            <a:br>
              <a:rPr lang="en-GB" dirty="0"/>
            </a:br>
            <a:r>
              <a:rPr lang="en-NO" dirty="0"/>
              <a:t>Noe vi fant ut mot oblig3 var at en stor brainstorming session </a:t>
            </a:r>
            <a:r>
              <a:rPr lang="en-GB" dirty="0" err="1"/>
              <a:t>i</a:t>
            </a:r>
            <a:r>
              <a:rPr lang="en-NO" dirty="0"/>
              <a:t> begynnelsen av sprinten gjør det letttere å alltid ha noe å gjøre – enklere å komme lenger </a:t>
            </a:r>
            <a:r>
              <a:rPr lang="en-GB" dirty="0"/>
              <a:t>I</a:t>
            </a:r>
            <a:r>
              <a:rPr lang="en-NO" dirty="0"/>
              <a:t> prosjektet</a:t>
            </a:r>
          </a:p>
        </p:txBody>
      </p:sp>
      <p:sp>
        <p:nvSpPr>
          <p:cNvPr id="4" name="Slide Number Placeholder 3"/>
          <p:cNvSpPr>
            <a:spLocks noGrp="1"/>
          </p:cNvSpPr>
          <p:nvPr>
            <p:ph type="sldNum" sz="quarter" idx="5"/>
          </p:nvPr>
        </p:nvSpPr>
        <p:spPr/>
        <p:txBody>
          <a:bodyPr/>
          <a:lstStyle/>
          <a:p>
            <a:fld id="{3990B142-DC45-5341-8995-B576E46EF90B}" type="slidenum">
              <a:rPr lang="en-NO" smtClean="0"/>
              <a:t>4</a:t>
            </a:fld>
            <a:endParaRPr lang="en-NO"/>
          </a:p>
        </p:txBody>
      </p:sp>
    </p:spTree>
    <p:extLst>
      <p:ext uri="{BB962C8B-B14F-4D97-AF65-F5344CB8AC3E}">
        <p14:creationId xmlns:p14="http://schemas.microsoft.com/office/powerpoint/2010/main" val="2000126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4ED45-E887-B546-BBB4-08D6BAD9457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O"/>
          </a:p>
        </p:txBody>
      </p:sp>
      <p:sp>
        <p:nvSpPr>
          <p:cNvPr id="3" name="Subtitle 2">
            <a:extLst>
              <a:ext uri="{FF2B5EF4-FFF2-40B4-BE49-F238E27FC236}">
                <a16:creationId xmlns:a16="http://schemas.microsoft.com/office/drawing/2014/main" id="{085630DA-CD68-E141-9EB9-ED59236053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O"/>
          </a:p>
        </p:txBody>
      </p:sp>
      <p:sp>
        <p:nvSpPr>
          <p:cNvPr id="4" name="Date Placeholder 3">
            <a:extLst>
              <a:ext uri="{FF2B5EF4-FFF2-40B4-BE49-F238E27FC236}">
                <a16:creationId xmlns:a16="http://schemas.microsoft.com/office/drawing/2014/main" id="{EBE02289-387F-8946-A00C-F8C74839B14D}"/>
              </a:ext>
            </a:extLst>
          </p:cNvPr>
          <p:cNvSpPr>
            <a:spLocks noGrp="1"/>
          </p:cNvSpPr>
          <p:nvPr>
            <p:ph type="dt" sz="half" idx="10"/>
          </p:nvPr>
        </p:nvSpPr>
        <p:spPr/>
        <p:txBody>
          <a:bodyPr/>
          <a:lstStyle/>
          <a:p>
            <a:fld id="{C25613D5-7F1C-FC4E-A589-D47B43FB1804}" type="datetimeFigureOut">
              <a:rPr lang="en-NO" smtClean="0"/>
              <a:t>26/04/2022</a:t>
            </a:fld>
            <a:endParaRPr lang="en-NO"/>
          </a:p>
        </p:txBody>
      </p:sp>
      <p:sp>
        <p:nvSpPr>
          <p:cNvPr id="5" name="Footer Placeholder 4">
            <a:extLst>
              <a:ext uri="{FF2B5EF4-FFF2-40B4-BE49-F238E27FC236}">
                <a16:creationId xmlns:a16="http://schemas.microsoft.com/office/drawing/2014/main" id="{EA0C9A61-A72F-B244-A33A-DD78A80AB189}"/>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0059E28E-5B6C-EA4D-8986-9CDA1A703C56}"/>
              </a:ext>
            </a:extLst>
          </p:cNvPr>
          <p:cNvSpPr>
            <a:spLocks noGrp="1"/>
          </p:cNvSpPr>
          <p:nvPr>
            <p:ph type="sldNum" sz="quarter" idx="12"/>
          </p:nvPr>
        </p:nvSpPr>
        <p:spPr/>
        <p:txBody>
          <a:bodyPr/>
          <a:lstStyle/>
          <a:p>
            <a:fld id="{00F3F845-930E-E14F-BBFD-9C477C996C2A}" type="slidenum">
              <a:rPr lang="en-NO" smtClean="0"/>
              <a:t>‹#›</a:t>
            </a:fld>
            <a:endParaRPr lang="en-NO"/>
          </a:p>
        </p:txBody>
      </p:sp>
    </p:spTree>
    <p:extLst>
      <p:ext uri="{BB962C8B-B14F-4D97-AF65-F5344CB8AC3E}">
        <p14:creationId xmlns:p14="http://schemas.microsoft.com/office/powerpoint/2010/main" val="3149645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4958-9C26-2941-A18E-E9AA86553815}"/>
              </a:ext>
            </a:extLst>
          </p:cNvPr>
          <p:cNvSpPr>
            <a:spLocks noGrp="1"/>
          </p:cNvSpPr>
          <p:nvPr>
            <p:ph type="title"/>
          </p:nvPr>
        </p:nvSpPr>
        <p:spPr/>
        <p:txBody>
          <a:bodyPr/>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EDECB442-27A5-364A-8EAC-B224ED4191C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703525FC-8707-5C46-ACD9-7B1BB29E28D0}"/>
              </a:ext>
            </a:extLst>
          </p:cNvPr>
          <p:cNvSpPr>
            <a:spLocks noGrp="1"/>
          </p:cNvSpPr>
          <p:nvPr>
            <p:ph type="dt" sz="half" idx="10"/>
          </p:nvPr>
        </p:nvSpPr>
        <p:spPr/>
        <p:txBody>
          <a:bodyPr/>
          <a:lstStyle/>
          <a:p>
            <a:fld id="{C25613D5-7F1C-FC4E-A589-D47B43FB1804}" type="datetimeFigureOut">
              <a:rPr lang="en-NO" smtClean="0"/>
              <a:t>26/04/2022</a:t>
            </a:fld>
            <a:endParaRPr lang="en-NO"/>
          </a:p>
        </p:txBody>
      </p:sp>
      <p:sp>
        <p:nvSpPr>
          <p:cNvPr id="5" name="Footer Placeholder 4">
            <a:extLst>
              <a:ext uri="{FF2B5EF4-FFF2-40B4-BE49-F238E27FC236}">
                <a16:creationId xmlns:a16="http://schemas.microsoft.com/office/drawing/2014/main" id="{2BC57ECA-0C8B-C64C-B869-0E104A77C7FB}"/>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C06EA436-B477-F34C-947B-5074F450BCDF}"/>
              </a:ext>
            </a:extLst>
          </p:cNvPr>
          <p:cNvSpPr>
            <a:spLocks noGrp="1"/>
          </p:cNvSpPr>
          <p:nvPr>
            <p:ph type="sldNum" sz="quarter" idx="12"/>
          </p:nvPr>
        </p:nvSpPr>
        <p:spPr/>
        <p:txBody>
          <a:bodyPr/>
          <a:lstStyle/>
          <a:p>
            <a:fld id="{00F3F845-930E-E14F-BBFD-9C477C996C2A}" type="slidenum">
              <a:rPr lang="en-NO" smtClean="0"/>
              <a:t>‹#›</a:t>
            </a:fld>
            <a:endParaRPr lang="en-NO"/>
          </a:p>
        </p:txBody>
      </p:sp>
    </p:spTree>
    <p:extLst>
      <p:ext uri="{BB962C8B-B14F-4D97-AF65-F5344CB8AC3E}">
        <p14:creationId xmlns:p14="http://schemas.microsoft.com/office/powerpoint/2010/main" val="429122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8B8454-4A18-AC4D-8345-526990F1FC5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8B337637-8E65-5841-A939-25F1801A25E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D0ECC3ED-D2B7-A54E-B23B-0EFB84056EEE}"/>
              </a:ext>
            </a:extLst>
          </p:cNvPr>
          <p:cNvSpPr>
            <a:spLocks noGrp="1"/>
          </p:cNvSpPr>
          <p:nvPr>
            <p:ph type="dt" sz="half" idx="10"/>
          </p:nvPr>
        </p:nvSpPr>
        <p:spPr/>
        <p:txBody>
          <a:bodyPr/>
          <a:lstStyle/>
          <a:p>
            <a:fld id="{C25613D5-7F1C-FC4E-A589-D47B43FB1804}" type="datetimeFigureOut">
              <a:rPr lang="en-NO" smtClean="0"/>
              <a:t>26/04/2022</a:t>
            </a:fld>
            <a:endParaRPr lang="en-NO"/>
          </a:p>
        </p:txBody>
      </p:sp>
      <p:sp>
        <p:nvSpPr>
          <p:cNvPr id="5" name="Footer Placeholder 4">
            <a:extLst>
              <a:ext uri="{FF2B5EF4-FFF2-40B4-BE49-F238E27FC236}">
                <a16:creationId xmlns:a16="http://schemas.microsoft.com/office/drawing/2014/main" id="{E4310C52-23B1-9B47-8D9B-1612B8534B97}"/>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B7AFB7CA-417E-C04B-B3CA-EB91B7496649}"/>
              </a:ext>
            </a:extLst>
          </p:cNvPr>
          <p:cNvSpPr>
            <a:spLocks noGrp="1"/>
          </p:cNvSpPr>
          <p:nvPr>
            <p:ph type="sldNum" sz="quarter" idx="12"/>
          </p:nvPr>
        </p:nvSpPr>
        <p:spPr/>
        <p:txBody>
          <a:bodyPr/>
          <a:lstStyle/>
          <a:p>
            <a:fld id="{00F3F845-930E-E14F-BBFD-9C477C996C2A}" type="slidenum">
              <a:rPr lang="en-NO" smtClean="0"/>
              <a:t>‹#›</a:t>
            </a:fld>
            <a:endParaRPr lang="en-NO"/>
          </a:p>
        </p:txBody>
      </p:sp>
    </p:spTree>
    <p:extLst>
      <p:ext uri="{BB962C8B-B14F-4D97-AF65-F5344CB8AC3E}">
        <p14:creationId xmlns:p14="http://schemas.microsoft.com/office/powerpoint/2010/main" val="4167092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7BA3F-5C61-9C4A-8326-37E9045AF889}"/>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9E6A8FB3-0D12-5344-849B-3D152050F42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D47D0EAF-AB0F-6448-B493-595B63179798}"/>
              </a:ext>
            </a:extLst>
          </p:cNvPr>
          <p:cNvSpPr>
            <a:spLocks noGrp="1"/>
          </p:cNvSpPr>
          <p:nvPr>
            <p:ph type="dt" sz="half" idx="10"/>
          </p:nvPr>
        </p:nvSpPr>
        <p:spPr/>
        <p:txBody>
          <a:bodyPr/>
          <a:lstStyle/>
          <a:p>
            <a:fld id="{C25613D5-7F1C-FC4E-A589-D47B43FB1804}" type="datetimeFigureOut">
              <a:rPr lang="en-NO" smtClean="0"/>
              <a:t>26/04/2022</a:t>
            </a:fld>
            <a:endParaRPr lang="en-NO"/>
          </a:p>
        </p:txBody>
      </p:sp>
      <p:sp>
        <p:nvSpPr>
          <p:cNvPr id="5" name="Footer Placeholder 4">
            <a:extLst>
              <a:ext uri="{FF2B5EF4-FFF2-40B4-BE49-F238E27FC236}">
                <a16:creationId xmlns:a16="http://schemas.microsoft.com/office/drawing/2014/main" id="{DECF0BD0-33D2-364F-89DB-798A68CB778D}"/>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7C7F8D65-4418-6E48-895D-4989BD5FC5E0}"/>
              </a:ext>
            </a:extLst>
          </p:cNvPr>
          <p:cNvSpPr>
            <a:spLocks noGrp="1"/>
          </p:cNvSpPr>
          <p:nvPr>
            <p:ph type="sldNum" sz="quarter" idx="12"/>
          </p:nvPr>
        </p:nvSpPr>
        <p:spPr/>
        <p:txBody>
          <a:bodyPr/>
          <a:lstStyle/>
          <a:p>
            <a:fld id="{00F3F845-930E-E14F-BBFD-9C477C996C2A}" type="slidenum">
              <a:rPr lang="en-NO" smtClean="0"/>
              <a:t>‹#›</a:t>
            </a:fld>
            <a:endParaRPr lang="en-NO"/>
          </a:p>
        </p:txBody>
      </p:sp>
    </p:spTree>
    <p:extLst>
      <p:ext uri="{BB962C8B-B14F-4D97-AF65-F5344CB8AC3E}">
        <p14:creationId xmlns:p14="http://schemas.microsoft.com/office/powerpoint/2010/main" val="711519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E49B6-B27E-9F42-9FFF-8BAD32FB8B3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O"/>
          </a:p>
        </p:txBody>
      </p:sp>
      <p:sp>
        <p:nvSpPr>
          <p:cNvPr id="3" name="Text Placeholder 2">
            <a:extLst>
              <a:ext uri="{FF2B5EF4-FFF2-40B4-BE49-F238E27FC236}">
                <a16:creationId xmlns:a16="http://schemas.microsoft.com/office/drawing/2014/main" id="{E00B9087-5FBF-3943-BE5F-FA45BA2214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44D2D41-7CF7-984C-BF91-7184C9581F99}"/>
              </a:ext>
            </a:extLst>
          </p:cNvPr>
          <p:cNvSpPr>
            <a:spLocks noGrp="1"/>
          </p:cNvSpPr>
          <p:nvPr>
            <p:ph type="dt" sz="half" idx="10"/>
          </p:nvPr>
        </p:nvSpPr>
        <p:spPr/>
        <p:txBody>
          <a:bodyPr/>
          <a:lstStyle/>
          <a:p>
            <a:fld id="{C25613D5-7F1C-FC4E-A589-D47B43FB1804}" type="datetimeFigureOut">
              <a:rPr lang="en-NO" smtClean="0"/>
              <a:t>26/04/2022</a:t>
            </a:fld>
            <a:endParaRPr lang="en-NO"/>
          </a:p>
        </p:txBody>
      </p:sp>
      <p:sp>
        <p:nvSpPr>
          <p:cNvPr id="5" name="Footer Placeholder 4">
            <a:extLst>
              <a:ext uri="{FF2B5EF4-FFF2-40B4-BE49-F238E27FC236}">
                <a16:creationId xmlns:a16="http://schemas.microsoft.com/office/drawing/2014/main" id="{2B4833FA-8202-F34E-A40E-C6ED9A2A3E62}"/>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3B9B4ECE-2ACA-034A-94D2-D2216956F133}"/>
              </a:ext>
            </a:extLst>
          </p:cNvPr>
          <p:cNvSpPr>
            <a:spLocks noGrp="1"/>
          </p:cNvSpPr>
          <p:nvPr>
            <p:ph type="sldNum" sz="quarter" idx="12"/>
          </p:nvPr>
        </p:nvSpPr>
        <p:spPr/>
        <p:txBody>
          <a:bodyPr/>
          <a:lstStyle/>
          <a:p>
            <a:fld id="{00F3F845-930E-E14F-BBFD-9C477C996C2A}" type="slidenum">
              <a:rPr lang="en-NO" smtClean="0"/>
              <a:t>‹#›</a:t>
            </a:fld>
            <a:endParaRPr lang="en-NO"/>
          </a:p>
        </p:txBody>
      </p:sp>
    </p:spTree>
    <p:extLst>
      <p:ext uri="{BB962C8B-B14F-4D97-AF65-F5344CB8AC3E}">
        <p14:creationId xmlns:p14="http://schemas.microsoft.com/office/powerpoint/2010/main" val="2996842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B8CB-DB10-D74B-89D4-AE4D9DAA48D1}"/>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F5CAEBB1-8671-684A-8566-4584F9AA814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Content Placeholder 3">
            <a:extLst>
              <a:ext uri="{FF2B5EF4-FFF2-40B4-BE49-F238E27FC236}">
                <a16:creationId xmlns:a16="http://schemas.microsoft.com/office/drawing/2014/main" id="{582EF7DE-2BF0-934C-B056-E739F22D9B2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Date Placeholder 4">
            <a:extLst>
              <a:ext uri="{FF2B5EF4-FFF2-40B4-BE49-F238E27FC236}">
                <a16:creationId xmlns:a16="http://schemas.microsoft.com/office/drawing/2014/main" id="{3BB86F24-DD46-EE4B-88F2-A66ADC77D599}"/>
              </a:ext>
            </a:extLst>
          </p:cNvPr>
          <p:cNvSpPr>
            <a:spLocks noGrp="1"/>
          </p:cNvSpPr>
          <p:nvPr>
            <p:ph type="dt" sz="half" idx="10"/>
          </p:nvPr>
        </p:nvSpPr>
        <p:spPr/>
        <p:txBody>
          <a:bodyPr/>
          <a:lstStyle/>
          <a:p>
            <a:fld id="{C25613D5-7F1C-FC4E-A589-D47B43FB1804}" type="datetimeFigureOut">
              <a:rPr lang="en-NO" smtClean="0"/>
              <a:t>26/04/2022</a:t>
            </a:fld>
            <a:endParaRPr lang="en-NO"/>
          </a:p>
        </p:txBody>
      </p:sp>
      <p:sp>
        <p:nvSpPr>
          <p:cNvPr id="6" name="Footer Placeholder 5">
            <a:extLst>
              <a:ext uri="{FF2B5EF4-FFF2-40B4-BE49-F238E27FC236}">
                <a16:creationId xmlns:a16="http://schemas.microsoft.com/office/drawing/2014/main" id="{F74FF40F-B6E8-ED46-9CCD-8329FD4FD2BD}"/>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F286FB6B-9A1F-A34D-8F99-682DDC04876D}"/>
              </a:ext>
            </a:extLst>
          </p:cNvPr>
          <p:cNvSpPr>
            <a:spLocks noGrp="1"/>
          </p:cNvSpPr>
          <p:nvPr>
            <p:ph type="sldNum" sz="quarter" idx="12"/>
          </p:nvPr>
        </p:nvSpPr>
        <p:spPr/>
        <p:txBody>
          <a:bodyPr/>
          <a:lstStyle/>
          <a:p>
            <a:fld id="{00F3F845-930E-E14F-BBFD-9C477C996C2A}" type="slidenum">
              <a:rPr lang="en-NO" smtClean="0"/>
              <a:t>‹#›</a:t>
            </a:fld>
            <a:endParaRPr lang="en-NO"/>
          </a:p>
        </p:txBody>
      </p:sp>
    </p:spTree>
    <p:extLst>
      <p:ext uri="{BB962C8B-B14F-4D97-AF65-F5344CB8AC3E}">
        <p14:creationId xmlns:p14="http://schemas.microsoft.com/office/powerpoint/2010/main" val="4032618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A048-DEE9-E345-99CC-08FA0BE40280}"/>
              </a:ext>
            </a:extLst>
          </p:cNvPr>
          <p:cNvSpPr>
            <a:spLocks noGrp="1"/>
          </p:cNvSpPr>
          <p:nvPr>
            <p:ph type="title"/>
          </p:nvPr>
        </p:nvSpPr>
        <p:spPr>
          <a:xfrm>
            <a:off x="839788" y="365125"/>
            <a:ext cx="10515600" cy="1325563"/>
          </a:xfrm>
        </p:spPr>
        <p:txBody>
          <a:bodyPr/>
          <a:lstStyle/>
          <a:p>
            <a:r>
              <a:rPr lang="en-GB"/>
              <a:t>Click to edit Master title style</a:t>
            </a:r>
            <a:endParaRPr lang="en-NO"/>
          </a:p>
        </p:txBody>
      </p:sp>
      <p:sp>
        <p:nvSpPr>
          <p:cNvPr id="3" name="Text Placeholder 2">
            <a:extLst>
              <a:ext uri="{FF2B5EF4-FFF2-40B4-BE49-F238E27FC236}">
                <a16:creationId xmlns:a16="http://schemas.microsoft.com/office/drawing/2014/main" id="{184D2884-129F-3F47-BD2B-E98B74D84B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C2772B8-160F-674E-ABDE-FDA7F386BBC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Text Placeholder 4">
            <a:extLst>
              <a:ext uri="{FF2B5EF4-FFF2-40B4-BE49-F238E27FC236}">
                <a16:creationId xmlns:a16="http://schemas.microsoft.com/office/drawing/2014/main" id="{AEAC81F3-E8B7-354E-9F8A-1650700759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7D93C7D-BD59-514A-B708-6AE4EDC3557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7" name="Date Placeholder 6">
            <a:extLst>
              <a:ext uri="{FF2B5EF4-FFF2-40B4-BE49-F238E27FC236}">
                <a16:creationId xmlns:a16="http://schemas.microsoft.com/office/drawing/2014/main" id="{B15F7202-7787-A24F-8D7F-A9AA985A8B80}"/>
              </a:ext>
            </a:extLst>
          </p:cNvPr>
          <p:cNvSpPr>
            <a:spLocks noGrp="1"/>
          </p:cNvSpPr>
          <p:nvPr>
            <p:ph type="dt" sz="half" idx="10"/>
          </p:nvPr>
        </p:nvSpPr>
        <p:spPr/>
        <p:txBody>
          <a:bodyPr/>
          <a:lstStyle/>
          <a:p>
            <a:fld id="{C25613D5-7F1C-FC4E-A589-D47B43FB1804}" type="datetimeFigureOut">
              <a:rPr lang="en-NO" smtClean="0"/>
              <a:t>26/04/2022</a:t>
            </a:fld>
            <a:endParaRPr lang="en-NO"/>
          </a:p>
        </p:txBody>
      </p:sp>
      <p:sp>
        <p:nvSpPr>
          <p:cNvPr id="8" name="Footer Placeholder 7">
            <a:extLst>
              <a:ext uri="{FF2B5EF4-FFF2-40B4-BE49-F238E27FC236}">
                <a16:creationId xmlns:a16="http://schemas.microsoft.com/office/drawing/2014/main" id="{7EEECC03-3467-A14A-84C5-18237CB67DE9}"/>
              </a:ext>
            </a:extLst>
          </p:cNvPr>
          <p:cNvSpPr>
            <a:spLocks noGrp="1"/>
          </p:cNvSpPr>
          <p:nvPr>
            <p:ph type="ftr" sz="quarter" idx="11"/>
          </p:nvPr>
        </p:nvSpPr>
        <p:spPr/>
        <p:txBody>
          <a:bodyPr/>
          <a:lstStyle/>
          <a:p>
            <a:endParaRPr lang="en-NO"/>
          </a:p>
        </p:txBody>
      </p:sp>
      <p:sp>
        <p:nvSpPr>
          <p:cNvPr id="9" name="Slide Number Placeholder 8">
            <a:extLst>
              <a:ext uri="{FF2B5EF4-FFF2-40B4-BE49-F238E27FC236}">
                <a16:creationId xmlns:a16="http://schemas.microsoft.com/office/drawing/2014/main" id="{EA6142E1-08FE-C04A-9221-187A6DC0ADFB}"/>
              </a:ext>
            </a:extLst>
          </p:cNvPr>
          <p:cNvSpPr>
            <a:spLocks noGrp="1"/>
          </p:cNvSpPr>
          <p:nvPr>
            <p:ph type="sldNum" sz="quarter" idx="12"/>
          </p:nvPr>
        </p:nvSpPr>
        <p:spPr/>
        <p:txBody>
          <a:bodyPr/>
          <a:lstStyle/>
          <a:p>
            <a:fld id="{00F3F845-930E-E14F-BBFD-9C477C996C2A}" type="slidenum">
              <a:rPr lang="en-NO" smtClean="0"/>
              <a:t>‹#›</a:t>
            </a:fld>
            <a:endParaRPr lang="en-NO"/>
          </a:p>
        </p:txBody>
      </p:sp>
    </p:spTree>
    <p:extLst>
      <p:ext uri="{BB962C8B-B14F-4D97-AF65-F5344CB8AC3E}">
        <p14:creationId xmlns:p14="http://schemas.microsoft.com/office/powerpoint/2010/main" val="384018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CD798-7971-0B43-81F3-5FEAF07D2ACB}"/>
              </a:ext>
            </a:extLst>
          </p:cNvPr>
          <p:cNvSpPr>
            <a:spLocks noGrp="1"/>
          </p:cNvSpPr>
          <p:nvPr>
            <p:ph type="title"/>
          </p:nvPr>
        </p:nvSpPr>
        <p:spPr/>
        <p:txBody>
          <a:bodyPr/>
          <a:lstStyle/>
          <a:p>
            <a:r>
              <a:rPr lang="en-GB"/>
              <a:t>Click to edit Master title style</a:t>
            </a:r>
            <a:endParaRPr lang="en-NO"/>
          </a:p>
        </p:txBody>
      </p:sp>
      <p:sp>
        <p:nvSpPr>
          <p:cNvPr id="3" name="Date Placeholder 2">
            <a:extLst>
              <a:ext uri="{FF2B5EF4-FFF2-40B4-BE49-F238E27FC236}">
                <a16:creationId xmlns:a16="http://schemas.microsoft.com/office/drawing/2014/main" id="{A8699C6F-07A9-AD4E-804D-F9092C81DD3D}"/>
              </a:ext>
            </a:extLst>
          </p:cNvPr>
          <p:cNvSpPr>
            <a:spLocks noGrp="1"/>
          </p:cNvSpPr>
          <p:nvPr>
            <p:ph type="dt" sz="half" idx="10"/>
          </p:nvPr>
        </p:nvSpPr>
        <p:spPr/>
        <p:txBody>
          <a:bodyPr/>
          <a:lstStyle/>
          <a:p>
            <a:fld id="{C25613D5-7F1C-FC4E-A589-D47B43FB1804}" type="datetimeFigureOut">
              <a:rPr lang="en-NO" smtClean="0"/>
              <a:t>26/04/2022</a:t>
            </a:fld>
            <a:endParaRPr lang="en-NO"/>
          </a:p>
        </p:txBody>
      </p:sp>
      <p:sp>
        <p:nvSpPr>
          <p:cNvPr id="4" name="Footer Placeholder 3">
            <a:extLst>
              <a:ext uri="{FF2B5EF4-FFF2-40B4-BE49-F238E27FC236}">
                <a16:creationId xmlns:a16="http://schemas.microsoft.com/office/drawing/2014/main" id="{C294B01E-9B6F-3E45-9A77-F3CFA03D4637}"/>
              </a:ext>
            </a:extLst>
          </p:cNvPr>
          <p:cNvSpPr>
            <a:spLocks noGrp="1"/>
          </p:cNvSpPr>
          <p:nvPr>
            <p:ph type="ftr" sz="quarter" idx="11"/>
          </p:nvPr>
        </p:nvSpPr>
        <p:spPr/>
        <p:txBody>
          <a:bodyPr/>
          <a:lstStyle/>
          <a:p>
            <a:endParaRPr lang="en-NO"/>
          </a:p>
        </p:txBody>
      </p:sp>
      <p:sp>
        <p:nvSpPr>
          <p:cNvPr id="5" name="Slide Number Placeholder 4">
            <a:extLst>
              <a:ext uri="{FF2B5EF4-FFF2-40B4-BE49-F238E27FC236}">
                <a16:creationId xmlns:a16="http://schemas.microsoft.com/office/drawing/2014/main" id="{81C6A964-2E56-414D-94E6-0D72883EE427}"/>
              </a:ext>
            </a:extLst>
          </p:cNvPr>
          <p:cNvSpPr>
            <a:spLocks noGrp="1"/>
          </p:cNvSpPr>
          <p:nvPr>
            <p:ph type="sldNum" sz="quarter" idx="12"/>
          </p:nvPr>
        </p:nvSpPr>
        <p:spPr/>
        <p:txBody>
          <a:bodyPr/>
          <a:lstStyle/>
          <a:p>
            <a:fld id="{00F3F845-930E-E14F-BBFD-9C477C996C2A}" type="slidenum">
              <a:rPr lang="en-NO" smtClean="0"/>
              <a:t>‹#›</a:t>
            </a:fld>
            <a:endParaRPr lang="en-NO"/>
          </a:p>
        </p:txBody>
      </p:sp>
    </p:spTree>
    <p:extLst>
      <p:ext uri="{BB962C8B-B14F-4D97-AF65-F5344CB8AC3E}">
        <p14:creationId xmlns:p14="http://schemas.microsoft.com/office/powerpoint/2010/main" val="25715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64C67C-EC82-CD4F-A134-297ABFA2C96F}"/>
              </a:ext>
            </a:extLst>
          </p:cNvPr>
          <p:cNvSpPr>
            <a:spLocks noGrp="1"/>
          </p:cNvSpPr>
          <p:nvPr>
            <p:ph type="dt" sz="half" idx="10"/>
          </p:nvPr>
        </p:nvSpPr>
        <p:spPr/>
        <p:txBody>
          <a:bodyPr/>
          <a:lstStyle/>
          <a:p>
            <a:fld id="{C25613D5-7F1C-FC4E-A589-D47B43FB1804}" type="datetimeFigureOut">
              <a:rPr lang="en-NO" smtClean="0"/>
              <a:t>26/04/2022</a:t>
            </a:fld>
            <a:endParaRPr lang="en-NO"/>
          </a:p>
        </p:txBody>
      </p:sp>
      <p:sp>
        <p:nvSpPr>
          <p:cNvPr id="3" name="Footer Placeholder 2">
            <a:extLst>
              <a:ext uri="{FF2B5EF4-FFF2-40B4-BE49-F238E27FC236}">
                <a16:creationId xmlns:a16="http://schemas.microsoft.com/office/drawing/2014/main" id="{F3608057-F2FF-3340-B6B5-F23CEEC55654}"/>
              </a:ext>
            </a:extLst>
          </p:cNvPr>
          <p:cNvSpPr>
            <a:spLocks noGrp="1"/>
          </p:cNvSpPr>
          <p:nvPr>
            <p:ph type="ftr" sz="quarter" idx="11"/>
          </p:nvPr>
        </p:nvSpPr>
        <p:spPr/>
        <p:txBody>
          <a:bodyPr/>
          <a:lstStyle/>
          <a:p>
            <a:endParaRPr lang="en-NO"/>
          </a:p>
        </p:txBody>
      </p:sp>
      <p:sp>
        <p:nvSpPr>
          <p:cNvPr id="4" name="Slide Number Placeholder 3">
            <a:extLst>
              <a:ext uri="{FF2B5EF4-FFF2-40B4-BE49-F238E27FC236}">
                <a16:creationId xmlns:a16="http://schemas.microsoft.com/office/drawing/2014/main" id="{5A75C1EA-7ACF-5742-8D64-989D66E77997}"/>
              </a:ext>
            </a:extLst>
          </p:cNvPr>
          <p:cNvSpPr>
            <a:spLocks noGrp="1"/>
          </p:cNvSpPr>
          <p:nvPr>
            <p:ph type="sldNum" sz="quarter" idx="12"/>
          </p:nvPr>
        </p:nvSpPr>
        <p:spPr/>
        <p:txBody>
          <a:bodyPr/>
          <a:lstStyle/>
          <a:p>
            <a:fld id="{00F3F845-930E-E14F-BBFD-9C477C996C2A}" type="slidenum">
              <a:rPr lang="en-NO" smtClean="0"/>
              <a:t>‹#›</a:t>
            </a:fld>
            <a:endParaRPr lang="en-NO"/>
          </a:p>
        </p:txBody>
      </p:sp>
    </p:spTree>
    <p:extLst>
      <p:ext uri="{BB962C8B-B14F-4D97-AF65-F5344CB8AC3E}">
        <p14:creationId xmlns:p14="http://schemas.microsoft.com/office/powerpoint/2010/main" val="400872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96BE-D44C-0E45-9771-371FD5A6084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Content Placeholder 2">
            <a:extLst>
              <a:ext uri="{FF2B5EF4-FFF2-40B4-BE49-F238E27FC236}">
                <a16:creationId xmlns:a16="http://schemas.microsoft.com/office/drawing/2014/main" id="{F6976EE1-D117-1741-9639-452F97757C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Text Placeholder 3">
            <a:extLst>
              <a:ext uri="{FF2B5EF4-FFF2-40B4-BE49-F238E27FC236}">
                <a16:creationId xmlns:a16="http://schemas.microsoft.com/office/drawing/2014/main" id="{09F9A720-0FF0-934D-A831-F4563318BA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82E9D82-889A-3445-AAAA-E216B11FBA8B}"/>
              </a:ext>
            </a:extLst>
          </p:cNvPr>
          <p:cNvSpPr>
            <a:spLocks noGrp="1"/>
          </p:cNvSpPr>
          <p:nvPr>
            <p:ph type="dt" sz="half" idx="10"/>
          </p:nvPr>
        </p:nvSpPr>
        <p:spPr/>
        <p:txBody>
          <a:bodyPr/>
          <a:lstStyle/>
          <a:p>
            <a:fld id="{C25613D5-7F1C-FC4E-A589-D47B43FB1804}" type="datetimeFigureOut">
              <a:rPr lang="en-NO" smtClean="0"/>
              <a:t>26/04/2022</a:t>
            </a:fld>
            <a:endParaRPr lang="en-NO"/>
          </a:p>
        </p:txBody>
      </p:sp>
      <p:sp>
        <p:nvSpPr>
          <p:cNvPr id="6" name="Footer Placeholder 5">
            <a:extLst>
              <a:ext uri="{FF2B5EF4-FFF2-40B4-BE49-F238E27FC236}">
                <a16:creationId xmlns:a16="http://schemas.microsoft.com/office/drawing/2014/main" id="{04D306F3-2459-4D48-A746-654E2DA03515}"/>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93FD84AC-8DAC-9A46-A3D2-5AB0FC374AAC}"/>
              </a:ext>
            </a:extLst>
          </p:cNvPr>
          <p:cNvSpPr>
            <a:spLocks noGrp="1"/>
          </p:cNvSpPr>
          <p:nvPr>
            <p:ph type="sldNum" sz="quarter" idx="12"/>
          </p:nvPr>
        </p:nvSpPr>
        <p:spPr/>
        <p:txBody>
          <a:bodyPr/>
          <a:lstStyle/>
          <a:p>
            <a:fld id="{00F3F845-930E-E14F-BBFD-9C477C996C2A}" type="slidenum">
              <a:rPr lang="en-NO" smtClean="0"/>
              <a:t>‹#›</a:t>
            </a:fld>
            <a:endParaRPr lang="en-NO"/>
          </a:p>
        </p:txBody>
      </p:sp>
    </p:spTree>
    <p:extLst>
      <p:ext uri="{BB962C8B-B14F-4D97-AF65-F5344CB8AC3E}">
        <p14:creationId xmlns:p14="http://schemas.microsoft.com/office/powerpoint/2010/main" val="208006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015C-A102-CF4E-9C4C-1C7EA4FB8C6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Picture Placeholder 2">
            <a:extLst>
              <a:ext uri="{FF2B5EF4-FFF2-40B4-BE49-F238E27FC236}">
                <a16:creationId xmlns:a16="http://schemas.microsoft.com/office/drawing/2014/main" id="{1410900E-866F-D043-81CC-22809D6EC3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O"/>
          </a:p>
        </p:txBody>
      </p:sp>
      <p:sp>
        <p:nvSpPr>
          <p:cNvPr id="4" name="Text Placeholder 3">
            <a:extLst>
              <a:ext uri="{FF2B5EF4-FFF2-40B4-BE49-F238E27FC236}">
                <a16:creationId xmlns:a16="http://schemas.microsoft.com/office/drawing/2014/main" id="{2A934A09-A8C4-3D42-8DF1-FB206E64A4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1866F19-D9B6-C149-AE47-545E8A75BAA2}"/>
              </a:ext>
            </a:extLst>
          </p:cNvPr>
          <p:cNvSpPr>
            <a:spLocks noGrp="1"/>
          </p:cNvSpPr>
          <p:nvPr>
            <p:ph type="dt" sz="half" idx="10"/>
          </p:nvPr>
        </p:nvSpPr>
        <p:spPr/>
        <p:txBody>
          <a:bodyPr/>
          <a:lstStyle/>
          <a:p>
            <a:fld id="{C25613D5-7F1C-FC4E-A589-D47B43FB1804}" type="datetimeFigureOut">
              <a:rPr lang="en-NO" smtClean="0"/>
              <a:t>26/04/2022</a:t>
            </a:fld>
            <a:endParaRPr lang="en-NO"/>
          </a:p>
        </p:txBody>
      </p:sp>
      <p:sp>
        <p:nvSpPr>
          <p:cNvPr id="6" name="Footer Placeholder 5">
            <a:extLst>
              <a:ext uri="{FF2B5EF4-FFF2-40B4-BE49-F238E27FC236}">
                <a16:creationId xmlns:a16="http://schemas.microsoft.com/office/drawing/2014/main" id="{9C667CE3-49D1-6442-9C5A-CBBB219D06F5}"/>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50D24781-2E6E-8F4F-AE4A-4194986D4C55}"/>
              </a:ext>
            </a:extLst>
          </p:cNvPr>
          <p:cNvSpPr>
            <a:spLocks noGrp="1"/>
          </p:cNvSpPr>
          <p:nvPr>
            <p:ph type="sldNum" sz="quarter" idx="12"/>
          </p:nvPr>
        </p:nvSpPr>
        <p:spPr/>
        <p:txBody>
          <a:bodyPr/>
          <a:lstStyle/>
          <a:p>
            <a:fld id="{00F3F845-930E-E14F-BBFD-9C477C996C2A}" type="slidenum">
              <a:rPr lang="en-NO" smtClean="0"/>
              <a:t>‹#›</a:t>
            </a:fld>
            <a:endParaRPr lang="en-NO"/>
          </a:p>
        </p:txBody>
      </p:sp>
    </p:spTree>
    <p:extLst>
      <p:ext uri="{BB962C8B-B14F-4D97-AF65-F5344CB8AC3E}">
        <p14:creationId xmlns:p14="http://schemas.microsoft.com/office/powerpoint/2010/main" val="27463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12396F-EF58-5B4A-B971-3148537FB0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O"/>
          </a:p>
        </p:txBody>
      </p:sp>
      <p:sp>
        <p:nvSpPr>
          <p:cNvPr id="3" name="Text Placeholder 2">
            <a:extLst>
              <a:ext uri="{FF2B5EF4-FFF2-40B4-BE49-F238E27FC236}">
                <a16:creationId xmlns:a16="http://schemas.microsoft.com/office/drawing/2014/main" id="{2FDBE9A6-4320-5F4B-B35D-D726016140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1F16E7EF-358C-5D41-8378-B169E48B1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5613D5-7F1C-FC4E-A589-D47B43FB1804}" type="datetimeFigureOut">
              <a:rPr lang="en-NO" smtClean="0"/>
              <a:t>26/04/2022</a:t>
            </a:fld>
            <a:endParaRPr lang="en-NO"/>
          </a:p>
        </p:txBody>
      </p:sp>
      <p:sp>
        <p:nvSpPr>
          <p:cNvPr id="5" name="Footer Placeholder 4">
            <a:extLst>
              <a:ext uri="{FF2B5EF4-FFF2-40B4-BE49-F238E27FC236}">
                <a16:creationId xmlns:a16="http://schemas.microsoft.com/office/drawing/2014/main" id="{835622A5-34EE-584E-B04C-A317F2345F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O"/>
          </a:p>
        </p:txBody>
      </p:sp>
      <p:sp>
        <p:nvSpPr>
          <p:cNvPr id="6" name="Slide Number Placeholder 5">
            <a:extLst>
              <a:ext uri="{FF2B5EF4-FFF2-40B4-BE49-F238E27FC236}">
                <a16:creationId xmlns:a16="http://schemas.microsoft.com/office/drawing/2014/main" id="{DEB5414D-D963-6042-9CCB-3930B6269B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F3F845-930E-E14F-BBFD-9C477C996C2A}" type="slidenum">
              <a:rPr lang="en-NO" smtClean="0"/>
              <a:t>‹#›</a:t>
            </a:fld>
            <a:endParaRPr lang="en-NO"/>
          </a:p>
        </p:txBody>
      </p:sp>
    </p:spTree>
    <p:extLst>
      <p:ext uri="{BB962C8B-B14F-4D97-AF65-F5344CB8AC3E}">
        <p14:creationId xmlns:p14="http://schemas.microsoft.com/office/powerpoint/2010/main" val="3513988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vecteezy.com/free-vector/coffee-log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225B7-6748-F747-B674-AB4CB48BFF93}"/>
              </a:ext>
            </a:extLst>
          </p:cNvPr>
          <p:cNvSpPr>
            <a:spLocks noGrp="1"/>
          </p:cNvSpPr>
          <p:nvPr>
            <p:ph type="ctrTitle"/>
          </p:nvPr>
        </p:nvSpPr>
        <p:spPr>
          <a:xfrm>
            <a:off x="1524000" y="1713856"/>
            <a:ext cx="9144000" cy="915044"/>
          </a:xfrm>
        </p:spPr>
        <p:txBody>
          <a:bodyPr/>
          <a:lstStyle/>
          <a:p>
            <a:r>
              <a:rPr lang="en-NO" dirty="0">
                <a:solidFill>
                  <a:schemeClr val="bg1"/>
                </a:solidFill>
              </a:rPr>
              <a:t>KaffeKopp</a:t>
            </a:r>
          </a:p>
        </p:txBody>
      </p:sp>
      <p:sp>
        <p:nvSpPr>
          <p:cNvPr id="3" name="Subtitle 2">
            <a:extLst>
              <a:ext uri="{FF2B5EF4-FFF2-40B4-BE49-F238E27FC236}">
                <a16:creationId xmlns:a16="http://schemas.microsoft.com/office/drawing/2014/main" id="{A5D79B2A-5033-C04F-BFB2-ECED78BB0022}"/>
              </a:ext>
            </a:extLst>
          </p:cNvPr>
          <p:cNvSpPr>
            <a:spLocks noGrp="1"/>
          </p:cNvSpPr>
          <p:nvPr>
            <p:ph type="subTitle" idx="1"/>
          </p:nvPr>
        </p:nvSpPr>
        <p:spPr/>
        <p:txBody>
          <a:bodyPr/>
          <a:lstStyle/>
          <a:p>
            <a:r>
              <a:rPr lang="en-NO" dirty="0"/>
              <a:t>Et 2D-spill fra KaffeKopp</a:t>
            </a:r>
          </a:p>
        </p:txBody>
      </p:sp>
      <p:pic>
        <p:nvPicPr>
          <p:cNvPr id="5" name="Picture 4" descr="Icon&#10;&#10;Description automatically generated">
            <a:extLst>
              <a:ext uri="{FF2B5EF4-FFF2-40B4-BE49-F238E27FC236}">
                <a16:creationId xmlns:a16="http://schemas.microsoft.com/office/drawing/2014/main" id="{BB941880-D928-33CB-9EE3-A29DA1214826}"/>
              </a:ext>
            </a:extLst>
          </p:cNvPr>
          <p:cNvPicPr>
            <a:picLocks noChangeAspect="1"/>
          </p:cNvPicPr>
          <p:nvPr/>
        </p:nvPicPr>
        <p:blipFill>
          <a:blip r:embed="rId2"/>
          <a:stretch>
            <a:fillRect/>
          </a:stretch>
        </p:blipFill>
        <p:spPr>
          <a:xfrm>
            <a:off x="4726470" y="2628900"/>
            <a:ext cx="2739059" cy="2739059"/>
          </a:xfrm>
          <a:prstGeom prst="rect">
            <a:avLst/>
          </a:prstGeom>
        </p:spPr>
      </p:pic>
    </p:spTree>
    <p:extLst>
      <p:ext uri="{BB962C8B-B14F-4D97-AF65-F5344CB8AC3E}">
        <p14:creationId xmlns:p14="http://schemas.microsoft.com/office/powerpoint/2010/main" val="3037744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4245-9704-F24B-A647-5B30E6787C8C}"/>
              </a:ext>
            </a:extLst>
          </p:cNvPr>
          <p:cNvSpPr>
            <a:spLocks noGrp="1"/>
          </p:cNvSpPr>
          <p:nvPr>
            <p:ph type="title"/>
          </p:nvPr>
        </p:nvSpPr>
        <p:spPr>
          <a:xfrm>
            <a:off x="0" y="2766218"/>
            <a:ext cx="12192000" cy="1325563"/>
          </a:xfrm>
        </p:spPr>
        <p:txBody>
          <a:bodyPr>
            <a:normAutofit/>
          </a:bodyPr>
          <a:lstStyle/>
          <a:p>
            <a:pPr algn="ctr"/>
            <a:r>
              <a:rPr lang="en-NO" sz="3600" dirty="0">
                <a:solidFill>
                  <a:schemeClr val="bg1"/>
                </a:solidFill>
              </a:rPr>
              <a:t>Hva er det viktigste vi har lært om å jobbe </a:t>
            </a:r>
            <a:r>
              <a:rPr lang="en-GB" sz="3600" dirty="0">
                <a:solidFill>
                  <a:schemeClr val="bg1"/>
                </a:solidFill>
              </a:rPr>
              <a:t>i</a:t>
            </a:r>
            <a:r>
              <a:rPr lang="en-NO" sz="3600" dirty="0">
                <a:solidFill>
                  <a:schemeClr val="bg1"/>
                </a:solidFill>
              </a:rPr>
              <a:t> et team?</a:t>
            </a:r>
          </a:p>
        </p:txBody>
      </p:sp>
      <p:pic>
        <p:nvPicPr>
          <p:cNvPr id="5" name="Picture 4" descr="Icon&#10;&#10;Description automatically generated">
            <a:extLst>
              <a:ext uri="{FF2B5EF4-FFF2-40B4-BE49-F238E27FC236}">
                <a16:creationId xmlns:a16="http://schemas.microsoft.com/office/drawing/2014/main" id="{AA6C526B-8A89-659F-6D34-371B9DFF415C}"/>
              </a:ext>
            </a:extLst>
          </p:cNvPr>
          <p:cNvPicPr>
            <a:picLocks noChangeAspect="1"/>
          </p:cNvPicPr>
          <p:nvPr/>
        </p:nvPicPr>
        <p:blipFill>
          <a:blip r:embed="rId3"/>
          <a:stretch>
            <a:fillRect/>
          </a:stretch>
        </p:blipFill>
        <p:spPr>
          <a:xfrm>
            <a:off x="10536238" y="0"/>
            <a:ext cx="1655762" cy="1655762"/>
          </a:xfrm>
          <a:prstGeom prst="rect">
            <a:avLst/>
          </a:prstGeom>
        </p:spPr>
      </p:pic>
    </p:spTree>
    <p:extLst>
      <p:ext uri="{BB962C8B-B14F-4D97-AF65-F5344CB8AC3E}">
        <p14:creationId xmlns:p14="http://schemas.microsoft.com/office/powerpoint/2010/main" val="166457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4245-9704-F24B-A647-5B30E6787C8C}"/>
              </a:ext>
            </a:extLst>
          </p:cNvPr>
          <p:cNvSpPr>
            <a:spLocks noGrp="1"/>
          </p:cNvSpPr>
          <p:nvPr>
            <p:ph type="title"/>
          </p:nvPr>
        </p:nvSpPr>
        <p:spPr>
          <a:xfrm>
            <a:off x="0" y="2766218"/>
            <a:ext cx="12192000" cy="1325563"/>
          </a:xfrm>
        </p:spPr>
        <p:txBody>
          <a:bodyPr>
            <a:normAutofit/>
          </a:bodyPr>
          <a:lstStyle/>
          <a:p>
            <a:pPr algn="ctr"/>
            <a:r>
              <a:rPr lang="en-NO" sz="3200" dirty="0">
                <a:solidFill>
                  <a:schemeClr val="bg1"/>
                </a:solidFill>
              </a:rPr>
              <a:t>Hva er det viktigste vi har lært om å jobbe </a:t>
            </a:r>
            <a:r>
              <a:rPr lang="nb-NO" sz="3200" dirty="0">
                <a:solidFill>
                  <a:schemeClr val="bg1"/>
                </a:solidFill>
              </a:rPr>
              <a:t>på et større prosjekt over lenger tid?</a:t>
            </a:r>
            <a:endParaRPr lang="en-NO" sz="3200" dirty="0">
              <a:solidFill>
                <a:schemeClr val="bg1"/>
              </a:solidFill>
            </a:endParaRPr>
          </a:p>
        </p:txBody>
      </p:sp>
      <p:pic>
        <p:nvPicPr>
          <p:cNvPr id="4" name="Picture 3" descr="Icon&#10;&#10;Description automatically generated">
            <a:extLst>
              <a:ext uri="{FF2B5EF4-FFF2-40B4-BE49-F238E27FC236}">
                <a16:creationId xmlns:a16="http://schemas.microsoft.com/office/drawing/2014/main" id="{9E5B0833-8CCA-B33D-2F6F-B2982FB2560D}"/>
              </a:ext>
            </a:extLst>
          </p:cNvPr>
          <p:cNvPicPr>
            <a:picLocks noChangeAspect="1"/>
          </p:cNvPicPr>
          <p:nvPr/>
        </p:nvPicPr>
        <p:blipFill>
          <a:blip r:embed="rId3"/>
          <a:stretch>
            <a:fillRect/>
          </a:stretch>
        </p:blipFill>
        <p:spPr>
          <a:xfrm>
            <a:off x="10536238" y="0"/>
            <a:ext cx="1655762" cy="1655762"/>
          </a:xfrm>
          <a:prstGeom prst="rect">
            <a:avLst/>
          </a:prstGeom>
        </p:spPr>
      </p:pic>
    </p:spTree>
    <p:extLst>
      <p:ext uri="{BB962C8B-B14F-4D97-AF65-F5344CB8AC3E}">
        <p14:creationId xmlns:p14="http://schemas.microsoft.com/office/powerpoint/2010/main" val="227396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4245-9704-F24B-A647-5B30E6787C8C}"/>
              </a:ext>
            </a:extLst>
          </p:cNvPr>
          <p:cNvSpPr>
            <a:spLocks noGrp="1"/>
          </p:cNvSpPr>
          <p:nvPr>
            <p:ph type="title"/>
          </p:nvPr>
        </p:nvSpPr>
        <p:spPr>
          <a:xfrm>
            <a:off x="0" y="2297509"/>
            <a:ext cx="12192000" cy="2262981"/>
          </a:xfrm>
        </p:spPr>
        <p:txBody>
          <a:bodyPr>
            <a:normAutofit/>
          </a:bodyPr>
          <a:lstStyle/>
          <a:p>
            <a:pPr algn="ctr"/>
            <a:r>
              <a:rPr lang="en-NO" sz="3600" dirty="0">
                <a:solidFill>
                  <a:schemeClr val="bg1"/>
                </a:solidFill>
              </a:rPr>
              <a:t>Hva </a:t>
            </a:r>
            <a:r>
              <a:rPr lang="nb-NO" sz="3600" dirty="0">
                <a:solidFill>
                  <a:schemeClr val="bg1"/>
                </a:solidFill>
              </a:rPr>
              <a:t>ville vi gjort annerledes om vi hadde gjort prosjektet på nytt?</a:t>
            </a:r>
            <a:br>
              <a:rPr lang="nb-NO" sz="3600" dirty="0">
                <a:solidFill>
                  <a:schemeClr val="bg1"/>
                </a:solidFill>
              </a:rPr>
            </a:br>
            <a:br>
              <a:rPr lang="nb-NO" sz="3600" dirty="0">
                <a:solidFill>
                  <a:schemeClr val="bg1"/>
                </a:solidFill>
              </a:rPr>
            </a:br>
            <a:r>
              <a:rPr lang="nb-NO" sz="3600" dirty="0">
                <a:solidFill>
                  <a:schemeClr val="bg1"/>
                </a:solidFill>
              </a:rPr>
              <a:t>Hva kunne vi ellers oppnådd med disse endringene?</a:t>
            </a:r>
            <a:endParaRPr lang="en-NO" sz="3600" dirty="0">
              <a:solidFill>
                <a:schemeClr val="bg1"/>
              </a:solidFill>
            </a:endParaRPr>
          </a:p>
        </p:txBody>
      </p:sp>
      <p:pic>
        <p:nvPicPr>
          <p:cNvPr id="4" name="Picture 3" descr="Icon&#10;&#10;Description automatically generated">
            <a:extLst>
              <a:ext uri="{FF2B5EF4-FFF2-40B4-BE49-F238E27FC236}">
                <a16:creationId xmlns:a16="http://schemas.microsoft.com/office/drawing/2014/main" id="{5A4631DD-1987-80BF-382C-AF03E1676EA0}"/>
              </a:ext>
            </a:extLst>
          </p:cNvPr>
          <p:cNvPicPr>
            <a:picLocks noChangeAspect="1"/>
          </p:cNvPicPr>
          <p:nvPr/>
        </p:nvPicPr>
        <p:blipFill>
          <a:blip r:embed="rId3"/>
          <a:stretch>
            <a:fillRect/>
          </a:stretch>
        </p:blipFill>
        <p:spPr>
          <a:xfrm>
            <a:off x="10536238" y="0"/>
            <a:ext cx="1655762" cy="1655762"/>
          </a:xfrm>
          <a:prstGeom prst="rect">
            <a:avLst/>
          </a:prstGeom>
        </p:spPr>
      </p:pic>
    </p:spTree>
    <p:extLst>
      <p:ext uri="{BB962C8B-B14F-4D97-AF65-F5344CB8AC3E}">
        <p14:creationId xmlns:p14="http://schemas.microsoft.com/office/powerpoint/2010/main" val="1638937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4245-9704-F24B-A647-5B30E6787C8C}"/>
              </a:ext>
            </a:extLst>
          </p:cNvPr>
          <p:cNvSpPr>
            <a:spLocks noGrp="1"/>
          </p:cNvSpPr>
          <p:nvPr>
            <p:ph type="title"/>
          </p:nvPr>
        </p:nvSpPr>
        <p:spPr>
          <a:xfrm>
            <a:off x="0" y="2766218"/>
            <a:ext cx="12192000" cy="1325563"/>
          </a:xfrm>
        </p:spPr>
        <p:txBody>
          <a:bodyPr>
            <a:normAutofit/>
          </a:bodyPr>
          <a:lstStyle/>
          <a:p>
            <a:pPr algn="ctr"/>
            <a:r>
              <a:rPr lang="nb-NO" sz="4000" dirty="0">
                <a:solidFill>
                  <a:schemeClr val="bg1"/>
                </a:solidFill>
              </a:rPr>
              <a:t>Demo av Kurt-Mario</a:t>
            </a:r>
            <a:endParaRPr lang="en-NO" sz="4000" dirty="0">
              <a:solidFill>
                <a:schemeClr val="bg1"/>
              </a:solidFill>
            </a:endParaRPr>
          </a:p>
        </p:txBody>
      </p:sp>
      <p:pic>
        <p:nvPicPr>
          <p:cNvPr id="6" name="Picture 5" descr="Icon&#10;&#10;Description automatically generated">
            <a:extLst>
              <a:ext uri="{FF2B5EF4-FFF2-40B4-BE49-F238E27FC236}">
                <a16:creationId xmlns:a16="http://schemas.microsoft.com/office/drawing/2014/main" id="{F268BF92-1483-6021-CAC9-3A68F8F9D804}"/>
              </a:ext>
            </a:extLst>
          </p:cNvPr>
          <p:cNvPicPr>
            <a:picLocks noChangeAspect="1"/>
          </p:cNvPicPr>
          <p:nvPr/>
        </p:nvPicPr>
        <p:blipFill>
          <a:blip r:embed="rId2"/>
          <a:stretch>
            <a:fillRect/>
          </a:stretch>
        </p:blipFill>
        <p:spPr>
          <a:xfrm>
            <a:off x="10536238" y="0"/>
            <a:ext cx="1655762" cy="1655762"/>
          </a:xfrm>
          <a:prstGeom prst="rect">
            <a:avLst/>
          </a:prstGeom>
        </p:spPr>
      </p:pic>
    </p:spTree>
    <p:extLst>
      <p:ext uri="{BB962C8B-B14F-4D97-AF65-F5344CB8AC3E}">
        <p14:creationId xmlns:p14="http://schemas.microsoft.com/office/powerpoint/2010/main" val="3594078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4245-9704-F24B-A647-5B30E6787C8C}"/>
              </a:ext>
            </a:extLst>
          </p:cNvPr>
          <p:cNvSpPr>
            <a:spLocks noGrp="1"/>
          </p:cNvSpPr>
          <p:nvPr>
            <p:ph type="title"/>
          </p:nvPr>
        </p:nvSpPr>
        <p:spPr/>
        <p:txBody>
          <a:bodyPr>
            <a:normAutofit/>
          </a:bodyPr>
          <a:lstStyle/>
          <a:p>
            <a:r>
              <a:rPr lang="nb-NO" sz="4000" dirty="0">
                <a:solidFill>
                  <a:schemeClr val="bg1"/>
                </a:solidFill>
              </a:rPr>
              <a:t>Kilder</a:t>
            </a:r>
            <a:br>
              <a:rPr lang="nb-NO" sz="4000" dirty="0">
                <a:solidFill>
                  <a:schemeClr val="bg1"/>
                </a:solidFill>
              </a:rPr>
            </a:br>
            <a:endParaRPr lang="en-NO" sz="4000" dirty="0">
              <a:solidFill>
                <a:schemeClr val="bg1"/>
              </a:solidFill>
            </a:endParaRPr>
          </a:p>
        </p:txBody>
      </p:sp>
      <p:sp>
        <p:nvSpPr>
          <p:cNvPr id="3" name="Content Placeholder 2">
            <a:extLst>
              <a:ext uri="{FF2B5EF4-FFF2-40B4-BE49-F238E27FC236}">
                <a16:creationId xmlns:a16="http://schemas.microsoft.com/office/drawing/2014/main" id="{662C6350-3726-6810-BDE2-5D53653394E6}"/>
              </a:ext>
            </a:extLst>
          </p:cNvPr>
          <p:cNvSpPr>
            <a:spLocks noGrp="1"/>
          </p:cNvSpPr>
          <p:nvPr>
            <p:ph idx="1"/>
          </p:nvPr>
        </p:nvSpPr>
        <p:spPr/>
        <p:txBody>
          <a:bodyPr/>
          <a:lstStyle/>
          <a:p>
            <a:r>
              <a:rPr lang="nb-NO" dirty="0">
                <a:solidFill>
                  <a:schemeClr val="bg1"/>
                </a:solidFill>
              </a:rPr>
              <a:t>Gruppelogo: </a:t>
            </a:r>
            <a:r>
              <a:rPr lang="nb-NO" dirty="0" err="1">
                <a:solidFill>
                  <a:schemeClr val="bg1"/>
                </a:solidFill>
              </a:rPr>
              <a:t>Coffee</a:t>
            </a:r>
            <a:r>
              <a:rPr lang="nb-NO" dirty="0">
                <a:solidFill>
                  <a:schemeClr val="bg1"/>
                </a:solidFill>
              </a:rPr>
              <a:t> Logo </a:t>
            </a:r>
            <a:r>
              <a:rPr lang="nb-NO" dirty="0" err="1">
                <a:solidFill>
                  <a:schemeClr val="bg1"/>
                </a:solidFill>
              </a:rPr>
              <a:t>Vectors</a:t>
            </a:r>
            <a:r>
              <a:rPr lang="nb-NO" dirty="0">
                <a:solidFill>
                  <a:schemeClr val="bg1"/>
                </a:solidFill>
              </a:rPr>
              <a:t> by </a:t>
            </a:r>
            <a:r>
              <a:rPr lang="nb-NO" dirty="0" err="1">
                <a:solidFill>
                  <a:schemeClr val="bg1"/>
                </a:solidFill>
              </a:rPr>
              <a:t>Vecteezy</a:t>
            </a:r>
            <a:r>
              <a:rPr lang="nb-NO" dirty="0">
                <a:solidFill>
                  <a:schemeClr val="bg1"/>
                </a:solidFill>
              </a:rPr>
              <a:t> </a:t>
            </a:r>
            <a:br>
              <a:rPr lang="nb-NO" dirty="0">
                <a:solidFill>
                  <a:schemeClr val="bg1"/>
                </a:solidFill>
              </a:rPr>
            </a:br>
            <a:r>
              <a:rPr lang="nb-NO" dirty="0">
                <a:solidFill>
                  <a:schemeClr val="bg1"/>
                </a:solidFill>
                <a:hlinkClick r:id="rId2"/>
              </a:rPr>
              <a:t>https://www.vecteezy.com/free-vector/coffee-logo</a:t>
            </a:r>
            <a:r>
              <a:rPr lang="nb-NO" dirty="0">
                <a:solidFill>
                  <a:schemeClr val="bg1"/>
                </a:solidFill>
              </a:rPr>
              <a:t> </a:t>
            </a:r>
            <a:endParaRPr lang="en-NO" dirty="0"/>
          </a:p>
        </p:txBody>
      </p:sp>
      <p:pic>
        <p:nvPicPr>
          <p:cNvPr id="6" name="Picture 5" descr="Icon&#10;&#10;Description automatically generated">
            <a:extLst>
              <a:ext uri="{FF2B5EF4-FFF2-40B4-BE49-F238E27FC236}">
                <a16:creationId xmlns:a16="http://schemas.microsoft.com/office/drawing/2014/main" id="{F268BF92-1483-6021-CAC9-3A68F8F9D804}"/>
              </a:ext>
            </a:extLst>
          </p:cNvPr>
          <p:cNvPicPr>
            <a:picLocks noChangeAspect="1"/>
          </p:cNvPicPr>
          <p:nvPr/>
        </p:nvPicPr>
        <p:blipFill>
          <a:blip r:embed="rId3"/>
          <a:stretch>
            <a:fillRect/>
          </a:stretch>
        </p:blipFill>
        <p:spPr>
          <a:xfrm>
            <a:off x="10536238" y="0"/>
            <a:ext cx="1655762" cy="1655762"/>
          </a:xfrm>
          <a:prstGeom prst="rect">
            <a:avLst/>
          </a:prstGeom>
        </p:spPr>
      </p:pic>
    </p:spTree>
    <p:extLst>
      <p:ext uri="{BB962C8B-B14F-4D97-AF65-F5344CB8AC3E}">
        <p14:creationId xmlns:p14="http://schemas.microsoft.com/office/powerpoint/2010/main" val="3632371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3038</TotalTime>
  <Words>486</Words>
  <Application>Microsoft Macintosh PowerPoint</Application>
  <PresentationFormat>Widescreen</PresentationFormat>
  <Paragraphs>40</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KaffeKopp</vt:lpstr>
      <vt:lpstr>Hva er det viktigste vi har lært om å jobbe i et team?</vt:lpstr>
      <vt:lpstr>Hva er det viktigste vi har lært om å jobbe på et større prosjekt over lenger tid?</vt:lpstr>
      <vt:lpstr>Hva ville vi gjort annerledes om vi hadde gjort prosjektet på nytt?  Hva kunne vi ellers oppnådd med disse endringene?</vt:lpstr>
      <vt:lpstr>Demo av Kurt-Mario</vt:lpstr>
      <vt:lpstr>Kilder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Kurt-Mario</dc:title>
  <dc:creator>Thomas Ytreland Børdal</dc:creator>
  <cp:lastModifiedBy>Thomas Ytreland Børdal</cp:lastModifiedBy>
  <cp:revision>2</cp:revision>
  <dcterms:created xsi:type="dcterms:W3CDTF">2022-03-29T10:54:30Z</dcterms:created>
  <dcterms:modified xsi:type="dcterms:W3CDTF">2022-04-27T00:06:48Z</dcterms:modified>
</cp:coreProperties>
</file>