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96" r:id="rId4"/>
    <p:sldId id="295" r:id="rId5"/>
    <p:sldId id="294" r:id="rId6"/>
    <p:sldId id="293" r:id="rId7"/>
    <p:sldId id="257" r:id="rId8"/>
    <p:sldId id="289" r:id="rId9"/>
    <p:sldId id="259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2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9FBFA-49A7-48C3-97F9-57967F5F41B3}" v="129" dt="2023-09-28T13:55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81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ma Joju" userId="a5f9983556cc9b93" providerId="LiveId" clId="{D259FBFA-49A7-48C3-97F9-57967F5F41B3}"/>
    <pc:docChg chg="undo custSel addSld delSld modSld">
      <pc:chgData name="Neema Joju" userId="a5f9983556cc9b93" providerId="LiveId" clId="{D259FBFA-49A7-48C3-97F9-57967F5F41B3}" dt="2023-09-28T13:55:46.505" v="306" actId="14861"/>
      <pc:docMkLst>
        <pc:docMk/>
      </pc:docMkLst>
      <pc:sldChg chg="addSp delSp modSp new del mod modTransition modAnim">
        <pc:chgData name="Neema Joju" userId="a5f9983556cc9b93" providerId="LiveId" clId="{D259FBFA-49A7-48C3-97F9-57967F5F41B3}" dt="2023-09-18T16:08:59.206" v="57" actId="47"/>
        <pc:sldMkLst>
          <pc:docMk/>
          <pc:sldMk cId="1375781220" sldId="291"/>
        </pc:sldMkLst>
        <pc:spChg chg="add mod">
          <ac:chgData name="Neema Joju" userId="a5f9983556cc9b93" providerId="LiveId" clId="{D259FBFA-49A7-48C3-97F9-57967F5F41B3}" dt="2023-09-18T16:06:28.650" v="34" actId="1076"/>
          <ac:spMkLst>
            <pc:docMk/>
            <pc:sldMk cId="1375781220" sldId="291"/>
            <ac:spMk id="3" creationId="{7EF49A9D-5E31-5B4E-33F9-12434AD3151E}"/>
          </ac:spMkLst>
        </pc:spChg>
        <pc:graphicFrameChg chg="add del mod modGraphic">
          <ac:chgData name="Neema Joju" userId="a5f9983556cc9b93" providerId="LiveId" clId="{D259FBFA-49A7-48C3-97F9-57967F5F41B3}" dt="2023-09-18T16:08:28.445" v="52" actId="478"/>
          <ac:graphicFrameMkLst>
            <pc:docMk/>
            <pc:sldMk cId="1375781220" sldId="291"/>
            <ac:graphicFrameMk id="2" creationId="{4699F426-0A1B-2F06-4706-9659D272BF12}"/>
          </ac:graphicFrameMkLst>
        </pc:graphicFrameChg>
      </pc:sldChg>
      <pc:sldChg chg="addSp delSp modSp new mod modTransition modAnim">
        <pc:chgData name="Neema Joju" userId="a5f9983556cc9b93" providerId="LiveId" clId="{D259FBFA-49A7-48C3-97F9-57967F5F41B3}" dt="2023-09-28T13:43:47.524" v="236"/>
        <pc:sldMkLst>
          <pc:docMk/>
          <pc:sldMk cId="2725227511" sldId="292"/>
        </pc:sldMkLst>
        <pc:spChg chg="add mod">
          <ac:chgData name="Neema Joju" userId="a5f9983556cc9b93" providerId="LiveId" clId="{D259FBFA-49A7-48C3-97F9-57967F5F41B3}" dt="2023-09-28T13:33:50.825" v="158" actId="1076"/>
          <ac:spMkLst>
            <pc:docMk/>
            <pc:sldMk cId="2725227511" sldId="292"/>
            <ac:spMk id="2" creationId="{FC92F111-F081-9AFF-FFCC-0A24D277F95F}"/>
          </ac:spMkLst>
        </pc:spChg>
        <pc:spChg chg="add mod">
          <ac:chgData name="Neema Joju" userId="a5f9983556cc9b93" providerId="LiveId" clId="{D259FBFA-49A7-48C3-97F9-57967F5F41B3}" dt="2023-09-28T13:33:51.613" v="159"/>
          <ac:spMkLst>
            <pc:docMk/>
            <pc:sldMk cId="2725227511" sldId="292"/>
            <ac:spMk id="3" creationId="{7FCA6F5B-ECC0-13BF-B3FC-06C221E53767}"/>
          </ac:spMkLst>
        </pc:spChg>
        <pc:spChg chg="add mod">
          <ac:chgData name="Neema Joju" userId="a5f9983556cc9b93" providerId="LiveId" clId="{D259FBFA-49A7-48C3-97F9-57967F5F41B3}" dt="2023-09-28T13:33:35.127" v="154" actId="1076"/>
          <ac:spMkLst>
            <pc:docMk/>
            <pc:sldMk cId="2725227511" sldId="292"/>
            <ac:spMk id="4" creationId="{DE9D82C4-4028-F5C8-F757-84EF9BEDEA8A}"/>
          </ac:spMkLst>
        </pc:spChg>
        <pc:spChg chg="add mod">
          <ac:chgData name="Neema Joju" userId="a5f9983556cc9b93" providerId="LiveId" clId="{D259FBFA-49A7-48C3-97F9-57967F5F41B3}" dt="2023-09-28T13:41:57.116" v="235" actId="1076"/>
          <ac:spMkLst>
            <pc:docMk/>
            <pc:sldMk cId="2725227511" sldId="292"/>
            <ac:spMk id="5" creationId="{EE9D9EFF-A9FF-4752-37B7-65B9713C09C4}"/>
          </ac:spMkLst>
        </pc:spChg>
        <pc:spChg chg="add mod">
          <ac:chgData name="Neema Joju" userId="a5f9983556cc9b93" providerId="LiveId" clId="{D259FBFA-49A7-48C3-97F9-57967F5F41B3}" dt="2023-09-28T13:40:10.375" v="212" actId="1076"/>
          <ac:spMkLst>
            <pc:docMk/>
            <pc:sldMk cId="2725227511" sldId="292"/>
            <ac:spMk id="6" creationId="{37429ECC-ACDF-3683-349F-C74D614ABD15}"/>
          </ac:spMkLst>
        </pc:spChg>
        <pc:spChg chg="add mod">
          <ac:chgData name="Neema Joju" userId="a5f9983556cc9b93" providerId="LiveId" clId="{D259FBFA-49A7-48C3-97F9-57967F5F41B3}" dt="2023-09-28T13:37:09.215" v="181" actId="14100"/>
          <ac:spMkLst>
            <pc:docMk/>
            <pc:sldMk cId="2725227511" sldId="292"/>
            <ac:spMk id="7" creationId="{C99B9771-C1FB-84A9-9E6F-840C7043E5D9}"/>
          </ac:spMkLst>
        </pc:spChg>
        <pc:spChg chg="add mod">
          <ac:chgData name="Neema Joju" userId="a5f9983556cc9b93" providerId="LiveId" clId="{D259FBFA-49A7-48C3-97F9-57967F5F41B3}" dt="2023-09-28T13:37:35.542" v="191" actId="14100"/>
          <ac:spMkLst>
            <pc:docMk/>
            <pc:sldMk cId="2725227511" sldId="292"/>
            <ac:spMk id="8" creationId="{BEF8E186-5456-79A4-005B-24CAA8B9AEB8}"/>
          </ac:spMkLst>
        </pc:spChg>
        <pc:spChg chg="add mod">
          <ac:chgData name="Neema Joju" userId="a5f9983556cc9b93" providerId="LiveId" clId="{D259FBFA-49A7-48C3-97F9-57967F5F41B3}" dt="2023-09-28T13:40:57.335" v="222" actId="1076"/>
          <ac:spMkLst>
            <pc:docMk/>
            <pc:sldMk cId="2725227511" sldId="292"/>
            <ac:spMk id="9" creationId="{E7B373D7-6468-1EC2-A3FC-AAC06970A64B}"/>
          </ac:spMkLst>
        </pc:spChg>
        <pc:spChg chg="add mod">
          <ac:chgData name="Neema Joju" userId="a5f9983556cc9b93" providerId="LiveId" clId="{D259FBFA-49A7-48C3-97F9-57967F5F41B3}" dt="2023-09-28T13:41:04.868" v="224" actId="1076"/>
          <ac:spMkLst>
            <pc:docMk/>
            <pc:sldMk cId="2725227511" sldId="292"/>
            <ac:spMk id="10" creationId="{E900900A-2A9F-CF64-52EE-BCA29D970022}"/>
          </ac:spMkLst>
        </pc:spChg>
        <pc:spChg chg="add mod">
          <ac:chgData name="Neema Joju" userId="a5f9983556cc9b93" providerId="LiveId" clId="{D259FBFA-49A7-48C3-97F9-57967F5F41B3}" dt="2023-09-28T13:41:01.240" v="223" actId="1076"/>
          <ac:spMkLst>
            <pc:docMk/>
            <pc:sldMk cId="2725227511" sldId="292"/>
            <ac:spMk id="11" creationId="{A7534554-4C18-655B-A532-2D01E4A1D491}"/>
          </ac:spMkLst>
        </pc:spChg>
        <pc:spChg chg="add mod">
          <ac:chgData name="Neema Joju" userId="a5f9983556cc9b93" providerId="LiveId" clId="{D259FBFA-49A7-48C3-97F9-57967F5F41B3}" dt="2023-09-28T13:40:38.468" v="218" actId="1076"/>
          <ac:spMkLst>
            <pc:docMk/>
            <pc:sldMk cId="2725227511" sldId="292"/>
            <ac:spMk id="12" creationId="{692360E2-2A84-A23D-1ED5-7FD51E4C3B7B}"/>
          </ac:spMkLst>
        </pc:spChg>
        <pc:spChg chg="add mod">
          <ac:chgData name="Neema Joju" userId="a5f9983556cc9b93" providerId="LiveId" clId="{D259FBFA-49A7-48C3-97F9-57967F5F41B3}" dt="2023-09-28T13:40:36.026" v="217" actId="1076"/>
          <ac:spMkLst>
            <pc:docMk/>
            <pc:sldMk cId="2725227511" sldId="292"/>
            <ac:spMk id="13" creationId="{F8EDBB87-AADD-729B-794E-3B416AAF6ADD}"/>
          </ac:spMkLst>
        </pc:spChg>
        <pc:spChg chg="add mod">
          <ac:chgData name="Neema Joju" userId="a5f9983556cc9b93" providerId="LiveId" clId="{D259FBFA-49A7-48C3-97F9-57967F5F41B3}" dt="2023-09-28T13:41:26.225" v="229" actId="1076"/>
          <ac:spMkLst>
            <pc:docMk/>
            <pc:sldMk cId="2725227511" sldId="292"/>
            <ac:spMk id="14" creationId="{11D690E5-C003-5A16-A090-9F09FAA486F0}"/>
          </ac:spMkLst>
        </pc:spChg>
        <pc:spChg chg="add mod">
          <ac:chgData name="Neema Joju" userId="a5f9983556cc9b93" providerId="LiveId" clId="{D259FBFA-49A7-48C3-97F9-57967F5F41B3}" dt="2023-09-28T13:40:25.297" v="215" actId="1076"/>
          <ac:spMkLst>
            <pc:docMk/>
            <pc:sldMk cId="2725227511" sldId="292"/>
            <ac:spMk id="15" creationId="{5DDD0E44-5219-FEAF-8E0E-7FCD1864DF39}"/>
          </ac:spMkLst>
        </pc:spChg>
        <pc:spChg chg="add mod">
          <ac:chgData name="Neema Joju" userId="a5f9983556cc9b93" providerId="LiveId" clId="{D259FBFA-49A7-48C3-97F9-57967F5F41B3}" dt="2023-09-28T13:40:21.809" v="214" actId="1076"/>
          <ac:spMkLst>
            <pc:docMk/>
            <pc:sldMk cId="2725227511" sldId="292"/>
            <ac:spMk id="16" creationId="{71C835D8-2718-409F-B046-FE47BDCC75F5}"/>
          </ac:spMkLst>
        </pc:spChg>
        <pc:spChg chg="add mod">
          <ac:chgData name="Neema Joju" userId="a5f9983556cc9b93" providerId="LiveId" clId="{D259FBFA-49A7-48C3-97F9-57967F5F41B3}" dt="2023-09-28T13:37:16.553" v="188"/>
          <ac:spMkLst>
            <pc:docMk/>
            <pc:sldMk cId="2725227511" sldId="292"/>
            <ac:spMk id="17" creationId="{C8ADE131-2B03-2324-5C19-E22A31B3513B}"/>
          </ac:spMkLst>
        </pc:spChg>
        <pc:spChg chg="add mod">
          <ac:chgData name="Neema Joju" userId="a5f9983556cc9b93" providerId="LiveId" clId="{D259FBFA-49A7-48C3-97F9-57967F5F41B3}" dt="2023-09-28T13:40:18.736" v="213" actId="1076"/>
          <ac:spMkLst>
            <pc:docMk/>
            <pc:sldMk cId="2725227511" sldId="292"/>
            <ac:spMk id="18" creationId="{E8BF1784-AB47-61EB-69F5-F13E17596F38}"/>
          </ac:spMkLst>
        </pc:spChg>
        <pc:spChg chg="add mod">
          <ac:chgData name="Neema Joju" userId="a5f9983556cc9b93" providerId="LiveId" clId="{D259FBFA-49A7-48C3-97F9-57967F5F41B3}" dt="2023-09-28T13:41:28.970" v="230" actId="1076"/>
          <ac:spMkLst>
            <pc:docMk/>
            <pc:sldMk cId="2725227511" sldId="292"/>
            <ac:spMk id="19" creationId="{E57C6B25-6550-3473-CEA6-0379DF8BE402}"/>
          </ac:spMkLst>
        </pc:spChg>
        <pc:spChg chg="add mod">
          <ac:chgData name="Neema Joju" userId="a5f9983556cc9b93" providerId="LiveId" clId="{D259FBFA-49A7-48C3-97F9-57967F5F41B3}" dt="2023-09-28T13:41:45.094" v="233" actId="1076"/>
          <ac:spMkLst>
            <pc:docMk/>
            <pc:sldMk cId="2725227511" sldId="292"/>
            <ac:spMk id="20" creationId="{943913E9-6A82-D4AE-FD80-505AACB64133}"/>
          </ac:spMkLst>
        </pc:spChg>
        <pc:spChg chg="add mod">
          <ac:chgData name="Neema Joju" userId="a5f9983556cc9b93" providerId="LiveId" clId="{D259FBFA-49A7-48C3-97F9-57967F5F41B3}" dt="2023-09-28T13:40:47.410" v="220" actId="1076"/>
          <ac:spMkLst>
            <pc:docMk/>
            <pc:sldMk cId="2725227511" sldId="292"/>
            <ac:spMk id="21" creationId="{5060883F-5953-1ABD-E0C3-3C5F52E86036}"/>
          </ac:spMkLst>
        </pc:spChg>
        <pc:spChg chg="add mod">
          <ac:chgData name="Neema Joju" userId="a5f9983556cc9b93" providerId="LiveId" clId="{D259FBFA-49A7-48C3-97F9-57967F5F41B3}" dt="2023-09-28T13:41:49.921" v="234" actId="1076"/>
          <ac:spMkLst>
            <pc:docMk/>
            <pc:sldMk cId="2725227511" sldId="292"/>
            <ac:spMk id="22" creationId="{6E3BF8C8-6C55-B1F8-2EE0-A44B05700F3C}"/>
          </ac:spMkLst>
        </pc:spChg>
        <pc:spChg chg="add mod">
          <ac:chgData name="Neema Joju" userId="a5f9983556cc9b93" providerId="LiveId" clId="{D259FBFA-49A7-48C3-97F9-57967F5F41B3}" dt="2023-09-28T13:41:38.146" v="232" actId="1076"/>
          <ac:spMkLst>
            <pc:docMk/>
            <pc:sldMk cId="2725227511" sldId="292"/>
            <ac:spMk id="23" creationId="{629B9D0B-98CB-12E1-C8E1-A93DCD55EC4E}"/>
          </ac:spMkLst>
        </pc:spChg>
        <pc:spChg chg="add mod">
          <ac:chgData name="Neema Joju" userId="a5f9983556cc9b93" providerId="LiveId" clId="{D259FBFA-49A7-48C3-97F9-57967F5F41B3}" dt="2023-09-28T13:41:32.907" v="231" actId="1076"/>
          <ac:spMkLst>
            <pc:docMk/>
            <pc:sldMk cId="2725227511" sldId="292"/>
            <ac:spMk id="24" creationId="{24D40DB9-0584-A9AE-194C-EE5B7814757F}"/>
          </ac:spMkLst>
        </pc:spChg>
        <pc:spChg chg="add mod">
          <ac:chgData name="Neema Joju" userId="a5f9983556cc9b93" providerId="LiveId" clId="{D259FBFA-49A7-48C3-97F9-57967F5F41B3}" dt="2023-09-28T13:39:52.903" v="209" actId="1076"/>
          <ac:spMkLst>
            <pc:docMk/>
            <pc:sldMk cId="2725227511" sldId="292"/>
            <ac:spMk id="25" creationId="{DB0AD5D8-B4B2-5D00-50AF-000F110F5FF5}"/>
          </ac:spMkLst>
        </pc:spChg>
        <pc:spChg chg="add mod">
          <ac:chgData name="Neema Joju" userId="a5f9983556cc9b93" providerId="LiveId" clId="{D259FBFA-49A7-48C3-97F9-57967F5F41B3}" dt="2023-09-28T13:41:16.404" v="226" actId="1076"/>
          <ac:spMkLst>
            <pc:docMk/>
            <pc:sldMk cId="2725227511" sldId="292"/>
            <ac:spMk id="26" creationId="{EF352406-CB14-56DA-2249-E83BA9597C4E}"/>
          </ac:spMkLst>
        </pc:spChg>
        <pc:spChg chg="add mod">
          <ac:chgData name="Neema Joju" userId="a5f9983556cc9b93" providerId="LiveId" clId="{D259FBFA-49A7-48C3-97F9-57967F5F41B3}" dt="2023-09-28T13:41:22.093" v="228" actId="1076"/>
          <ac:spMkLst>
            <pc:docMk/>
            <pc:sldMk cId="2725227511" sldId="292"/>
            <ac:spMk id="27" creationId="{06380116-5986-FCA3-233D-1C1EDF5ABE96}"/>
          </ac:spMkLst>
        </pc:spChg>
        <pc:graphicFrameChg chg="add del mod">
          <ac:chgData name="Neema Joju" userId="a5f9983556cc9b93" providerId="LiveId" clId="{D259FBFA-49A7-48C3-97F9-57967F5F41B3}" dt="2023-09-18T11:14:27.388" v="17" actId="478"/>
          <ac:graphicFrameMkLst>
            <pc:docMk/>
            <pc:sldMk cId="2725227511" sldId="292"/>
            <ac:graphicFrameMk id="2" creationId="{7BC7D6A7-436D-FE6C-1565-F54F342B8CBA}"/>
          </ac:graphicFrameMkLst>
        </pc:graphicFrameChg>
        <pc:graphicFrameChg chg="add del mod">
          <ac:chgData name="Neema Joju" userId="a5f9983556cc9b93" providerId="LiveId" clId="{D259FBFA-49A7-48C3-97F9-57967F5F41B3}" dt="2023-09-18T16:08:32.133" v="53" actId="478"/>
          <ac:graphicFrameMkLst>
            <pc:docMk/>
            <pc:sldMk cId="2725227511" sldId="292"/>
            <ac:graphicFrameMk id="3" creationId="{FE5F7E04-0805-390A-27CB-F28E7AABEE15}"/>
          </ac:graphicFrameMkLst>
        </pc:graphicFrameChg>
      </pc:sldChg>
      <pc:sldChg chg="new">
        <pc:chgData name="Neema Joju" userId="a5f9983556cc9b93" providerId="LiveId" clId="{D259FBFA-49A7-48C3-97F9-57967F5F41B3}" dt="2023-09-18T11:11:27.016" v="10" actId="680"/>
        <pc:sldMkLst>
          <pc:docMk/>
          <pc:sldMk cId="1201417728" sldId="293"/>
        </pc:sldMkLst>
      </pc:sldChg>
      <pc:sldChg chg="addSp delSp modSp add mod">
        <pc:chgData name="Neema Joju" userId="a5f9983556cc9b93" providerId="LiveId" clId="{D259FBFA-49A7-48C3-97F9-57967F5F41B3}" dt="2023-09-25T10:11:25.711" v="119" actId="1076"/>
        <pc:sldMkLst>
          <pc:docMk/>
          <pc:sldMk cId="3313046766" sldId="294"/>
        </pc:sldMkLst>
        <pc:graphicFrameChg chg="del">
          <ac:chgData name="Neema Joju" userId="a5f9983556cc9b93" providerId="LiveId" clId="{D259FBFA-49A7-48C3-97F9-57967F5F41B3}" dt="2023-09-18T16:08:40.303" v="55" actId="478"/>
          <ac:graphicFrameMkLst>
            <pc:docMk/>
            <pc:sldMk cId="3313046766" sldId="294"/>
            <ac:graphicFrameMk id="2" creationId="{7BC7D6A7-436D-FE6C-1565-F54F342B8CBA}"/>
          </ac:graphicFrameMkLst>
        </pc:graphicFrameChg>
        <pc:picChg chg="add mod">
          <ac:chgData name="Neema Joju" userId="a5f9983556cc9b93" providerId="LiveId" clId="{D259FBFA-49A7-48C3-97F9-57967F5F41B3}" dt="2023-09-25T10:11:25.711" v="119" actId="1076"/>
          <ac:picMkLst>
            <pc:docMk/>
            <pc:sldMk cId="3313046766" sldId="294"/>
            <ac:picMk id="3" creationId="{20B76AA8-DA85-E8E4-AD8E-F3BAC71E1DAF}"/>
          </ac:picMkLst>
        </pc:picChg>
      </pc:sldChg>
      <pc:sldChg chg="addSp delSp modSp add mod modAnim">
        <pc:chgData name="Neema Joju" userId="a5f9983556cc9b93" providerId="LiveId" clId="{D259FBFA-49A7-48C3-97F9-57967F5F41B3}" dt="2023-09-24T16:04:23.068" v="116"/>
        <pc:sldMkLst>
          <pc:docMk/>
          <pc:sldMk cId="414683890" sldId="295"/>
        </pc:sldMkLst>
        <pc:spChg chg="add del">
          <ac:chgData name="Neema Joju" userId="a5f9983556cc9b93" providerId="LiveId" clId="{D259FBFA-49A7-48C3-97F9-57967F5F41B3}" dt="2023-09-19T12:11:36.923" v="73" actId="478"/>
          <ac:spMkLst>
            <pc:docMk/>
            <pc:sldMk cId="414683890" sldId="295"/>
            <ac:spMk id="2" creationId="{7D99480A-6616-6011-8507-BC0D9E8010DE}"/>
          </ac:spMkLst>
        </pc:spChg>
        <pc:spChg chg="add del mod">
          <ac:chgData name="Neema Joju" userId="a5f9983556cc9b93" providerId="LiveId" clId="{D259FBFA-49A7-48C3-97F9-57967F5F41B3}" dt="2023-09-19T12:12:14.538" v="77" actId="11529"/>
          <ac:spMkLst>
            <pc:docMk/>
            <pc:sldMk cId="414683890" sldId="295"/>
            <ac:spMk id="4" creationId="{23AF3A99-BF49-CACF-C3EA-26B2F6B18D09}"/>
          </ac:spMkLst>
        </pc:spChg>
        <pc:spChg chg="add mod">
          <ac:chgData name="Neema Joju" userId="a5f9983556cc9b93" providerId="LiveId" clId="{D259FBFA-49A7-48C3-97F9-57967F5F41B3}" dt="2023-09-19T12:13:13.014" v="82" actId="1076"/>
          <ac:spMkLst>
            <pc:docMk/>
            <pc:sldMk cId="414683890" sldId="295"/>
            <ac:spMk id="5" creationId="{F0EB746B-D0AF-2138-7CFE-B3D08BA0711B}"/>
          </ac:spMkLst>
        </pc:spChg>
        <pc:graphicFrameChg chg="del mod">
          <ac:chgData name="Neema Joju" userId="a5f9983556cc9b93" providerId="LiveId" clId="{D259FBFA-49A7-48C3-97F9-57967F5F41B3}" dt="2023-09-18T16:08:36.525" v="54" actId="478"/>
          <ac:graphicFrameMkLst>
            <pc:docMk/>
            <pc:sldMk cId="414683890" sldId="295"/>
            <ac:graphicFrameMk id="3" creationId="{FE5F7E04-0805-390A-27CB-F28E7AABEE15}"/>
          </ac:graphicFrameMkLst>
        </pc:graphicFrameChg>
      </pc:sldChg>
      <pc:sldChg chg="addSp delSp modSp new mod modAnim">
        <pc:chgData name="Neema Joju" userId="a5f9983556cc9b93" providerId="LiveId" clId="{D259FBFA-49A7-48C3-97F9-57967F5F41B3}" dt="2023-09-28T13:55:46.505" v="306" actId="14861"/>
        <pc:sldMkLst>
          <pc:docMk/>
          <pc:sldMk cId="2090538265" sldId="296"/>
        </pc:sldMkLst>
        <pc:spChg chg="add del mod">
          <ac:chgData name="Neema Joju" userId="a5f9983556cc9b93" providerId="LiveId" clId="{D259FBFA-49A7-48C3-97F9-57967F5F41B3}" dt="2023-09-28T13:49:58.971" v="283"/>
          <ac:spMkLst>
            <pc:docMk/>
            <pc:sldMk cId="2090538265" sldId="296"/>
            <ac:spMk id="2" creationId="{C025D31D-D0EF-A120-C574-A654120C0575}"/>
          </ac:spMkLst>
        </pc:spChg>
        <pc:spChg chg="add del mod ord">
          <ac:chgData name="Neema Joju" userId="a5f9983556cc9b93" providerId="LiveId" clId="{D259FBFA-49A7-48C3-97F9-57967F5F41B3}" dt="2023-09-28T13:49:58.971" v="283"/>
          <ac:spMkLst>
            <pc:docMk/>
            <pc:sldMk cId="2090538265" sldId="296"/>
            <ac:spMk id="3" creationId="{F5026B11-5CDF-C647-1101-7DD68AFA3281}"/>
          </ac:spMkLst>
        </pc:spChg>
        <pc:spChg chg="mod">
          <ac:chgData name="Neema Joju" userId="a5f9983556cc9b93" providerId="LiveId" clId="{D259FBFA-49A7-48C3-97F9-57967F5F41B3}" dt="2023-09-28T13:51:49.023" v="298" actId="208"/>
          <ac:spMkLst>
            <pc:docMk/>
            <pc:sldMk cId="2090538265" sldId="296"/>
            <ac:spMk id="4" creationId="{6F295208-C0F0-14D2-C3D2-730FAF5BCA0C}"/>
          </ac:spMkLst>
        </pc:spChg>
        <pc:spChg chg="add del">
          <ac:chgData name="Neema Joju" userId="a5f9983556cc9b93" providerId="LiveId" clId="{D259FBFA-49A7-48C3-97F9-57967F5F41B3}" dt="2023-09-28T13:50:20.206" v="286" actId="22"/>
          <ac:spMkLst>
            <pc:docMk/>
            <pc:sldMk cId="2090538265" sldId="296"/>
            <ac:spMk id="6" creationId="{DFB60AC9-13B1-570E-CDCE-08379D196BA0}"/>
          </ac:spMkLst>
        </pc:spChg>
        <pc:spChg chg="add mod ord">
          <ac:chgData name="Neema Joju" userId="a5f9983556cc9b93" providerId="LiveId" clId="{D259FBFA-49A7-48C3-97F9-57967F5F41B3}" dt="2023-09-28T13:55:46.505" v="306" actId="14861"/>
          <ac:spMkLst>
            <pc:docMk/>
            <pc:sldMk cId="2090538265" sldId="296"/>
            <ac:spMk id="7" creationId="{6A480C9E-7262-8069-38A9-E02507222B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D50B-9FCA-A8DD-B4BD-D851038A3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1B446-6B92-B9A2-0D8C-49FCF7E8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FE42-F199-D649-CCD5-1AEBCA61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3F80-9254-66FB-9834-4A91640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148E3-1320-69AC-9847-67623F71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1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E4EE-110B-AEB4-BFFF-F1E042B5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23533-CCEB-7BDF-8A40-65977ABD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5613-1DE3-DC0D-83B2-66E792E1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41A3-ED46-54E9-633F-93E14433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8349-0A8A-AA83-C697-33C3E858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1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AD186-B3BF-A26F-00B1-43211AC02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78891-849C-BD4B-6D19-14BFE0ADB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E6BA4-8B1E-D26A-7364-09FDEE08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4B46-FA41-A1C4-B5F0-639B5687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D0C8-87FF-E9D8-BA60-F384FBD0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FDA2-64D4-146A-6198-C9FF7E5A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2BF6-7D20-694C-3E8D-BC8FBD55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EA04-8572-9C5D-A19B-85641C58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8A85-5562-B2FE-8239-4BA9D271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41C7-4D0B-1AC2-87E3-1788693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2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1DB5-E03C-289E-F193-D6C2C2DD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D2C45-697E-F07D-CE63-BD5854DD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8040-52F6-C0B2-24CF-C8BB6024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9CA1-4BD7-18C2-7579-07D7DDCF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9967-6392-F01D-6068-F458204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247E-9ECD-A8C7-00E4-383F01B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55F6-7C49-BAE3-43BC-E7A5E1F9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9196-BAFA-F92E-D7E7-3C3CA4D92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C5575-5186-448F-65B8-25BAF5E1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D6440-871E-8F49-15C2-B1838D22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2753-6E89-186B-E158-775A60D7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3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65F1-BFAB-F040-D0F5-077BC084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50AB-59CE-1C35-083A-16573FC6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6E1BC-8C9B-C1E5-C837-85CEBE4C6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9C284-6C41-601D-81D8-D825D512B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7C0F6-33FE-5FB4-FAFF-17A54C696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1B046-F9A7-43A5-5148-A7A3531A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480DA-D03C-9AC7-C104-F6369DFE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D70F8-7B7D-D98D-CB76-DE73A574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5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169F-104E-9562-610C-5425825B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290A3-1B27-758A-02CE-DAE4A313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A74D5-F865-7D77-FCB5-919061D7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03F55-04FF-1B9B-0389-FF50EFB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4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7C683-2F7E-2C81-C882-894E6F5A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EEF06-9D5B-2697-5C79-F1A9773E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CE0-F563-3377-2D05-CD6AF965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7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51C0-E853-1840-98E9-62862B7C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654E-BD1E-62C6-2634-1A0A8642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5766B-BEBB-09D9-F44E-89AC2DFD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DF94-C733-B166-8AFF-F6EA62EA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194E-7706-A60A-5333-F22C6DA8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1F4A-FF17-2905-87BA-B4B1165E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8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266C-6232-D4D6-BAD4-459B6A62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2FB77-70D3-B74A-1CF2-780FC724F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B5395-DAD4-F0E0-8049-2382E929A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E2A9-FFF5-4DB8-8186-6729A4DE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3496E-EFCA-B7DA-1C72-33A1F649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8D0AA-58A2-F0B2-0D6D-556747ED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2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8820B-CC17-11CF-A799-C5CB470F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B898-7A14-4B1C-F0A4-5933A5A7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B649-FDA3-024B-CB28-65C15D92D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3965-EDA8-4CB9-A53F-0699897CBD0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3A7C-ED94-C22A-DCF9-AAF2F3457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04CA-0076-2E6E-3450-7DE674E12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287E-016B-4FF0-922F-D110F1A01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5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63B8D-F056-42C9-EA71-6BF906847282}"/>
              </a:ext>
            </a:extLst>
          </p:cNvPr>
          <p:cNvSpPr txBox="1"/>
          <p:nvPr/>
        </p:nvSpPr>
        <p:spPr>
          <a:xfrm>
            <a:off x="-361950" y="588357"/>
            <a:ext cx="129159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0" dirty="0">
                <a:latin typeface="Britannic Bold" panose="020B0903060703020204" pitchFamily="34" charset="0"/>
              </a:rPr>
              <a:t>PRESENTATIONS ARE </a:t>
            </a:r>
          </a:p>
          <a:p>
            <a:pPr algn="ctr"/>
            <a:r>
              <a:rPr lang="en-IN" sz="13000" dirty="0">
                <a:latin typeface="Britannic Bold" panose="020B0903060703020204" pitchFamily="34" charset="0"/>
              </a:rPr>
              <a:t>BORING</a:t>
            </a:r>
          </a:p>
        </p:txBody>
      </p:sp>
    </p:spTree>
    <p:extLst>
      <p:ext uri="{BB962C8B-B14F-4D97-AF65-F5344CB8AC3E}">
        <p14:creationId xmlns:p14="http://schemas.microsoft.com/office/powerpoint/2010/main" val="136181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</a:t>
            </a:r>
          </a:p>
        </p:txBody>
      </p:sp>
    </p:spTree>
    <p:extLst>
      <p:ext uri="{BB962C8B-B14F-4D97-AF65-F5344CB8AC3E}">
        <p14:creationId xmlns:p14="http://schemas.microsoft.com/office/powerpoint/2010/main" val="33698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</a:t>
            </a:r>
          </a:p>
        </p:txBody>
      </p:sp>
    </p:spTree>
    <p:extLst>
      <p:ext uri="{BB962C8B-B14F-4D97-AF65-F5344CB8AC3E}">
        <p14:creationId xmlns:p14="http://schemas.microsoft.com/office/powerpoint/2010/main" val="1225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8"/>
    </mc:Choice>
    <mc:Fallback xmlns="">
      <p:transition spd="slow" advClick="0" advTm="1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</a:t>
            </a:r>
          </a:p>
        </p:txBody>
      </p:sp>
    </p:spTree>
    <p:extLst>
      <p:ext uri="{BB962C8B-B14F-4D97-AF65-F5344CB8AC3E}">
        <p14:creationId xmlns:p14="http://schemas.microsoft.com/office/powerpoint/2010/main" val="4121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"/>
    </mc:Choice>
    <mc:Fallback xmlns="">
      <p:transition spd="slow" advTm="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</a:t>
            </a:r>
          </a:p>
        </p:txBody>
      </p:sp>
    </p:spTree>
    <p:extLst>
      <p:ext uri="{BB962C8B-B14F-4D97-AF65-F5344CB8AC3E}">
        <p14:creationId xmlns:p14="http://schemas.microsoft.com/office/powerpoint/2010/main" val="222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"/>
    </mc:Choice>
    <mc:Fallback xmlns="">
      <p:transition spd="slow" advTm="1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</a:t>
            </a:r>
          </a:p>
        </p:txBody>
      </p:sp>
    </p:spTree>
    <p:extLst>
      <p:ext uri="{BB962C8B-B14F-4D97-AF65-F5344CB8AC3E}">
        <p14:creationId xmlns:p14="http://schemas.microsoft.com/office/powerpoint/2010/main" val="31265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"/>
    </mc:Choice>
    <mc:Fallback xmlns="">
      <p:transition spd="slow" advTm="12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</a:t>
            </a:r>
          </a:p>
        </p:txBody>
      </p:sp>
    </p:spTree>
    <p:extLst>
      <p:ext uri="{BB962C8B-B14F-4D97-AF65-F5344CB8AC3E}">
        <p14:creationId xmlns:p14="http://schemas.microsoft.com/office/powerpoint/2010/main" val="34409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"/>
    </mc:Choice>
    <mc:Fallback xmlns="">
      <p:transition spd="slow" advTm="17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</a:t>
            </a:r>
          </a:p>
        </p:txBody>
      </p:sp>
    </p:spTree>
    <p:extLst>
      <p:ext uri="{BB962C8B-B14F-4D97-AF65-F5344CB8AC3E}">
        <p14:creationId xmlns:p14="http://schemas.microsoft.com/office/powerpoint/2010/main" val="74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</a:t>
            </a:r>
          </a:p>
        </p:txBody>
      </p:sp>
    </p:spTree>
    <p:extLst>
      <p:ext uri="{BB962C8B-B14F-4D97-AF65-F5344CB8AC3E}">
        <p14:creationId xmlns:p14="http://schemas.microsoft.com/office/powerpoint/2010/main" val="27234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"/>
    </mc:Choice>
    <mc:Fallback xmlns="">
      <p:transition spd="slow" advTm="43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</a:t>
            </a:r>
          </a:p>
        </p:txBody>
      </p:sp>
    </p:spTree>
    <p:extLst>
      <p:ext uri="{BB962C8B-B14F-4D97-AF65-F5344CB8AC3E}">
        <p14:creationId xmlns:p14="http://schemas.microsoft.com/office/powerpoint/2010/main" val="17632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"/>
    </mc:Choice>
    <mc:Fallback xmlns="">
      <p:transition spd="slow" advTm="1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</a:t>
            </a:r>
          </a:p>
        </p:txBody>
      </p:sp>
    </p:spTree>
    <p:extLst>
      <p:ext uri="{BB962C8B-B14F-4D97-AF65-F5344CB8AC3E}">
        <p14:creationId xmlns:p14="http://schemas.microsoft.com/office/powerpoint/2010/main" val="21731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E9D82C4-4028-F5C8-F757-84EF9BEDEA8A}"/>
              </a:ext>
            </a:extLst>
          </p:cNvPr>
          <p:cNvSpPr/>
          <p:nvPr/>
        </p:nvSpPr>
        <p:spPr>
          <a:xfrm>
            <a:off x="2848956" y="4450773"/>
            <a:ext cx="1341120" cy="1351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92F111-F081-9AFF-FFCC-0A24D277F95F}"/>
              </a:ext>
            </a:extLst>
          </p:cNvPr>
          <p:cNvSpPr/>
          <p:nvPr/>
        </p:nvSpPr>
        <p:spPr>
          <a:xfrm>
            <a:off x="4508038" y="4450773"/>
            <a:ext cx="1341120" cy="1351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CA6F5B-ECC0-13BF-B3FC-06C221E53767}"/>
              </a:ext>
            </a:extLst>
          </p:cNvPr>
          <p:cNvSpPr/>
          <p:nvPr/>
        </p:nvSpPr>
        <p:spPr>
          <a:xfrm>
            <a:off x="6167120" y="4450773"/>
            <a:ext cx="1341120" cy="1351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9D9EFF-A9FF-4752-37B7-65B9713C09C4}"/>
              </a:ext>
            </a:extLst>
          </p:cNvPr>
          <p:cNvSpPr/>
          <p:nvPr/>
        </p:nvSpPr>
        <p:spPr>
          <a:xfrm>
            <a:off x="10438158" y="5679787"/>
            <a:ext cx="1341120" cy="1351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429ECC-ACDF-3683-349F-C74D614ABD15}"/>
              </a:ext>
            </a:extLst>
          </p:cNvPr>
          <p:cNvSpPr/>
          <p:nvPr/>
        </p:nvSpPr>
        <p:spPr>
          <a:xfrm>
            <a:off x="9485284" y="4523279"/>
            <a:ext cx="1341120" cy="1351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9B9771-C1FB-84A9-9E6F-840C7043E5D9}"/>
              </a:ext>
            </a:extLst>
          </p:cNvPr>
          <p:cNvSpPr/>
          <p:nvPr/>
        </p:nvSpPr>
        <p:spPr>
          <a:xfrm>
            <a:off x="3959080" y="3527599"/>
            <a:ext cx="548958" cy="538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F8E186-5456-79A4-005B-24CAA8B9AEB8}"/>
              </a:ext>
            </a:extLst>
          </p:cNvPr>
          <p:cNvSpPr/>
          <p:nvPr/>
        </p:nvSpPr>
        <p:spPr>
          <a:xfrm>
            <a:off x="5334259" y="3098800"/>
            <a:ext cx="1052802" cy="1005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373D7-6468-1EC2-A3FC-AAC06970A64B}"/>
              </a:ext>
            </a:extLst>
          </p:cNvPr>
          <p:cNvSpPr/>
          <p:nvPr/>
        </p:nvSpPr>
        <p:spPr>
          <a:xfrm>
            <a:off x="7524547" y="3967941"/>
            <a:ext cx="1944139" cy="19578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00900A-2A9F-CF64-52EE-BCA29D970022}"/>
              </a:ext>
            </a:extLst>
          </p:cNvPr>
          <p:cNvSpPr/>
          <p:nvPr/>
        </p:nvSpPr>
        <p:spPr>
          <a:xfrm>
            <a:off x="6959125" y="2801617"/>
            <a:ext cx="347173" cy="317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534554-4C18-655B-A532-2D01E4A1D491}"/>
              </a:ext>
            </a:extLst>
          </p:cNvPr>
          <p:cNvSpPr/>
          <p:nvPr/>
        </p:nvSpPr>
        <p:spPr>
          <a:xfrm>
            <a:off x="7192397" y="3367578"/>
            <a:ext cx="548958" cy="538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2360E2-2A84-A23D-1ED5-7FD51E4C3B7B}"/>
              </a:ext>
            </a:extLst>
          </p:cNvPr>
          <p:cNvSpPr/>
          <p:nvPr/>
        </p:nvSpPr>
        <p:spPr>
          <a:xfrm>
            <a:off x="3676447" y="2708103"/>
            <a:ext cx="548958" cy="538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EDBB87-AADD-729B-794E-3B416AAF6ADD}"/>
              </a:ext>
            </a:extLst>
          </p:cNvPr>
          <p:cNvSpPr/>
          <p:nvPr/>
        </p:nvSpPr>
        <p:spPr>
          <a:xfrm>
            <a:off x="2955304" y="3719946"/>
            <a:ext cx="548958" cy="538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D690E5-C003-5A16-A090-9F09FAA486F0}"/>
              </a:ext>
            </a:extLst>
          </p:cNvPr>
          <p:cNvSpPr/>
          <p:nvPr/>
        </p:nvSpPr>
        <p:spPr>
          <a:xfrm>
            <a:off x="9184973" y="3610265"/>
            <a:ext cx="548958" cy="538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DD0E44-5219-FEAF-8E0E-7FCD1864DF39}"/>
              </a:ext>
            </a:extLst>
          </p:cNvPr>
          <p:cNvSpPr/>
          <p:nvPr/>
        </p:nvSpPr>
        <p:spPr>
          <a:xfrm>
            <a:off x="6012107" y="5955839"/>
            <a:ext cx="548958" cy="538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C835D8-2718-409F-B046-FE47BDCC75F5}"/>
              </a:ext>
            </a:extLst>
          </p:cNvPr>
          <p:cNvSpPr/>
          <p:nvPr/>
        </p:nvSpPr>
        <p:spPr>
          <a:xfrm>
            <a:off x="4382798" y="5874559"/>
            <a:ext cx="548958" cy="538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ADE131-2B03-2324-5C19-E22A31B3513B}"/>
              </a:ext>
            </a:extLst>
          </p:cNvPr>
          <p:cNvSpPr/>
          <p:nvPr/>
        </p:nvSpPr>
        <p:spPr>
          <a:xfrm>
            <a:off x="5025880" y="4594399"/>
            <a:ext cx="548958" cy="538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BF1784-AB47-61EB-69F5-F13E17596F38}"/>
              </a:ext>
            </a:extLst>
          </p:cNvPr>
          <p:cNvSpPr/>
          <p:nvPr/>
        </p:nvSpPr>
        <p:spPr>
          <a:xfrm>
            <a:off x="6076574" y="2467035"/>
            <a:ext cx="548958" cy="538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7C6B25-6550-3473-CEA6-0379DF8BE402}"/>
              </a:ext>
            </a:extLst>
          </p:cNvPr>
          <p:cNvSpPr/>
          <p:nvPr/>
        </p:nvSpPr>
        <p:spPr>
          <a:xfrm>
            <a:off x="2913615" y="3182159"/>
            <a:ext cx="347173" cy="317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3913E9-6A82-D4AE-FD80-505AACB64133}"/>
              </a:ext>
            </a:extLst>
          </p:cNvPr>
          <p:cNvSpPr/>
          <p:nvPr/>
        </p:nvSpPr>
        <p:spPr>
          <a:xfrm>
            <a:off x="9824974" y="3088063"/>
            <a:ext cx="347173" cy="317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60883F-5953-1ABD-E0C3-3C5F52E86036}"/>
              </a:ext>
            </a:extLst>
          </p:cNvPr>
          <p:cNvSpPr/>
          <p:nvPr/>
        </p:nvSpPr>
        <p:spPr>
          <a:xfrm>
            <a:off x="4736531" y="4015193"/>
            <a:ext cx="347173" cy="317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3BF8C8-6C55-B1F8-2EE0-A44B05700F3C}"/>
              </a:ext>
            </a:extLst>
          </p:cNvPr>
          <p:cNvSpPr/>
          <p:nvPr/>
        </p:nvSpPr>
        <p:spPr>
          <a:xfrm>
            <a:off x="5838520" y="5362748"/>
            <a:ext cx="347173" cy="317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9B9D0B-98CB-12E1-C8E1-A93DCD55EC4E}"/>
              </a:ext>
            </a:extLst>
          </p:cNvPr>
          <p:cNvSpPr/>
          <p:nvPr/>
        </p:nvSpPr>
        <p:spPr>
          <a:xfrm>
            <a:off x="6625532" y="3979948"/>
            <a:ext cx="347173" cy="317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D40DB9-0584-A9AE-194C-EE5B7814757F}"/>
              </a:ext>
            </a:extLst>
          </p:cNvPr>
          <p:cNvSpPr/>
          <p:nvPr/>
        </p:nvSpPr>
        <p:spPr>
          <a:xfrm>
            <a:off x="4817515" y="3422305"/>
            <a:ext cx="347173" cy="317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0AD5D8-B4B2-5D00-50AF-000F110F5FF5}"/>
              </a:ext>
            </a:extLst>
          </p:cNvPr>
          <p:cNvSpPr/>
          <p:nvPr/>
        </p:nvSpPr>
        <p:spPr>
          <a:xfrm>
            <a:off x="4852293" y="2801618"/>
            <a:ext cx="347173" cy="317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352406-CB14-56DA-2249-E83BA9597C4E}"/>
              </a:ext>
            </a:extLst>
          </p:cNvPr>
          <p:cNvSpPr/>
          <p:nvPr/>
        </p:nvSpPr>
        <p:spPr>
          <a:xfrm>
            <a:off x="8137615" y="2595880"/>
            <a:ext cx="1052802" cy="1005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380116-5986-FCA3-233D-1C1EDF5ABE96}"/>
              </a:ext>
            </a:extLst>
          </p:cNvPr>
          <p:cNvSpPr/>
          <p:nvPr/>
        </p:nvSpPr>
        <p:spPr>
          <a:xfrm>
            <a:off x="8871657" y="5789121"/>
            <a:ext cx="1052802" cy="1005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4 L -0.09101 -0.647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4 L -0.09102 -0.647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4 L -0.09101 -0.6474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4 0.15255 L -0.09102 -0.6474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13 0.15255 L -0.09101 -0.6474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</a:t>
            </a:r>
          </a:p>
        </p:txBody>
      </p:sp>
    </p:spTree>
    <p:extLst>
      <p:ext uri="{BB962C8B-B14F-4D97-AF65-F5344CB8AC3E}">
        <p14:creationId xmlns:p14="http://schemas.microsoft.com/office/powerpoint/2010/main" val="12201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</a:t>
            </a:r>
          </a:p>
        </p:txBody>
      </p:sp>
    </p:spTree>
    <p:extLst>
      <p:ext uri="{BB962C8B-B14F-4D97-AF65-F5344CB8AC3E}">
        <p14:creationId xmlns:p14="http://schemas.microsoft.com/office/powerpoint/2010/main" val="27827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</a:t>
            </a:r>
          </a:p>
        </p:txBody>
      </p:sp>
    </p:spTree>
    <p:extLst>
      <p:ext uri="{BB962C8B-B14F-4D97-AF65-F5344CB8AC3E}">
        <p14:creationId xmlns:p14="http://schemas.microsoft.com/office/powerpoint/2010/main" val="24091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</a:t>
            </a:r>
          </a:p>
        </p:txBody>
      </p:sp>
    </p:spTree>
    <p:extLst>
      <p:ext uri="{BB962C8B-B14F-4D97-AF65-F5344CB8AC3E}">
        <p14:creationId xmlns:p14="http://schemas.microsoft.com/office/powerpoint/2010/main" val="34417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</a:t>
            </a:r>
          </a:p>
        </p:txBody>
      </p:sp>
    </p:spTree>
    <p:extLst>
      <p:ext uri="{BB962C8B-B14F-4D97-AF65-F5344CB8AC3E}">
        <p14:creationId xmlns:p14="http://schemas.microsoft.com/office/powerpoint/2010/main" val="4759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</a:t>
            </a:r>
          </a:p>
        </p:txBody>
      </p:sp>
    </p:spTree>
    <p:extLst>
      <p:ext uri="{BB962C8B-B14F-4D97-AF65-F5344CB8AC3E}">
        <p14:creationId xmlns:p14="http://schemas.microsoft.com/office/powerpoint/2010/main" val="7466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</a:t>
            </a:r>
          </a:p>
        </p:txBody>
      </p:sp>
    </p:spTree>
    <p:extLst>
      <p:ext uri="{BB962C8B-B14F-4D97-AF65-F5344CB8AC3E}">
        <p14:creationId xmlns:p14="http://schemas.microsoft.com/office/powerpoint/2010/main" val="199489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</a:t>
            </a:r>
          </a:p>
        </p:txBody>
      </p:sp>
    </p:spTree>
    <p:extLst>
      <p:ext uri="{BB962C8B-B14F-4D97-AF65-F5344CB8AC3E}">
        <p14:creationId xmlns:p14="http://schemas.microsoft.com/office/powerpoint/2010/main" val="34885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SLID</a:t>
            </a:r>
          </a:p>
        </p:txBody>
      </p:sp>
    </p:spTree>
    <p:extLst>
      <p:ext uri="{BB962C8B-B14F-4D97-AF65-F5344CB8AC3E}">
        <p14:creationId xmlns:p14="http://schemas.microsoft.com/office/powerpoint/2010/main" val="41853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SLIDE</a:t>
            </a:r>
          </a:p>
        </p:txBody>
      </p:sp>
    </p:spTree>
    <p:extLst>
      <p:ext uri="{BB962C8B-B14F-4D97-AF65-F5344CB8AC3E}">
        <p14:creationId xmlns:p14="http://schemas.microsoft.com/office/powerpoint/2010/main" val="25472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A480C9E-7262-8069-38A9-E02507222BCF}"/>
              </a:ext>
            </a:extLst>
          </p:cNvPr>
          <p:cNvSpPr/>
          <p:nvPr/>
        </p:nvSpPr>
        <p:spPr>
          <a:xfrm>
            <a:off x="3225557" y="5593327"/>
            <a:ext cx="1349145" cy="1356481"/>
          </a:xfrm>
          <a:custGeom>
            <a:avLst/>
            <a:gdLst>
              <a:gd name="connsiteX0" fmla="*/ 0 w 1341120"/>
              <a:gd name="connsiteY0" fmla="*/ 675640 h 1351280"/>
              <a:gd name="connsiteX1" fmla="*/ 670560 w 1341120"/>
              <a:gd name="connsiteY1" fmla="*/ 0 h 1351280"/>
              <a:gd name="connsiteX2" fmla="*/ 1341120 w 1341120"/>
              <a:gd name="connsiteY2" fmla="*/ 675640 h 1351280"/>
              <a:gd name="connsiteX3" fmla="*/ 670560 w 1341120"/>
              <a:gd name="connsiteY3" fmla="*/ 1351280 h 1351280"/>
              <a:gd name="connsiteX4" fmla="*/ 0 w 1341120"/>
              <a:gd name="connsiteY4" fmla="*/ 675640 h 1351280"/>
              <a:gd name="connsiteX0" fmla="*/ 0 w 1349145"/>
              <a:gd name="connsiteY0" fmla="*/ 680841 h 1356481"/>
              <a:gd name="connsiteX1" fmla="*/ 670560 w 1349145"/>
              <a:gd name="connsiteY1" fmla="*/ 5201 h 1356481"/>
              <a:gd name="connsiteX2" fmla="*/ 923362 w 1349145"/>
              <a:gd name="connsiteY2" fmla="*/ 384391 h 1356481"/>
              <a:gd name="connsiteX3" fmla="*/ 1341120 w 1349145"/>
              <a:gd name="connsiteY3" fmla="*/ 680841 h 1356481"/>
              <a:gd name="connsiteX4" fmla="*/ 670560 w 1349145"/>
              <a:gd name="connsiteY4" fmla="*/ 1356481 h 1356481"/>
              <a:gd name="connsiteX5" fmla="*/ 0 w 1349145"/>
              <a:gd name="connsiteY5" fmla="*/ 680841 h 135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145" h="1356481">
                <a:moveTo>
                  <a:pt x="0" y="680841"/>
                </a:moveTo>
                <a:cubicBezTo>
                  <a:pt x="0" y="307695"/>
                  <a:pt x="516666" y="54609"/>
                  <a:pt x="670560" y="5201"/>
                </a:cubicBezTo>
                <a:cubicBezTo>
                  <a:pt x="824454" y="-44207"/>
                  <a:pt x="811602" y="271784"/>
                  <a:pt x="923362" y="384391"/>
                </a:cubicBezTo>
                <a:cubicBezTo>
                  <a:pt x="1035122" y="496998"/>
                  <a:pt x="1408275" y="475608"/>
                  <a:pt x="1341120" y="680841"/>
                </a:cubicBezTo>
                <a:cubicBezTo>
                  <a:pt x="1273965" y="886074"/>
                  <a:pt x="1040900" y="1356481"/>
                  <a:pt x="670560" y="1356481"/>
                </a:cubicBezTo>
                <a:cubicBezTo>
                  <a:pt x="300220" y="1356481"/>
                  <a:pt x="0" y="1053987"/>
                  <a:pt x="0" y="68084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95208-C0F0-14D2-C3D2-730FAF5BCA0C}"/>
              </a:ext>
            </a:extLst>
          </p:cNvPr>
          <p:cNvSpPr txBox="1"/>
          <p:nvPr/>
        </p:nvSpPr>
        <p:spPr>
          <a:xfrm>
            <a:off x="1628717" y="2044155"/>
            <a:ext cx="8934565" cy="3554374"/>
          </a:xfrm>
          <a:custGeom>
            <a:avLst/>
            <a:gdLst/>
            <a:ahLst/>
            <a:cxnLst/>
            <a:rect l="l" t="t" r="r" b="b"/>
            <a:pathLst>
              <a:path w="8934565" h="3554374">
                <a:moveTo>
                  <a:pt x="1014803" y="1811783"/>
                </a:moveTo>
                <a:lnTo>
                  <a:pt x="1014803" y="3208418"/>
                </a:lnTo>
                <a:lnTo>
                  <a:pt x="1304381" y="3208418"/>
                </a:lnTo>
                <a:cubicBezTo>
                  <a:pt x="1683650" y="3208418"/>
                  <a:pt x="1873285" y="2991449"/>
                  <a:pt x="1873285" y="2557509"/>
                </a:cubicBezTo>
                <a:cubicBezTo>
                  <a:pt x="1873285" y="2060358"/>
                  <a:pt x="1677671" y="1811783"/>
                  <a:pt x="1286442" y="1811783"/>
                </a:cubicBezTo>
                <a:close/>
                <a:moveTo>
                  <a:pt x="1014803" y="289578"/>
                </a:moveTo>
                <a:lnTo>
                  <a:pt x="1014803" y="1522205"/>
                </a:lnTo>
                <a:lnTo>
                  <a:pt x="1327444" y="1522205"/>
                </a:lnTo>
                <a:cubicBezTo>
                  <a:pt x="1616168" y="1522205"/>
                  <a:pt x="1760530" y="1308652"/>
                  <a:pt x="1760530" y="881546"/>
                </a:cubicBezTo>
                <a:cubicBezTo>
                  <a:pt x="1760530" y="486901"/>
                  <a:pt x="1607625" y="289578"/>
                  <a:pt x="1301818" y="289578"/>
                </a:cubicBezTo>
                <a:close/>
                <a:moveTo>
                  <a:pt x="6136169" y="0"/>
                </a:moveTo>
                <a:lnTo>
                  <a:pt x="8934565" y="0"/>
                </a:lnTo>
                <a:lnTo>
                  <a:pt x="8934565" y="351081"/>
                </a:lnTo>
                <a:lnTo>
                  <a:pt x="8076083" y="351081"/>
                </a:lnTo>
                <a:lnTo>
                  <a:pt x="8076083" y="3497996"/>
                </a:lnTo>
                <a:lnTo>
                  <a:pt x="6999777" y="3497996"/>
                </a:lnTo>
                <a:lnTo>
                  <a:pt x="6999777" y="351081"/>
                </a:lnTo>
                <a:lnTo>
                  <a:pt x="6136169" y="351081"/>
                </a:lnTo>
                <a:close/>
                <a:moveTo>
                  <a:pt x="3262335" y="0"/>
                </a:moveTo>
                <a:lnTo>
                  <a:pt x="4277138" y="0"/>
                </a:lnTo>
                <a:lnTo>
                  <a:pt x="4277138" y="2378125"/>
                </a:lnTo>
                <a:cubicBezTo>
                  <a:pt x="4277138" y="2685641"/>
                  <a:pt x="4321131" y="2895777"/>
                  <a:pt x="4409114" y="3008533"/>
                </a:cubicBezTo>
                <a:cubicBezTo>
                  <a:pt x="4497098" y="3121289"/>
                  <a:pt x="4659825" y="3177667"/>
                  <a:pt x="4897296" y="3177667"/>
                </a:cubicBezTo>
                <a:cubicBezTo>
                  <a:pt x="5356861" y="3177667"/>
                  <a:pt x="5586644" y="2900902"/>
                  <a:pt x="5586644" y="2347373"/>
                </a:cubicBezTo>
                <a:lnTo>
                  <a:pt x="5586644" y="0"/>
                </a:lnTo>
                <a:lnTo>
                  <a:pt x="5927475" y="0"/>
                </a:lnTo>
                <a:lnTo>
                  <a:pt x="5927475" y="2347373"/>
                </a:lnTo>
                <a:cubicBezTo>
                  <a:pt x="5927475" y="3152041"/>
                  <a:pt x="5482430" y="3554374"/>
                  <a:pt x="4592342" y="3554374"/>
                </a:cubicBezTo>
                <a:cubicBezTo>
                  <a:pt x="3705671" y="3554374"/>
                  <a:pt x="3262335" y="3152041"/>
                  <a:pt x="3262335" y="2347373"/>
                </a:cubicBezTo>
                <a:close/>
                <a:moveTo>
                  <a:pt x="0" y="0"/>
                </a:moveTo>
                <a:lnTo>
                  <a:pt x="1555519" y="0"/>
                </a:lnTo>
                <a:cubicBezTo>
                  <a:pt x="2356769" y="0"/>
                  <a:pt x="2757394" y="286161"/>
                  <a:pt x="2757394" y="858483"/>
                </a:cubicBezTo>
                <a:cubicBezTo>
                  <a:pt x="2757394" y="1265088"/>
                  <a:pt x="2515652" y="1525622"/>
                  <a:pt x="2032169" y="1640086"/>
                </a:cubicBezTo>
                <a:cubicBezTo>
                  <a:pt x="2614741" y="1756259"/>
                  <a:pt x="2906027" y="2065483"/>
                  <a:pt x="2906027" y="2567760"/>
                </a:cubicBezTo>
                <a:cubicBezTo>
                  <a:pt x="2906027" y="3187917"/>
                  <a:pt x="2513944" y="3497996"/>
                  <a:pt x="1729778" y="3497996"/>
                </a:cubicBezTo>
                <a:lnTo>
                  <a:pt x="0" y="3497996"/>
                </a:lnTo>
                <a:close/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413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00612 -0.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SLIDES</a:t>
            </a:r>
          </a:p>
        </p:txBody>
      </p:sp>
    </p:spTree>
    <p:extLst>
      <p:ext uri="{BB962C8B-B14F-4D97-AF65-F5344CB8AC3E}">
        <p14:creationId xmlns:p14="http://schemas.microsoft.com/office/powerpoint/2010/main" val="9870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SLIDES A</a:t>
            </a:r>
          </a:p>
        </p:txBody>
      </p:sp>
    </p:spTree>
    <p:extLst>
      <p:ext uri="{BB962C8B-B14F-4D97-AF65-F5344CB8AC3E}">
        <p14:creationId xmlns:p14="http://schemas.microsoft.com/office/powerpoint/2010/main" val="14042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SLIDES AR</a:t>
            </a:r>
          </a:p>
        </p:txBody>
      </p:sp>
    </p:spTree>
    <p:extLst>
      <p:ext uri="{BB962C8B-B14F-4D97-AF65-F5344CB8AC3E}">
        <p14:creationId xmlns:p14="http://schemas.microsoft.com/office/powerpoint/2010/main" val="18176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SLIDES ARO</a:t>
            </a:r>
          </a:p>
        </p:txBody>
      </p:sp>
    </p:spTree>
    <p:extLst>
      <p:ext uri="{BB962C8B-B14F-4D97-AF65-F5344CB8AC3E}">
        <p14:creationId xmlns:p14="http://schemas.microsoft.com/office/powerpoint/2010/main" val="25944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SLIDES AROU</a:t>
            </a:r>
          </a:p>
        </p:txBody>
      </p:sp>
    </p:spTree>
    <p:extLst>
      <p:ext uri="{BB962C8B-B14F-4D97-AF65-F5344CB8AC3E}">
        <p14:creationId xmlns:p14="http://schemas.microsoft.com/office/powerpoint/2010/main" val="17013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SLIDES AROUN</a:t>
            </a:r>
          </a:p>
        </p:txBody>
      </p:sp>
    </p:spTree>
    <p:extLst>
      <p:ext uri="{BB962C8B-B14F-4D97-AF65-F5344CB8AC3E}">
        <p14:creationId xmlns:p14="http://schemas.microsoft.com/office/powerpoint/2010/main" val="32927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TURN THOSE BORING SLIDES AROUND</a:t>
            </a:r>
          </a:p>
        </p:txBody>
      </p:sp>
    </p:spTree>
    <p:extLst>
      <p:ext uri="{BB962C8B-B14F-4D97-AF65-F5344CB8AC3E}">
        <p14:creationId xmlns:p14="http://schemas.microsoft.com/office/powerpoint/2010/main" val="38376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66"/>
    </mc:Choice>
    <mc:Fallback xmlns="">
      <p:transition spd="slow" advClick="0" advTm="9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0EB746B-D0AF-2138-7CFE-B3D08BA0711B}"/>
              </a:ext>
            </a:extLst>
          </p:cNvPr>
          <p:cNvSpPr/>
          <p:nvPr/>
        </p:nvSpPr>
        <p:spPr>
          <a:xfrm>
            <a:off x="5401772" y="2439323"/>
            <a:ext cx="1388456" cy="13884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20B76AA8-DA85-E8E4-AD8E-F3BAC71E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8560" y="1722120"/>
            <a:ext cx="185928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4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41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246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"/>
    </mc:Choice>
    <mc:Fallback xmlns="">
      <p:transition advClick="0" advTm="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75360" y="166624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</a:t>
            </a:r>
          </a:p>
        </p:txBody>
      </p:sp>
    </p:spTree>
    <p:extLst>
      <p:ext uri="{BB962C8B-B14F-4D97-AF65-F5344CB8AC3E}">
        <p14:creationId xmlns:p14="http://schemas.microsoft.com/office/powerpoint/2010/main" val="4599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"/>
    </mc:Choice>
    <mc:Fallback xmlns="">
      <p:transition advClick="0" advTm="1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D3C1F-1C4D-548A-1AF7-847BF18EE9BE}"/>
              </a:ext>
            </a:extLst>
          </p:cNvPr>
          <p:cNvSpPr txBox="1"/>
          <p:nvPr/>
        </p:nvSpPr>
        <p:spPr>
          <a:xfrm>
            <a:off x="985520" y="1645920"/>
            <a:ext cx="100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</a:t>
            </a:r>
          </a:p>
        </p:txBody>
      </p:sp>
    </p:spTree>
    <p:extLst>
      <p:ext uri="{BB962C8B-B14F-4D97-AF65-F5344CB8AC3E}">
        <p14:creationId xmlns:p14="http://schemas.microsoft.com/office/powerpoint/2010/main" val="21957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"/>
    </mc:Choice>
    <mc:Fallback xmlns="">
      <p:transition advClick="0" advTm="1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24233</TotalTime>
  <Words>147</Words>
  <Application>Microsoft Office PowerPoint</Application>
  <PresentationFormat>Widescreen</PresentationFormat>
  <Paragraphs>32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Neema Joju</dc:creator>
  <cp:lastModifiedBy>Neema Joju</cp:lastModifiedBy>
  <cp:revision>1</cp:revision>
  <dcterms:created xsi:type="dcterms:W3CDTF">2023-09-08T04:23:45Z</dcterms:created>
  <dcterms:modified xsi:type="dcterms:W3CDTF">2023-09-28T13:55:56Z</dcterms:modified>
</cp:coreProperties>
</file>