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notesMasterIdLst>
    <p:notesMasterId r:id="rId16"/>
  </p:notesMasterIdLst>
  <p:sldIdLst>
    <p:sldId id="271" r:id="rId2"/>
    <p:sldId id="257" r:id="rId3"/>
    <p:sldId id="268" r:id="rId4"/>
    <p:sldId id="267" r:id="rId5"/>
    <p:sldId id="258" r:id="rId6"/>
    <p:sldId id="263" r:id="rId7"/>
    <p:sldId id="265" r:id="rId8"/>
    <p:sldId id="266" r:id="rId9"/>
    <p:sldId id="269" r:id="rId10"/>
    <p:sldId id="261" r:id="rId11"/>
    <p:sldId id="270" r:id="rId12"/>
    <p:sldId id="273" r:id="rId13"/>
    <p:sldId id="262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1"/>
    <p:restoredTop sz="94650"/>
  </p:normalViewPr>
  <p:slideViewPr>
    <p:cSldViewPr snapToGrid="0" snapToObjects="1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24774D-905C-4BE4-859C-179CA3955AC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1C76CEC-055B-460F-87A4-C86A2FA60479}">
      <dgm:prSet/>
      <dgm:spPr/>
      <dgm:t>
        <a:bodyPr/>
        <a:lstStyle/>
        <a:p>
          <a:r>
            <a:rPr lang="en-US" b="0" i="0"/>
            <a:t>Paging is a fixed size partitioning scheme.</a:t>
          </a:r>
          <a:endParaRPr lang="en-US"/>
        </a:p>
      </dgm:t>
    </dgm:pt>
    <dgm:pt modelId="{D1CC32CF-6C9C-494F-B5A2-B4C715725B8E}" type="parTrans" cxnId="{E7412526-7DB7-4E10-9244-A55501AA4812}">
      <dgm:prSet/>
      <dgm:spPr/>
      <dgm:t>
        <a:bodyPr/>
        <a:lstStyle/>
        <a:p>
          <a:endParaRPr lang="en-US"/>
        </a:p>
      </dgm:t>
    </dgm:pt>
    <dgm:pt modelId="{EBBF4AC0-1210-4E1E-A2A7-0E99BBF1BFA6}" type="sibTrans" cxnId="{E7412526-7DB7-4E10-9244-A55501AA4812}">
      <dgm:prSet/>
      <dgm:spPr/>
      <dgm:t>
        <a:bodyPr/>
        <a:lstStyle/>
        <a:p>
          <a:endParaRPr lang="en-US"/>
        </a:p>
      </dgm:t>
    </dgm:pt>
    <dgm:pt modelId="{C717CF62-84E6-444C-AEB8-919BF24AB887}">
      <dgm:prSet/>
      <dgm:spPr/>
      <dgm:t>
        <a:bodyPr/>
        <a:lstStyle/>
        <a:p>
          <a:r>
            <a:rPr lang="en-US" b="0" i="0"/>
            <a:t>In paging, secondary memory and main memory are divided into equal fixed size partitions.</a:t>
          </a:r>
          <a:endParaRPr lang="en-US"/>
        </a:p>
      </dgm:t>
    </dgm:pt>
    <dgm:pt modelId="{0446B3BE-B0E1-4AE0-ADA7-4162E684314B}" type="parTrans" cxnId="{71AF9625-41BB-4E91-A0FC-C4E88A63FAC2}">
      <dgm:prSet/>
      <dgm:spPr/>
      <dgm:t>
        <a:bodyPr/>
        <a:lstStyle/>
        <a:p>
          <a:endParaRPr lang="en-US"/>
        </a:p>
      </dgm:t>
    </dgm:pt>
    <dgm:pt modelId="{232EB1AD-175D-4977-9C47-9A7D6471BB21}" type="sibTrans" cxnId="{71AF9625-41BB-4E91-A0FC-C4E88A63FAC2}">
      <dgm:prSet/>
      <dgm:spPr/>
      <dgm:t>
        <a:bodyPr/>
        <a:lstStyle/>
        <a:p>
          <a:endParaRPr lang="en-US"/>
        </a:p>
      </dgm:t>
    </dgm:pt>
    <dgm:pt modelId="{5969F121-5279-41F6-8EC7-E5B953E097D5}">
      <dgm:prSet/>
      <dgm:spPr/>
      <dgm:t>
        <a:bodyPr/>
        <a:lstStyle/>
        <a:p>
          <a:r>
            <a:rPr lang="en-US" b="0" i="0"/>
            <a:t>The partitions of secondary memory are called as </a:t>
          </a:r>
          <a:r>
            <a:rPr lang="en-US" b="1" i="0"/>
            <a:t>pages</a:t>
          </a:r>
          <a:r>
            <a:rPr lang="en-US" b="0" i="0"/>
            <a:t>.</a:t>
          </a:r>
          <a:endParaRPr lang="en-US"/>
        </a:p>
      </dgm:t>
    </dgm:pt>
    <dgm:pt modelId="{657CB6D5-DDBC-4E25-B77D-A504E18C9A04}" type="parTrans" cxnId="{8B24E6C7-6453-4A83-9807-2E1DCF94E8F5}">
      <dgm:prSet/>
      <dgm:spPr/>
      <dgm:t>
        <a:bodyPr/>
        <a:lstStyle/>
        <a:p>
          <a:endParaRPr lang="en-US"/>
        </a:p>
      </dgm:t>
    </dgm:pt>
    <dgm:pt modelId="{3126AFF9-6E4B-4CAF-9FD2-5B728E060D43}" type="sibTrans" cxnId="{8B24E6C7-6453-4A83-9807-2E1DCF94E8F5}">
      <dgm:prSet/>
      <dgm:spPr/>
      <dgm:t>
        <a:bodyPr/>
        <a:lstStyle/>
        <a:p>
          <a:endParaRPr lang="en-US"/>
        </a:p>
      </dgm:t>
    </dgm:pt>
    <dgm:pt modelId="{BECC3320-D1AC-4054-AF60-6A2D95EA1FD6}">
      <dgm:prSet/>
      <dgm:spPr/>
      <dgm:t>
        <a:bodyPr/>
        <a:lstStyle/>
        <a:p>
          <a:r>
            <a:rPr lang="en-US" b="0" i="0"/>
            <a:t>The partitions of main memory are called as </a:t>
          </a:r>
          <a:r>
            <a:rPr lang="en-US" b="1" i="0"/>
            <a:t>frames</a:t>
          </a:r>
          <a:r>
            <a:rPr lang="en-US" b="0" i="0"/>
            <a:t>.</a:t>
          </a:r>
          <a:endParaRPr lang="en-US"/>
        </a:p>
      </dgm:t>
    </dgm:pt>
    <dgm:pt modelId="{1C9F4CA0-BE12-44F3-AF80-72059C85B388}" type="parTrans" cxnId="{A6E783BD-9CE3-4BB7-8A64-864583FAD17B}">
      <dgm:prSet/>
      <dgm:spPr/>
      <dgm:t>
        <a:bodyPr/>
        <a:lstStyle/>
        <a:p>
          <a:endParaRPr lang="en-US"/>
        </a:p>
      </dgm:t>
    </dgm:pt>
    <dgm:pt modelId="{24482D4D-2D7F-4B3D-B3AB-DDA8F47B066D}" type="sibTrans" cxnId="{A6E783BD-9CE3-4BB7-8A64-864583FAD17B}">
      <dgm:prSet/>
      <dgm:spPr/>
      <dgm:t>
        <a:bodyPr/>
        <a:lstStyle/>
        <a:p>
          <a:endParaRPr lang="en-US"/>
        </a:p>
      </dgm:t>
    </dgm:pt>
    <dgm:pt modelId="{A59879B0-E8C6-4FD3-8344-74EE0C01DD7E}" type="pres">
      <dgm:prSet presAssocID="{E024774D-905C-4BE4-859C-179CA3955ACD}" presName="linear" presStyleCnt="0">
        <dgm:presLayoutVars>
          <dgm:animLvl val="lvl"/>
          <dgm:resizeHandles val="exact"/>
        </dgm:presLayoutVars>
      </dgm:prSet>
      <dgm:spPr/>
    </dgm:pt>
    <dgm:pt modelId="{5F95CBC9-5C6F-4EC8-82A5-AE192D88E8F8}" type="pres">
      <dgm:prSet presAssocID="{A1C76CEC-055B-460F-87A4-C86A2FA6047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89F0500-E36F-4700-924E-CDE3F790E400}" type="pres">
      <dgm:prSet presAssocID="{EBBF4AC0-1210-4E1E-A2A7-0E99BBF1BFA6}" presName="spacer" presStyleCnt="0"/>
      <dgm:spPr/>
    </dgm:pt>
    <dgm:pt modelId="{59B19AC7-90AA-4CA6-B8B3-7381E60FA669}" type="pres">
      <dgm:prSet presAssocID="{C717CF62-84E6-444C-AEB8-919BF24AB88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5333E24-6C56-40C1-9CB9-9706AA987B34}" type="pres">
      <dgm:prSet presAssocID="{232EB1AD-175D-4977-9C47-9A7D6471BB21}" presName="spacer" presStyleCnt="0"/>
      <dgm:spPr/>
    </dgm:pt>
    <dgm:pt modelId="{88638993-0F34-454F-928A-8BD6425EEA98}" type="pres">
      <dgm:prSet presAssocID="{5969F121-5279-41F6-8EC7-E5B953E097D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9030E46-8AD9-45D2-810C-D065B1C49DB6}" type="pres">
      <dgm:prSet presAssocID="{3126AFF9-6E4B-4CAF-9FD2-5B728E060D43}" presName="spacer" presStyleCnt="0"/>
      <dgm:spPr/>
    </dgm:pt>
    <dgm:pt modelId="{1FBD34F5-F179-4534-BC2C-853D2B710B6C}" type="pres">
      <dgm:prSet presAssocID="{BECC3320-D1AC-4054-AF60-6A2D95EA1FD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1AF9625-41BB-4E91-A0FC-C4E88A63FAC2}" srcId="{E024774D-905C-4BE4-859C-179CA3955ACD}" destId="{C717CF62-84E6-444C-AEB8-919BF24AB887}" srcOrd="1" destOrd="0" parTransId="{0446B3BE-B0E1-4AE0-ADA7-4162E684314B}" sibTransId="{232EB1AD-175D-4977-9C47-9A7D6471BB21}"/>
    <dgm:cxn modelId="{E7412526-7DB7-4E10-9244-A55501AA4812}" srcId="{E024774D-905C-4BE4-859C-179CA3955ACD}" destId="{A1C76CEC-055B-460F-87A4-C86A2FA60479}" srcOrd="0" destOrd="0" parTransId="{D1CC32CF-6C9C-494F-B5A2-B4C715725B8E}" sibTransId="{EBBF4AC0-1210-4E1E-A2A7-0E99BBF1BFA6}"/>
    <dgm:cxn modelId="{56EC1678-1956-4438-81D2-66B345625238}" type="presOf" srcId="{5969F121-5279-41F6-8EC7-E5B953E097D5}" destId="{88638993-0F34-454F-928A-8BD6425EEA98}" srcOrd="0" destOrd="0" presId="urn:microsoft.com/office/officeart/2005/8/layout/vList2"/>
    <dgm:cxn modelId="{FF410688-007D-4FDF-A1BE-67EE303A6676}" type="presOf" srcId="{C717CF62-84E6-444C-AEB8-919BF24AB887}" destId="{59B19AC7-90AA-4CA6-B8B3-7381E60FA669}" srcOrd="0" destOrd="0" presId="urn:microsoft.com/office/officeart/2005/8/layout/vList2"/>
    <dgm:cxn modelId="{083716A7-A0EC-4CB0-A9A8-704EFEE6E37B}" type="presOf" srcId="{A1C76CEC-055B-460F-87A4-C86A2FA60479}" destId="{5F95CBC9-5C6F-4EC8-82A5-AE192D88E8F8}" srcOrd="0" destOrd="0" presId="urn:microsoft.com/office/officeart/2005/8/layout/vList2"/>
    <dgm:cxn modelId="{A6E783BD-9CE3-4BB7-8A64-864583FAD17B}" srcId="{E024774D-905C-4BE4-859C-179CA3955ACD}" destId="{BECC3320-D1AC-4054-AF60-6A2D95EA1FD6}" srcOrd="3" destOrd="0" parTransId="{1C9F4CA0-BE12-44F3-AF80-72059C85B388}" sibTransId="{24482D4D-2D7F-4B3D-B3AB-DDA8F47B066D}"/>
    <dgm:cxn modelId="{0317F5C2-1F28-47C2-B53A-77C8C2A69743}" type="presOf" srcId="{BECC3320-D1AC-4054-AF60-6A2D95EA1FD6}" destId="{1FBD34F5-F179-4534-BC2C-853D2B710B6C}" srcOrd="0" destOrd="0" presId="urn:microsoft.com/office/officeart/2005/8/layout/vList2"/>
    <dgm:cxn modelId="{8B24E6C7-6453-4A83-9807-2E1DCF94E8F5}" srcId="{E024774D-905C-4BE4-859C-179CA3955ACD}" destId="{5969F121-5279-41F6-8EC7-E5B953E097D5}" srcOrd="2" destOrd="0" parTransId="{657CB6D5-DDBC-4E25-B77D-A504E18C9A04}" sibTransId="{3126AFF9-6E4B-4CAF-9FD2-5B728E060D43}"/>
    <dgm:cxn modelId="{3A8873EA-1F84-4674-9481-C2F73F12F4D1}" type="presOf" srcId="{E024774D-905C-4BE4-859C-179CA3955ACD}" destId="{A59879B0-E8C6-4FD3-8344-74EE0C01DD7E}" srcOrd="0" destOrd="0" presId="urn:microsoft.com/office/officeart/2005/8/layout/vList2"/>
    <dgm:cxn modelId="{E79105FD-361E-44FE-BAFE-8E3180C518CC}" type="presParOf" srcId="{A59879B0-E8C6-4FD3-8344-74EE0C01DD7E}" destId="{5F95CBC9-5C6F-4EC8-82A5-AE192D88E8F8}" srcOrd="0" destOrd="0" presId="urn:microsoft.com/office/officeart/2005/8/layout/vList2"/>
    <dgm:cxn modelId="{DCCDA94A-CB77-4163-B569-C27B0C0396B5}" type="presParOf" srcId="{A59879B0-E8C6-4FD3-8344-74EE0C01DD7E}" destId="{289F0500-E36F-4700-924E-CDE3F790E400}" srcOrd="1" destOrd="0" presId="urn:microsoft.com/office/officeart/2005/8/layout/vList2"/>
    <dgm:cxn modelId="{361436E2-A43F-4E1E-AD31-BA34A3BF957B}" type="presParOf" srcId="{A59879B0-E8C6-4FD3-8344-74EE0C01DD7E}" destId="{59B19AC7-90AA-4CA6-B8B3-7381E60FA669}" srcOrd="2" destOrd="0" presId="urn:microsoft.com/office/officeart/2005/8/layout/vList2"/>
    <dgm:cxn modelId="{F6F396AE-60BC-4C18-A2ED-1FFBE5801525}" type="presParOf" srcId="{A59879B0-E8C6-4FD3-8344-74EE0C01DD7E}" destId="{25333E24-6C56-40C1-9CB9-9706AA987B34}" srcOrd="3" destOrd="0" presId="urn:microsoft.com/office/officeart/2005/8/layout/vList2"/>
    <dgm:cxn modelId="{FADE3B69-D306-44C9-B9F7-D444B27E5AAB}" type="presParOf" srcId="{A59879B0-E8C6-4FD3-8344-74EE0C01DD7E}" destId="{88638993-0F34-454F-928A-8BD6425EEA98}" srcOrd="4" destOrd="0" presId="urn:microsoft.com/office/officeart/2005/8/layout/vList2"/>
    <dgm:cxn modelId="{A07AB638-7E7C-4469-8A03-19A7D0750B44}" type="presParOf" srcId="{A59879B0-E8C6-4FD3-8344-74EE0C01DD7E}" destId="{C9030E46-8AD9-45D2-810C-D065B1C49DB6}" srcOrd="5" destOrd="0" presId="urn:microsoft.com/office/officeart/2005/8/layout/vList2"/>
    <dgm:cxn modelId="{3D1F8FDA-7B0E-427B-9416-5F12A7D80D11}" type="presParOf" srcId="{A59879B0-E8C6-4FD3-8344-74EE0C01DD7E}" destId="{1FBD34F5-F179-4534-BC2C-853D2B710B6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1CA95C-C2AD-4F4D-BFA0-CF72DF4A89C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E074BA-6DFA-4F59-BEBF-F49E9766B8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When a page referenced by the CPU is not found in the main memory, it is called as a </a:t>
          </a:r>
          <a:r>
            <a:rPr lang="en-US" b="1" i="0"/>
            <a:t>page fault</a:t>
          </a:r>
          <a:r>
            <a:rPr lang="en-US" b="0" i="0"/>
            <a:t>.</a:t>
          </a:r>
          <a:endParaRPr lang="en-US"/>
        </a:p>
      </dgm:t>
    </dgm:pt>
    <dgm:pt modelId="{57DF670A-FB3D-49F9-8FBC-D9C254BB8194}" type="parTrans" cxnId="{54D64742-0CA1-4DB0-B58B-9C5365ABE396}">
      <dgm:prSet/>
      <dgm:spPr/>
      <dgm:t>
        <a:bodyPr/>
        <a:lstStyle/>
        <a:p>
          <a:endParaRPr lang="en-US"/>
        </a:p>
      </dgm:t>
    </dgm:pt>
    <dgm:pt modelId="{9BD44EB4-AE21-4946-A9D6-02D582730BB9}" type="sibTrans" cxnId="{54D64742-0CA1-4DB0-B58B-9C5365ABE396}">
      <dgm:prSet/>
      <dgm:spPr/>
      <dgm:t>
        <a:bodyPr/>
        <a:lstStyle/>
        <a:p>
          <a:endParaRPr lang="en-US"/>
        </a:p>
      </dgm:t>
    </dgm:pt>
    <dgm:pt modelId="{A5D63848-454F-4693-BB95-AC38B2A620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When a page fault occurs, the required page has to be fetched from the secondary memory into the main memory.</a:t>
          </a:r>
          <a:endParaRPr lang="en-US"/>
        </a:p>
      </dgm:t>
    </dgm:pt>
    <dgm:pt modelId="{28D808BF-0FF3-4B2A-886D-59EF17A9DC51}" type="parTrans" cxnId="{38CA5630-5272-462E-8C57-C29A14348B20}">
      <dgm:prSet/>
      <dgm:spPr/>
      <dgm:t>
        <a:bodyPr/>
        <a:lstStyle/>
        <a:p>
          <a:endParaRPr lang="en-US"/>
        </a:p>
      </dgm:t>
    </dgm:pt>
    <dgm:pt modelId="{6D1A045B-4900-493F-8B45-C60717155BBB}" type="sibTrans" cxnId="{38CA5630-5272-462E-8C57-C29A14348B20}">
      <dgm:prSet/>
      <dgm:spPr/>
      <dgm:t>
        <a:bodyPr/>
        <a:lstStyle/>
        <a:p>
          <a:endParaRPr lang="en-US"/>
        </a:p>
      </dgm:t>
    </dgm:pt>
    <dgm:pt modelId="{BEEDBAA4-81A3-4046-B58B-085C12B45BAC}" type="pres">
      <dgm:prSet presAssocID="{DB1CA95C-C2AD-4F4D-BFA0-CF72DF4A89C5}" presName="root" presStyleCnt="0">
        <dgm:presLayoutVars>
          <dgm:dir/>
          <dgm:resizeHandles val="exact"/>
        </dgm:presLayoutVars>
      </dgm:prSet>
      <dgm:spPr/>
    </dgm:pt>
    <dgm:pt modelId="{DF00C270-9FBA-48A5-A423-ED1037EA95BB}" type="pres">
      <dgm:prSet presAssocID="{9EE074BA-6DFA-4F59-BEBF-F49E9766B82F}" presName="compNode" presStyleCnt="0"/>
      <dgm:spPr/>
    </dgm:pt>
    <dgm:pt modelId="{A5D4F88B-1744-4AAD-B1D8-0FC59F6A2B37}" type="pres">
      <dgm:prSet presAssocID="{9EE074BA-6DFA-4F59-BEBF-F49E9766B82F}" presName="bgRect" presStyleLbl="bgShp" presStyleIdx="0" presStyleCnt="2"/>
      <dgm:spPr/>
    </dgm:pt>
    <dgm:pt modelId="{9F637CD0-1BBB-4537-97D8-F5D01C7399C3}" type="pres">
      <dgm:prSet presAssocID="{9EE074BA-6DFA-4F59-BEBF-F49E9766B82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57182A6-89D5-497F-9D20-ABC7A8F516DF}" type="pres">
      <dgm:prSet presAssocID="{9EE074BA-6DFA-4F59-BEBF-F49E9766B82F}" presName="spaceRect" presStyleCnt="0"/>
      <dgm:spPr/>
    </dgm:pt>
    <dgm:pt modelId="{182352E6-8E33-4C49-9321-3BA67390FAD7}" type="pres">
      <dgm:prSet presAssocID="{9EE074BA-6DFA-4F59-BEBF-F49E9766B82F}" presName="parTx" presStyleLbl="revTx" presStyleIdx="0" presStyleCnt="2">
        <dgm:presLayoutVars>
          <dgm:chMax val="0"/>
          <dgm:chPref val="0"/>
        </dgm:presLayoutVars>
      </dgm:prSet>
      <dgm:spPr/>
    </dgm:pt>
    <dgm:pt modelId="{285A6EBB-1833-43B1-B069-2E02CD611D3E}" type="pres">
      <dgm:prSet presAssocID="{9BD44EB4-AE21-4946-A9D6-02D582730BB9}" presName="sibTrans" presStyleCnt="0"/>
      <dgm:spPr/>
    </dgm:pt>
    <dgm:pt modelId="{166DA12F-DEBA-4415-8FBC-056AB672C047}" type="pres">
      <dgm:prSet presAssocID="{A5D63848-454F-4693-BB95-AC38B2A620EB}" presName="compNode" presStyleCnt="0"/>
      <dgm:spPr/>
    </dgm:pt>
    <dgm:pt modelId="{5B3E485E-2535-4594-80D9-14AFB46BF46D}" type="pres">
      <dgm:prSet presAssocID="{A5D63848-454F-4693-BB95-AC38B2A620EB}" presName="bgRect" presStyleLbl="bgShp" presStyleIdx="1" presStyleCnt="2"/>
      <dgm:spPr/>
    </dgm:pt>
    <dgm:pt modelId="{B3355C21-0E4B-4BF3-8953-19AAC7FE082A}" type="pres">
      <dgm:prSet presAssocID="{A5D63848-454F-4693-BB95-AC38B2A620E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0B0AFCD-BE5B-4085-B22A-284AF9511764}" type="pres">
      <dgm:prSet presAssocID="{A5D63848-454F-4693-BB95-AC38B2A620EB}" presName="spaceRect" presStyleCnt="0"/>
      <dgm:spPr/>
    </dgm:pt>
    <dgm:pt modelId="{D6B7730B-1965-475F-8DA7-AD40E954B7EF}" type="pres">
      <dgm:prSet presAssocID="{A5D63848-454F-4693-BB95-AC38B2A620E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DAC840E-230B-4032-8944-F92DDA7BF721}" type="presOf" srcId="{A5D63848-454F-4693-BB95-AC38B2A620EB}" destId="{D6B7730B-1965-475F-8DA7-AD40E954B7EF}" srcOrd="0" destOrd="0" presId="urn:microsoft.com/office/officeart/2018/2/layout/IconVerticalSolidList"/>
    <dgm:cxn modelId="{38CA5630-5272-462E-8C57-C29A14348B20}" srcId="{DB1CA95C-C2AD-4F4D-BFA0-CF72DF4A89C5}" destId="{A5D63848-454F-4693-BB95-AC38B2A620EB}" srcOrd="1" destOrd="0" parTransId="{28D808BF-0FF3-4B2A-886D-59EF17A9DC51}" sibTransId="{6D1A045B-4900-493F-8B45-C60717155BBB}"/>
    <dgm:cxn modelId="{54D64742-0CA1-4DB0-B58B-9C5365ABE396}" srcId="{DB1CA95C-C2AD-4F4D-BFA0-CF72DF4A89C5}" destId="{9EE074BA-6DFA-4F59-BEBF-F49E9766B82F}" srcOrd="0" destOrd="0" parTransId="{57DF670A-FB3D-49F9-8FBC-D9C254BB8194}" sibTransId="{9BD44EB4-AE21-4946-A9D6-02D582730BB9}"/>
    <dgm:cxn modelId="{6F564A8A-92B5-4520-9780-46E6CD2CA272}" type="presOf" srcId="{9EE074BA-6DFA-4F59-BEBF-F49E9766B82F}" destId="{182352E6-8E33-4C49-9321-3BA67390FAD7}" srcOrd="0" destOrd="0" presId="urn:microsoft.com/office/officeart/2018/2/layout/IconVerticalSolidList"/>
    <dgm:cxn modelId="{385480F1-AADF-4D16-B9BC-918785827EA4}" type="presOf" srcId="{DB1CA95C-C2AD-4F4D-BFA0-CF72DF4A89C5}" destId="{BEEDBAA4-81A3-4046-B58B-085C12B45BAC}" srcOrd="0" destOrd="0" presId="urn:microsoft.com/office/officeart/2018/2/layout/IconVerticalSolidList"/>
    <dgm:cxn modelId="{B62CCEC9-30FC-4B30-A52A-65E59C9497BA}" type="presParOf" srcId="{BEEDBAA4-81A3-4046-B58B-085C12B45BAC}" destId="{DF00C270-9FBA-48A5-A423-ED1037EA95BB}" srcOrd="0" destOrd="0" presId="urn:microsoft.com/office/officeart/2018/2/layout/IconVerticalSolidList"/>
    <dgm:cxn modelId="{E337CAB0-FC98-4E2B-A021-8C057E10D983}" type="presParOf" srcId="{DF00C270-9FBA-48A5-A423-ED1037EA95BB}" destId="{A5D4F88B-1744-4AAD-B1D8-0FC59F6A2B37}" srcOrd="0" destOrd="0" presId="urn:microsoft.com/office/officeart/2018/2/layout/IconVerticalSolidList"/>
    <dgm:cxn modelId="{1F55EC9A-85D7-4F66-BFE5-50D3A0214B5C}" type="presParOf" srcId="{DF00C270-9FBA-48A5-A423-ED1037EA95BB}" destId="{9F637CD0-1BBB-4537-97D8-F5D01C7399C3}" srcOrd="1" destOrd="0" presId="urn:microsoft.com/office/officeart/2018/2/layout/IconVerticalSolidList"/>
    <dgm:cxn modelId="{E6B639DA-1146-4BA0-BF3B-417532B7F1F0}" type="presParOf" srcId="{DF00C270-9FBA-48A5-A423-ED1037EA95BB}" destId="{257182A6-89D5-497F-9D20-ABC7A8F516DF}" srcOrd="2" destOrd="0" presId="urn:microsoft.com/office/officeart/2018/2/layout/IconVerticalSolidList"/>
    <dgm:cxn modelId="{B05646FE-ED1D-4F57-8A14-466ABC2E333D}" type="presParOf" srcId="{DF00C270-9FBA-48A5-A423-ED1037EA95BB}" destId="{182352E6-8E33-4C49-9321-3BA67390FAD7}" srcOrd="3" destOrd="0" presId="urn:microsoft.com/office/officeart/2018/2/layout/IconVerticalSolidList"/>
    <dgm:cxn modelId="{79FBDDA8-1B5B-4434-A25A-1BD0B18DCC19}" type="presParOf" srcId="{BEEDBAA4-81A3-4046-B58B-085C12B45BAC}" destId="{285A6EBB-1833-43B1-B069-2E02CD611D3E}" srcOrd="1" destOrd="0" presId="urn:microsoft.com/office/officeart/2018/2/layout/IconVerticalSolidList"/>
    <dgm:cxn modelId="{CAA77E77-BD70-4096-B0D9-1EA7DD653313}" type="presParOf" srcId="{BEEDBAA4-81A3-4046-B58B-085C12B45BAC}" destId="{166DA12F-DEBA-4415-8FBC-056AB672C047}" srcOrd="2" destOrd="0" presId="urn:microsoft.com/office/officeart/2018/2/layout/IconVerticalSolidList"/>
    <dgm:cxn modelId="{35A2FD8C-0342-4C86-85BC-A2D5BE673971}" type="presParOf" srcId="{166DA12F-DEBA-4415-8FBC-056AB672C047}" destId="{5B3E485E-2535-4594-80D9-14AFB46BF46D}" srcOrd="0" destOrd="0" presId="urn:microsoft.com/office/officeart/2018/2/layout/IconVerticalSolidList"/>
    <dgm:cxn modelId="{D78B6DB6-14EA-4E5E-B462-597D9466158E}" type="presParOf" srcId="{166DA12F-DEBA-4415-8FBC-056AB672C047}" destId="{B3355C21-0E4B-4BF3-8953-19AAC7FE082A}" srcOrd="1" destOrd="0" presId="urn:microsoft.com/office/officeart/2018/2/layout/IconVerticalSolidList"/>
    <dgm:cxn modelId="{412E2FF9-B4D0-499C-B290-65D3D8A5C258}" type="presParOf" srcId="{166DA12F-DEBA-4415-8FBC-056AB672C047}" destId="{60B0AFCD-BE5B-4085-B22A-284AF9511764}" srcOrd="2" destOrd="0" presId="urn:microsoft.com/office/officeart/2018/2/layout/IconVerticalSolidList"/>
    <dgm:cxn modelId="{7A9407CF-8754-492A-890F-92CC9BC80F23}" type="presParOf" srcId="{166DA12F-DEBA-4415-8FBC-056AB672C047}" destId="{D6B7730B-1965-475F-8DA7-AD40E954B7E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CA3DFD-5166-46ED-B8BE-F544F81852A1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846F81D-D676-48E6-934D-D1C8B681EE01}">
      <dgm:prSet/>
      <dgm:spPr/>
      <dgm:t>
        <a:bodyPr/>
        <a:lstStyle/>
        <a:p>
          <a:r>
            <a:rPr lang="en-IN" dirty="0"/>
            <a:t>FIFO Page Replacement Algorithm</a:t>
          </a:r>
          <a:endParaRPr lang="en-US" dirty="0"/>
        </a:p>
      </dgm:t>
    </dgm:pt>
    <dgm:pt modelId="{FB311CCD-7D13-425C-9FFC-14894D195D6D}" type="parTrans" cxnId="{C87B8C5A-1860-46C4-B7E3-E92051433928}">
      <dgm:prSet/>
      <dgm:spPr/>
      <dgm:t>
        <a:bodyPr/>
        <a:lstStyle/>
        <a:p>
          <a:endParaRPr lang="en-US"/>
        </a:p>
      </dgm:t>
    </dgm:pt>
    <dgm:pt modelId="{1C0CBCFF-87ED-40E0-8EE5-B3B3F98931A2}" type="sibTrans" cxnId="{C87B8C5A-1860-46C4-B7E3-E92051433928}">
      <dgm:prSet/>
      <dgm:spPr/>
      <dgm:t>
        <a:bodyPr/>
        <a:lstStyle/>
        <a:p>
          <a:endParaRPr lang="en-US"/>
        </a:p>
      </dgm:t>
    </dgm:pt>
    <dgm:pt modelId="{D0EBCBFB-3C3D-40F0-98D3-B9FD7BE0D0A6}">
      <dgm:prSet/>
      <dgm:spPr/>
      <dgm:t>
        <a:bodyPr/>
        <a:lstStyle/>
        <a:p>
          <a:r>
            <a:rPr lang="en-IN" dirty="0"/>
            <a:t>LIFO Page Replacement Algorithm</a:t>
          </a:r>
          <a:endParaRPr lang="en-US" dirty="0"/>
        </a:p>
      </dgm:t>
    </dgm:pt>
    <dgm:pt modelId="{5D2A2969-FD1E-43CA-A501-0D0E96506E5F}" type="parTrans" cxnId="{E47FB1CB-ABDC-4C43-9A73-B7C23B06AF98}">
      <dgm:prSet/>
      <dgm:spPr/>
      <dgm:t>
        <a:bodyPr/>
        <a:lstStyle/>
        <a:p>
          <a:endParaRPr lang="en-US"/>
        </a:p>
      </dgm:t>
    </dgm:pt>
    <dgm:pt modelId="{0A36F6A9-FF4C-4C6B-9F69-91186BBD72A1}" type="sibTrans" cxnId="{E47FB1CB-ABDC-4C43-9A73-B7C23B06AF98}">
      <dgm:prSet/>
      <dgm:spPr/>
      <dgm:t>
        <a:bodyPr/>
        <a:lstStyle/>
        <a:p>
          <a:endParaRPr lang="en-US"/>
        </a:p>
      </dgm:t>
    </dgm:pt>
    <dgm:pt modelId="{4A141C2A-C745-4A3F-B856-1A1D688C29AE}">
      <dgm:prSet/>
      <dgm:spPr/>
      <dgm:t>
        <a:bodyPr/>
        <a:lstStyle/>
        <a:p>
          <a:r>
            <a:rPr lang="en-IN" dirty="0"/>
            <a:t>LRU Page Replacement Algorithm</a:t>
          </a:r>
          <a:endParaRPr lang="en-US" dirty="0"/>
        </a:p>
      </dgm:t>
    </dgm:pt>
    <dgm:pt modelId="{AA9648C7-FF08-4963-B941-CBD3290CF5B4}" type="parTrans" cxnId="{5575D308-EB3A-48AA-9B32-1D6B77FA0F99}">
      <dgm:prSet/>
      <dgm:spPr/>
      <dgm:t>
        <a:bodyPr/>
        <a:lstStyle/>
        <a:p>
          <a:endParaRPr lang="en-US"/>
        </a:p>
      </dgm:t>
    </dgm:pt>
    <dgm:pt modelId="{79385466-8B21-4B6B-BB7A-E8E9D0904059}" type="sibTrans" cxnId="{5575D308-EB3A-48AA-9B32-1D6B77FA0F99}">
      <dgm:prSet/>
      <dgm:spPr/>
      <dgm:t>
        <a:bodyPr/>
        <a:lstStyle/>
        <a:p>
          <a:endParaRPr lang="en-US"/>
        </a:p>
      </dgm:t>
    </dgm:pt>
    <dgm:pt modelId="{DE0257EB-804F-4D22-A622-BC9E12C551AD}">
      <dgm:prSet/>
      <dgm:spPr/>
      <dgm:t>
        <a:bodyPr/>
        <a:lstStyle/>
        <a:p>
          <a:r>
            <a:rPr lang="en-IN"/>
            <a:t>Optimal Page Replacement Algorithm</a:t>
          </a:r>
          <a:endParaRPr lang="en-US"/>
        </a:p>
      </dgm:t>
    </dgm:pt>
    <dgm:pt modelId="{E84EE0C0-FB44-4FB7-A8BC-56A9457BD25A}" type="parTrans" cxnId="{1B4C6B69-5841-4E8A-86EF-30C7AADAA0F7}">
      <dgm:prSet/>
      <dgm:spPr/>
      <dgm:t>
        <a:bodyPr/>
        <a:lstStyle/>
        <a:p>
          <a:endParaRPr lang="en-US"/>
        </a:p>
      </dgm:t>
    </dgm:pt>
    <dgm:pt modelId="{D2D89134-F4BA-46B3-8AE1-A9E6317C7A60}" type="sibTrans" cxnId="{1B4C6B69-5841-4E8A-86EF-30C7AADAA0F7}">
      <dgm:prSet/>
      <dgm:spPr/>
      <dgm:t>
        <a:bodyPr/>
        <a:lstStyle/>
        <a:p>
          <a:endParaRPr lang="en-US"/>
        </a:p>
      </dgm:t>
    </dgm:pt>
    <dgm:pt modelId="{A2C8C637-D755-4E31-82E6-06EEA3013519}">
      <dgm:prSet/>
      <dgm:spPr/>
      <dgm:t>
        <a:bodyPr/>
        <a:lstStyle/>
        <a:p>
          <a:r>
            <a:rPr lang="en-IN" dirty="0"/>
            <a:t>Random Page Replacement Algorithm</a:t>
          </a:r>
          <a:endParaRPr lang="en-US" dirty="0"/>
        </a:p>
      </dgm:t>
    </dgm:pt>
    <dgm:pt modelId="{052AEF65-42F4-433F-8AF7-BAFA440BFEAE}" type="parTrans" cxnId="{F960E3DE-C5CB-4EC3-A9FA-83E621512154}">
      <dgm:prSet/>
      <dgm:spPr/>
      <dgm:t>
        <a:bodyPr/>
        <a:lstStyle/>
        <a:p>
          <a:endParaRPr lang="en-US"/>
        </a:p>
      </dgm:t>
    </dgm:pt>
    <dgm:pt modelId="{958D75D8-02FD-461E-9842-12EC6CD78131}" type="sibTrans" cxnId="{F960E3DE-C5CB-4EC3-A9FA-83E621512154}">
      <dgm:prSet/>
      <dgm:spPr/>
      <dgm:t>
        <a:bodyPr/>
        <a:lstStyle/>
        <a:p>
          <a:endParaRPr lang="en-US"/>
        </a:p>
      </dgm:t>
    </dgm:pt>
    <dgm:pt modelId="{4571898E-66FB-491F-B5D8-9E3B4F45F8E5}" type="pres">
      <dgm:prSet presAssocID="{C5CA3DFD-5166-46ED-B8BE-F544F81852A1}" presName="diagram" presStyleCnt="0">
        <dgm:presLayoutVars>
          <dgm:dir/>
          <dgm:resizeHandles val="exact"/>
        </dgm:presLayoutVars>
      </dgm:prSet>
      <dgm:spPr/>
    </dgm:pt>
    <dgm:pt modelId="{E64F8F32-672E-46A2-BC67-374ECEBB1FF6}" type="pres">
      <dgm:prSet presAssocID="{D846F81D-D676-48E6-934D-D1C8B681EE01}" presName="node" presStyleLbl="node1" presStyleIdx="0" presStyleCnt="5">
        <dgm:presLayoutVars>
          <dgm:bulletEnabled val="1"/>
        </dgm:presLayoutVars>
      </dgm:prSet>
      <dgm:spPr/>
    </dgm:pt>
    <dgm:pt modelId="{3720BB1F-6D25-47DD-A172-FCB4F4B2A013}" type="pres">
      <dgm:prSet presAssocID="{1C0CBCFF-87ED-40E0-8EE5-B3B3F98931A2}" presName="sibTrans" presStyleCnt="0"/>
      <dgm:spPr/>
    </dgm:pt>
    <dgm:pt modelId="{72A0AA0C-C9D8-49D6-AB07-C18F5FA34DDA}" type="pres">
      <dgm:prSet presAssocID="{D0EBCBFB-3C3D-40F0-98D3-B9FD7BE0D0A6}" presName="node" presStyleLbl="node1" presStyleIdx="1" presStyleCnt="5">
        <dgm:presLayoutVars>
          <dgm:bulletEnabled val="1"/>
        </dgm:presLayoutVars>
      </dgm:prSet>
      <dgm:spPr/>
    </dgm:pt>
    <dgm:pt modelId="{D29E2061-B5BF-49D3-A08A-FB1E8FCB00F0}" type="pres">
      <dgm:prSet presAssocID="{0A36F6A9-FF4C-4C6B-9F69-91186BBD72A1}" presName="sibTrans" presStyleCnt="0"/>
      <dgm:spPr/>
    </dgm:pt>
    <dgm:pt modelId="{8EB63BFC-7F36-4296-A78A-9DFE181C8BA2}" type="pres">
      <dgm:prSet presAssocID="{4A141C2A-C745-4A3F-B856-1A1D688C29AE}" presName="node" presStyleLbl="node1" presStyleIdx="2" presStyleCnt="5">
        <dgm:presLayoutVars>
          <dgm:bulletEnabled val="1"/>
        </dgm:presLayoutVars>
      </dgm:prSet>
      <dgm:spPr/>
    </dgm:pt>
    <dgm:pt modelId="{3B30C3DA-BD86-4549-B563-A4015D38DC3E}" type="pres">
      <dgm:prSet presAssocID="{79385466-8B21-4B6B-BB7A-E8E9D0904059}" presName="sibTrans" presStyleCnt="0"/>
      <dgm:spPr/>
    </dgm:pt>
    <dgm:pt modelId="{DA64E619-2784-4D4E-A5FF-70EB9A454C97}" type="pres">
      <dgm:prSet presAssocID="{DE0257EB-804F-4D22-A622-BC9E12C551AD}" presName="node" presStyleLbl="node1" presStyleIdx="3" presStyleCnt="5">
        <dgm:presLayoutVars>
          <dgm:bulletEnabled val="1"/>
        </dgm:presLayoutVars>
      </dgm:prSet>
      <dgm:spPr/>
    </dgm:pt>
    <dgm:pt modelId="{91F1D437-5425-42D4-8130-8DAB7911353C}" type="pres">
      <dgm:prSet presAssocID="{D2D89134-F4BA-46B3-8AE1-A9E6317C7A60}" presName="sibTrans" presStyleCnt="0"/>
      <dgm:spPr/>
    </dgm:pt>
    <dgm:pt modelId="{F65551D6-E49C-4AB0-AFBC-A9358F759FE1}" type="pres">
      <dgm:prSet presAssocID="{A2C8C637-D755-4E31-82E6-06EEA3013519}" presName="node" presStyleLbl="node1" presStyleIdx="4" presStyleCnt="5">
        <dgm:presLayoutVars>
          <dgm:bulletEnabled val="1"/>
        </dgm:presLayoutVars>
      </dgm:prSet>
      <dgm:spPr/>
    </dgm:pt>
  </dgm:ptLst>
  <dgm:cxnLst>
    <dgm:cxn modelId="{3340A902-8B39-4C86-9194-4219133FD06F}" type="presOf" srcId="{DE0257EB-804F-4D22-A622-BC9E12C551AD}" destId="{DA64E619-2784-4D4E-A5FF-70EB9A454C97}" srcOrd="0" destOrd="0" presId="urn:microsoft.com/office/officeart/2005/8/layout/default"/>
    <dgm:cxn modelId="{5575D308-EB3A-48AA-9B32-1D6B77FA0F99}" srcId="{C5CA3DFD-5166-46ED-B8BE-F544F81852A1}" destId="{4A141C2A-C745-4A3F-B856-1A1D688C29AE}" srcOrd="2" destOrd="0" parTransId="{AA9648C7-FF08-4963-B941-CBD3290CF5B4}" sibTransId="{79385466-8B21-4B6B-BB7A-E8E9D0904059}"/>
    <dgm:cxn modelId="{E805152E-13E7-43E6-A6CC-DEF839A44195}" type="presOf" srcId="{C5CA3DFD-5166-46ED-B8BE-F544F81852A1}" destId="{4571898E-66FB-491F-B5D8-9E3B4F45F8E5}" srcOrd="0" destOrd="0" presId="urn:microsoft.com/office/officeart/2005/8/layout/default"/>
    <dgm:cxn modelId="{4BE3903D-FC5D-4A3D-99B2-CC86860499BF}" type="presOf" srcId="{A2C8C637-D755-4E31-82E6-06EEA3013519}" destId="{F65551D6-E49C-4AB0-AFBC-A9358F759FE1}" srcOrd="0" destOrd="0" presId="urn:microsoft.com/office/officeart/2005/8/layout/default"/>
    <dgm:cxn modelId="{1B4C6B69-5841-4E8A-86EF-30C7AADAA0F7}" srcId="{C5CA3DFD-5166-46ED-B8BE-F544F81852A1}" destId="{DE0257EB-804F-4D22-A622-BC9E12C551AD}" srcOrd="3" destOrd="0" parTransId="{E84EE0C0-FB44-4FB7-A8BC-56A9457BD25A}" sibTransId="{D2D89134-F4BA-46B3-8AE1-A9E6317C7A60}"/>
    <dgm:cxn modelId="{73BDC671-4C3B-4370-A60E-02CE491BAA0F}" type="presOf" srcId="{4A141C2A-C745-4A3F-B856-1A1D688C29AE}" destId="{8EB63BFC-7F36-4296-A78A-9DFE181C8BA2}" srcOrd="0" destOrd="0" presId="urn:microsoft.com/office/officeart/2005/8/layout/default"/>
    <dgm:cxn modelId="{C87B8C5A-1860-46C4-B7E3-E92051433928}" srcId="{C5CA3DFD-5166-46ED-B8BE-F544F81852A1}" destId="{D846F81D-D676-48E6-934D-D1C8B681EE01}" srcOrd="0" destOrd="0" parTransId="{FB311CCD-7D13-425C-9FFC-14894D195D6D}" sibTransId="{1C0CBCFF-87ED-40E0-8EE5-B3B3F98931A2}"/>
    <dgm:cxn modelId="{E47FB1CB-ABDC-4C43-9A73-B7C23B06AF98}" srcId="{C5CA3DFD-5166-46ED-B8BE-F544F81852A1}" destId="{D0EBCBFB-3C3D-40F0-98D3-B9FD7BE0D0A6}" srcOrd="1" destOrd="0" parTransId="{5D2A2969-FD1E-43CA-A501-0D0E96506E5F}" sibTransId="{0A36F6A9-FF4C-4C6B-9F69-91186BBD72A1}"/>
    <dgm:cxn modelId="{7C5233D9-F65D-4EAB-A897-BBBB398A2F1D}" type="presOf" srcId="{D846F81D-D676-48E6-934D-D1C8B681EE01}" destId="{E64F8F32-672E-46A2-BC67-374ECEBB1FF6}" srcOrd="0" destOrd="0" presId="urn:microsoft.com/office/officeart/2005/8/layout/default"/>
    <dgm:cxn modelId="{F960E3DE-C5CB-4EC3-A9FA-83E621512154}" srcId="{C5CA3DFD-5166-46ED-B8BE-F544F81852A1}" destId="{A2C8C637-D755-4E31-82E6-06EEA3013519}" srcOrd="4" destOrd="0" parTransId="{052AEF65-42F4-433F-8AF7-BAFA440BFEAE}" sibTransId="{958D75D8-02FD-461E-9842-12EC6CD78131}"/>
    <dgm:cxn modelId="{74720DFC-2D13-406F-92F9-08DC197D2DA4}" type="presOf" srcId="{D0EBCBFB-3C3D-40F0-98D3-B9FD7BE0D0A6}" destId="{72A0AA0C-C9D8-49D6-AB07-C18F5FA34DDA}" srcOrd="0" destOrd="0" presId="urn:microsoft.com/office/officeart/2005/8/layout/default"/>
    <dgm:cxn modelId="{F6A539B3-501B-4C1E-B434-5D3420C26FEE}" type="presParOf" srcId="{4571898E-66FB-491F-B5D8-9E3B4F45F8E5}" destId="{E64F8F32-672E-46A2-BC67-374ECEBB1FF6}" srcOrd="0" destOrd="0" presId="urn:microsoft.com/office/officeart/2005/8/layout/default"/>
    <dgm:cxn modelId="{A98BD7F0-A966-4C06-95FA-5CBC837E2E43}" type="presParOf" srcId="{4571898E-66FB-491F-B5D8-9E3B4F45F8E5}" destId="{3720BB1F-6D25-47DD-A172-FCB4F4B2A013}" srcOrd="1" destOrd="0" presId="urn:microsoft.com/office/officeart/2005/8/layout/default"/>
    <dgm:cxn modelId="{480FFD11-7A62-4482-80D2-C62829C6807A}" type="presParOf" srcId="{4571898E-66FB-491F-B5D8-9E3B4F45F8E5}" destId="{72A0AA0C-C9D8-49D6-AB07-C18F5FA34DDA}" srcOrd="2" destOrd="0" presId="urn:microsoft.com/office/officeart/2005/8/layout/default"/>
    <dgm:cxn modelId="{49C9C983-190F-43DE-92E2-5BD9AF26AC28}" type="presParOf" srcId="{4571898E-66FB-491F-B5D8-9E3B4F45F8E5}" destId="{D29E2061-B5BF-49D3-A08A-FB1E8FCB00F0}" srcOrd="3" destOrd="0" presId="urn:microsoft.com/office/officeart/2005/8/layout/default"/>
    <dgm:cxn modelId="{9CEFBEF1-80E9-4FAC-A13F-B0E995A94868}" type="presParOf" srcId="{4571898E-66FB-491F-B5D8-9E3B4F45F8E5}" destId="{8EB63BFC-7F36-4296-A78A-9DFE181C8BA2}" srcOrd="4" destOrd="0" presId="urn:microsoft.com/office/officeart/2005/8/layout/default"/>
    <dgm:cxn modelId="{B638B56E-8358-480F-B39B-8450E60E5B15}" type="presParOf" srcId="{4571898E-66FB-491F-B5D8-9E3B4F45F8E5}" destId="{3B30C3DA-BD86-4549-B563-A4015D38DC3E}" srcOrd="5" destOrd="0" presId="urn:microsoft.com/office/officeart/2005/8/layout/default"/>
    <dgm:cxn modelId="{CB800C1E-5D4E-483B-BAD0-FA69005BA115}" type="presParOf" srcId="{4571898E-66FB-491F-B5D8-9E3B4F45F8E5}" destId="{DA64E619-2784-4D4E-A5FF-70EB9A454C97}" srcOrd="6" destOrd="0" presId="urn:microsoft.com/office/officeart/2005/8/layout/default"/>
    <dgm:cxn modelId="{9C6E1582-5D0F-4039-B7ED-B82E44C2309E}" type="presParOf" srcId="{4571898E-66FB-491F-B5D8-9E3B4F45F8E5}" destId="{91F1D437-5425-42D4-8130-8DAB7911353C}" srcOrd="7" destOrd="0" presId="urn:microsoft.com/office/officeart/2005/8/layout/default"/>
    <dgm:cxn modelId="{C99F1B3B-EEE2-4257-B20A-370B6CAE696E}" type="presParOf" srcId="{4571898E-66FB-491F-B5D8-9E3B4F45F8E5}" destId="{F65551D6-E49C-4AB0-AFBC-A9358F759FE1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FE8637C-9434-4DC5-A162-16FA99EC5C9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BA0BDBF-42DA-47FF-86CB-20AED62A411C}">
      <dgm:prSet/>
      <dgm:spPr/>
      <dgm:t>
        <a:bodyPr/>
        <a:lstStyle/>
        <a:p>
          <a:r>
            <a:rPr lang="en-US"/>
            <a:t>FIFO - </a:t>
          </a:r>
          <a:r>
            <a:rPr lang="en-IN" b="1" i="0"/>
            <a:t>First In First Out</a:t>
          </a:r>
          <a:endParaRPr lang="en-US"/>
        </a:p>
      </dgm:t>
    </dgm:pt>
    <dgm:pt modelId="{952E5BA7-896B-4263-9D28-68CF94F6E341}" type="parTrans" cxnId="{874FB2FA-B1B0-4B8C-BD91-744478372A4E}">
      <dgm:prSet/>
      <dgm:spPr/>
      <dgm:t>
        <a:bodyPr/>
        <a:lstStyle/>
        <a:p>
          <a:endParaRPr lang="en-US"/>
        </a:p>
      </dgm:t>
    </dgm:pt>
    <dgm:pt modelId="{F9BA6793-0DD9-4359-A713-927F339FCE7B}" type="sibTrans" cxnId="{874FB2FA-B1B0-4B8C-BD91-744478372A4E}">
      <dgm:prSet/>
      <dgm:spPr/>
      <dgm:t>
        <a:bodyPr/>
        <a:lstStyle/>
        <a:p>
          <a:endParaRPr lang="en-US"/>
        </a:p>
      </dgm:t>
    </dgm:pt>
    <dgm:pt modelId="{BF737236-2E6E-437D-8845-E7D052EC0448}">
      <dgm:prSet/>
      <dgm:spPr/>
      <dgm:t>
        <a:bodyPr/>
        <a:lstStyle/>
        <a:p>
          <a:r>
            <a:rPr lang="en-IN" b="0" i="0"/>
            <a:t>Simplest </a:t>
          </a:r>
          <a:r>
            <a:rPr lang="en-IN"/>
            <a:t>P</a:t>
          </a:r>
          <a:r>
            <a:rPr lang="en-IN" b="0" i="0"/>
            <a:t>age Replacement Algorithm</a:t>
          </a:r>
          <a:endParaRPr lang="en-US"/>
        </a:p>
      </dgm:t>
    </dgm:pt>
    <dgm:pt modelId="{5EF45B8B-01F7-4DC6-845D-64A93F709852}" type="parTrans" cxnId="{53E30258-2874-4687-9272-A938B4A52166}">
      <dgm:prSet/>
      <dgm:spPr/>
      <dgm:t>
        <a:bodyPr/>
        <a:lstStyle/>
        <a:p>
          <a:endParaRPr lang="en-US"/>
        </a:p>
      </dgm:t>
    </dgm:pt>
    <dgm:pt modelId="{A32EE323-57CC-4DDF-85C0-A8817814DFDA}" type="sibTrans" cxnId="{53E30258-2874-4687-9272-A938B4A52166}">
      <dgm:prSet/>
      <dgm:spPr/>
      <dgm:t>
        <a:bodyPr/>
        <a:lstStyle/>
        <a:p>
          <a:endParaRPr lang="en-US"/>
        </a:p>
      </dgm:t>
    </dgm:pt>
    <dgm:pt modelId="{86CBBEEA-68EC-4E89-9B79-25256106C94F}">
      <dgm:prSet/>
      <dgm:spPr/>
      <dgm:t>
        <a:bodyPr/>
        <a:lstStyle/>
        <a:p>
          <a:r>
            <a:rPr lang="en-US" b="0" i="0"/>
            <a:t>In this algorithm, the operating system keeps track of all pages in the memory in a queue, the oldest page is in the front of the queue. When a page needs to be replaced page in the front of the queue is selected for removal. </a:t>
          </a:r>
          <a:endParaRPr lang="en-US"/>
        </a:p>
      </dgm:t>
    </dgm:pt>
    <dgm:pt modelId="{01670002-DF40-4624-AE5E-ED8631523FD6}" type="parTrans" cxnId="{95F6C8F3-777F-4655-B96F-8436FBABF0A3}">
      <dgm:prSet/>
      <dgm:spPr/>
      <dgm:t>
        <a:bodyPr/>
        <a:lstStyle/>
        <a:p>
          <a:endParaRPr lang="en-US"/>
        </a:p>
      </dgm:t>
    </dgm:pt>
    <dgm:pt modelId="{231425A7-8405-4C48-9D81-5D3425D9B21D}" type="sibTrans" cxnId="{95F6C8F3-777F-4655-B96F-8436FBABF0A3}">
      <dgm:prSet/>
      <dgm:spPr/>
      <dgm:t>
        <a:bodyPr/>
        <a:lstStyle/>
        <a:p>
          <a:endParaRPr lang="en-US"/>
        </a:p>
      </dgm:t>
    </dgm:pt>
    <dgm:pt modelId="{9667935C-D558-4398-8217-019C3F008C47}" type="pres">
      <dgm:prSet presAssocID="{9FE8637C-9434-4DC5-A162-16FA99EC5C94}" presName="linear" presStyleCnt="0">
        <dgm:presLayoutVars>
          <dgm:animLvl val="lvl"/>
          <dgm:resizeHandles val="exact"/>
        </dgm:presLayoutVars>
      </dgm:prSet>
      <dgm:spPr/>
    </dgm:pt>
    <dgm:pt modelId="{4554294C-D3CD-435C-8B29-0E87D566545E}" type="pres">
      <dgm:prSet presAssocID="{7BA0BDBF-42DA-47FF-86CB-20AED62A411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BAB17AE-FD47-4840-B86F-2F5BDF83128E}" type="pres">
      <dgm:prSet presAssocID="{F9BA6793-0DD9-4359-A713-927F339FCE7B}" presName="spacer" presStyleCnt="0"/>
      <dgm:spPr/>
    </dgm:pt>
    <dgm:pt modelId="{76A7154D-FFD8-4BC7-8CBC-70B2919CC94F}" type="pres">
      <dgm:prSet presAssocID="{BF737236-2E6E-437D-8845-E7D052EC044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164B6EE-C402-4EAB-87F9-4BDBBF92B8D8}" type="pres">
      <dgm:prSet presAssocID="{A32EE323-57CC-4DDF-85C0-A8817814DFDA}" presName="spacer" presStyleCnt="0"/>
      <dgm:spPr/>
    </dgm:pt>
    <dgm:pt modelId="{08608431-0596-4129-9F67-3C4E860FB87F}" type="pres">
      <dgm:prSet presAssocID="{86CBBEEA-68EC-4E89-9B79-25256106C94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3E30258-2874-4687-9272-A938B4A52166}" srcId="{9FE8637C-9434-4DC5-A162-16FA99EC5C94}" destId="{BF737236-2E6E-437D-8845-E7D052EC0448}" srcOrd="1" destOrd="0" parTransId="{5EF45B8B-01F7-4DC6-845D-64A93F709852}" sibTransId="{A32EE323-57CC-4DDF-85C0-A8817814DFDA}"/>
    <dgm:cxn modelId="{4B961A7C-668B-4D71-B340-0DCA6BE0E702}" type="presOf" srcId="{BF737236-2E6E-437D-8845-E7D052EC0448}" destId="{76A7154D-FFD8-4BC7-8CBC-70B2919CC94F}" srcOrd="0" destOrd="0" presId="urn:microsoft.com/office/officeart/2005/8/layout/vList2"/>
    <dgm:cxn modelId="{7A2719AB-CE44-472E-9960-99CA8231278D}" type="presOf" srcId="{9FE8637C-9434-4DC5-A162-16FA99EC5C94}" destId="{9667935C-D558-4398-8217-019C3F008C47}" srcOrd="0" destOrd="0" presId="urn:microsoft.com/office/officeart/2005/8/layout/vList2"/>
    <dgm:cxn modelId="{FBA21DB9-70C7-4BDA-8A5D-EB8A7E42F806}" type="presOf" srcId="{7BA0BDBF-42DA-47FF-86CB-20AED62A411C}" destId="{4554294C-D3CD-435C-8B29-0E87D566545E}" srcOrd="0" destOrd="0" presId="urn:microsoft.com/office/officeart/2005/8/layout/vList2"/>
    <dgm:cxn modelId="{AA76F8BD-1264-411B-BA9D-646D6D97CEB0}" type="presOf" srcId="{86CBBEEA-68EC-4E89-9B79-25256106C94F}" destId="{08608431-0596-4129-9F67-3C4E860FB87F}" srcOrd="0" destOrd="0" presId="urn:microsoft.com/office/officeart/2005/8/layout/vList2"/>
    <dgm:cxn modelId="{95F6C8F3-777F-4655-B96F-8436FBABF0A3}" srcId="{9FE8637C-9434-4DC5-A162-16FA99EC5C94}" destId="{86CBBEEA-68EC-4E89-9B79-25256106C94F}" srcOrd="2" destOrd="0" parTransId="{01670002-DF40-4624-AE5E-ED8631523FD6}" sibTransId="{231425A7-8405-4C48-9D81-5D3425D9B21D}"/>
    <dgm:cxn modelId="{874FB2FA-B1B0-4B8C-BD91-744478372A4E}" srcId="{9FE8637C-9434-4DC5-A162-16FA99EC5C94}" destId="{7BA0BDBF-42DA-47FF-86CB-20AED62A411C}" srcOrd="0" destOrd="0" parTransId="{952E5BA7-896B-4263-9D28-68CF94F6E341}" sibTransId="{F9BA6793-0DD9-4359-A713-927F339FCE7B}"/>
    <dgm:cxn modelId="{04568996-041A-44C2-A45E-72D80F29D9AD}" type="presParOf" srcId="{9667935C-D558-4398-8217-019C3F008C47}" destId="{4554294C-D3CD-435C-8B29-0E87D566545E}" srcOrd="0" destOrd="0" presId="urn:microsoft.com/office/officeart/2005/8/layout/vList2"/>
    <dgm:cxn modelId="{9D200391-5187-45CC-908C-B9DCC92BA0D1}" type="presParOf" srcId="{9667935C-D558-4398-8217-019C3F008C47}" destId="{7BAB17AE-FD47-4840-B86F-2F5BDF83128E}" srcOrd="1" destOrd="0" presId="urn:microsoft.com/office/officeart/2005/8/layout/vList2"/>
    <dgm:cxn modelId="{1A268A3B-693D-4460-8855-7808411E36FE}" type="presParOf" srcId="{9667935C-D558-4398-8217-019C3F008C47}" destId="{76A7154D-FFD8-4BC7-8CBC-70B2919CC94F}" srcOrd="2" destOrd="0" presId="urn:microsoft.com/office/officeart/2005/8/layout/vList2"/>
    <dgm:cxn modelId="{D077BE69-D9F7-4ADC-A53D-906E3C53185B}" type="presParOf" srcId="{9667935C-D558-4398-8217-019C3F008C47}" destId="{A164B6EE-C402-4EAB-87F9-4BDBBF92B8D8}" srcOrd="3" destOrd="0" presId="urn:microsoft.com/office/officeart/2005/8/layout/vList2"/>
    <dgm:cxn modelId="{5B5CD4DC-78B3-46B1-93F7-64A0973E55FC}" type="presParOf" srcId="{9667935C-D558-4398-8217-019C3F008C47}" destId="{08608431-0596-4129-9F67-3C4E860FB87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C2E649B-52DE-48C1-A75D-2F549364F64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DCCB4F1-E049-4BDD-A7F6-6CEF3CBC6D10}">
      <dgm:prSet/>
      <dgm:spPr/>
      <dgm:t>
        <a:bodyPr/>
        <a:lstStyle/>
        <a:p>
          <a:r>
            <a:rPr lang="en-US" b="0" i="0"/>
            <a:t>Works on the principle of </a:t>
          </a:r>
          <a:r>
            <a:rPr lang="en-US" b="1" i="0"/>
            <a:t>Last in First out</a:t>
          </a:r>
          <a:r>
            <a:rPr lang="en-US" b="0" i="0"/>
            <a:t>.</a:t>
          </a:r>
          <a:endParaRPr lang="en-US"/>
        </a:p>
      </dgm:t>
    </dgm:pt>
    <dgm:pt modelId="{23FCBD6E-B615-4B1F-82C2-3D6B37411E16}" type="parTrans" cxnId="{5690FFC0-B57C-4844-B1D8-10D686416720}">
      <dgm:prSet/>
      <dgm:spPr/>
      <dgm:t>
        <a:bodyPr/>
        <a:lstStyle/>
        <a:p>
          <a:endParaRPr lang="en-US"/>
        </a:p>
      </dgm:t>
    </dgm:pt>
    <dgm:pt modelId="{03F8DC76-648B-4733-80F7-C79567D591EA}" type="sibTrans" cxnId="{5690FFC0-B57C-4844-B1D8-10D686416720}">
      <dgm:prSet/>
      <dgm:spPr/>
      <dgm:t>
        <a:bodyPr/>
        <a:lstStyle/>
        <a:p>
          <a:endParaRPr lang="en-US"/>
        </a:p>
      </dgm:t>
    </dgm:pt>
    <dgm:pt modelId="{C0FCE5C2-1E07-42EB-A62C-BCE3C57F566F}">
      <dgm:prSet/>
      <dgm:spPr/>
      <dgm:t>
        <a:bodyPr/>
        <a:lstStyle/>
        <a:p>
          <a:r>
            <a:rPr lang="en-US" b="0" i="0"/>
            <a:t>It replaces the newest page that arrived at last in the main memory.</a:t>
          </a:r>
          <a:endParaRPr lang="en-US"/>
        </a:p>
      </dgm:t>
    </dgm:pt>
    <dgm:pt modelId="{4CF7106E-A39A-4493-BE55-1577B4A53B4C}" type="parTrans" cxnId="{6DF306FC-6861-4EB9-AC7C-F43D17CF3FA3}">
      <dgm:prSet/>
      <dgm:spPr/>
      <dgm:t>
        <a:bodyPr/>
        <a:lstStyle/>
        <a:p>
          <a:endParaRPr lang="en-US"/>
        </a:p>
      </dgm:t>
    </dgm:pt>
    <dgm:pt modelId="{4816FF9F-2666-46CF-94A0-EA59819CC207}" type="sibTrans" cxnId="{6DF306FC-6861-4EB9-AC7C-F43D17CF3FA3}">
      <dgm:prSet/>
      <dgm:spPr/>
      <dgm:t>
        <a:bodyPr/>
        <a:lstStyle/>
        <a:p>
          <a:endParaRPr lang="en-US"/>
        </a:p>
      </dgm:t>
    </dgm:pt>
    <dgm:pt modelId="{3B6AB703-7444-4BB3-9A28-3D8C147B17B1}">
      <dgm:prSet/>
      <dgm:spPr/>
      <dgm:t>
        <a:bodyPr/>
        <a:lstStyle/>
        <a:p>
          <a:r>
            <a:rPr lang="en-US" b="0" i="0"/>
            <a:t>It is implemented by keeping track of all the pages in a stack.</a:t>
          </a:r>
          <a:endParaRPr lang="en-US"/>
        </a:p>
      </dgm:t>
    </dgm:pt>
    <dgm:pt modelId="{BA66A8DD-DBF4-42ED-A222-D940C6C48E16}" type="parTrans" cxnId="{44B48D47-A09F-4CA4-9F57-415AE1598908}">
      <dgm:prSet/>
      <dgm:spPr/>
      <dgm:t>
        <a:bodyPr/>
        <a:lstStyle/>
        <a:p>
          <a:endParaRPr lang="en-US"/>
        </a:p>
      </dgm:t>
    </dgm:pt>
    <dgm:pt modelId="{75927061-C7FC-46A7-B13D-2BDEC68096B3}" type="sibTrans" cxnId="{44B48D47-A09F-4CA4-9F57-415AE1598908}">
      <dgm:prSet/>
      <dgm:spPr/>
      <dgm:t>
        <a:bodyPr/>
        <a:lstStyle/>
        <a:p>
          <a:endParaRPr lang="en-US"/>
        </a:p>
      </dgm:t>
    </dgm:pt>
    <dgm:pt modelId="{D80E9C2E-58D4-46BD-8CC8-B82F55647669}" type="pres">
      <dgm:prSet presAssocID="{8C2E649B-52DE-48C1-A75D-2F549364F64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FCD17B2-B47F-4DBF-8D9F-568AA2E927A7}" type="pres">
      <dgm:prSet presAssocID="{DDCCB4F1-E049-4BDD-A7F6-6CEF3CBC6D10}" presName="hierRoot1" presStyleCnt="0"/>
      <dgm:spPr/>
    </dgm:pt>
    <dgm:pt modelId="{11918F9F-F6E1-425C-B04D-C3891ADBCF36}" type="pres">
      <dgm:prSet presAssocID="{DDCCB4F1-E049-4BDD-A7F6-6CEF3CBC6D10}" presName="composite" presStyleCnt="0"/>
      <dgm:spPr/>
    </dgm:pt>
    <dgm:pt modelId="{A408AD87-CA72-4577-AEE8-6801B8ECD4E4}" type="pres">
      <dgm:prSet presAssocID="{DDCCB4F1-E049-4BDD-A7F6-6CEF3CBC6D10}" presName="background" presStyleLbl="node0" presStyleIdx="0" presStyleCnt="3"/>
      <dgm:spPr/>
    </dgm:pt>
    <dgm:pt modelId="{F73490D0-5571-4B34-A71C-779DCEBD8C6A}" type="pres">
      <dgm:prSet presAssocID="{DDCCB4F1-E049-4BDD-A7F6-6CEF3CBC6D10}" presName="text" presStyleLbl="fgAcc0" presStyleIdx="0" presStyleCnt="3">
        <dgm:presLayoutVars>
          <dgm:chPref val="3"/>
        </dgm:presLayoutVars>
      </dgm:prSet>
      <dgm:spPr/>
    </dgm:pt>
    <dgm:pt modelId="{F1D32D7A-0A93-4C2B-A5C3-11BDF79C22F9}" type="pres">
      <dgm:prSet presAssocID="{DDCCB4F1-E049-4BDD-A7F6-6CEF3CBC6D10}" presName="hierChild2" presStyleCnt="0"/>
      <dgm:spPr/>
    </dgm:pt>
    <dgm:pt modelId="{9B5D3673-FFFE-4536-B6FA-04630B9E5D1C}" type="pres">
      <dgm:prSet presAssocID="{C0FCE5C2-1E07-42EB-A62C-BCE3C57F566F}" presName="hierRoot1" presStyleCnt="0"/>
      <dgm:spPr/>
    </dgm:pt>
    <dgm:pt modelId="{0DDD1637-C919-4ADA-A104-62A29C2AE883}" type="pres">
      <dgm:prSet presAssocID="{C0FCE5C2-1E07-42EB-A62C-BCE3C57F566F}" presName="composite" presStyleCnt="0"/>
      <dgm:spPr/>
    </dgm:pt>
    <dgm:pt modelId="{40803106-B84F-4AEE-BD8D-CE767839B014}" type="pres">
      <dgm:prSet presAssocID="{C0FCE5C2-1E07-42EB-A62C-BCE3C57F566F}" presName="background" presStyleLbl="node0" presStyleIdx="1" presStyleCnt="3"/>
      <dgm:spPr/>
    </dgm:pt>
    <dgm:pt modelId="{B3B84569-27E8-4544-9C8E-5026FC771644}" type="pres">
      <dgm:prSet presAssocID="{C0FCE5C2-1E07-42EB-A62C-BCE3C57F566F}" presName="text" presStyleLbl="fgAcc0" presStyleIdx="1" presStyleCnt="3">
        <dgm:presLayoutVars>
          <dgm:chPref val="3"/>
        </dgm:presLayoutVars>
      </dgm:prSet>
      <dgm:spPr/>
    </dgm:pt>
    <dgm:pt modelId="{CD4B6547-365D-40B2-99AC-D387D371F3FC}" type="pres">
      <dgm:prSet presAssocID="{C0FCE5C2-1E07-42EB-A62C-BCE3C57F566F}" presName="hierChild2" presStyleCnt="0"/>
      <dgm:spPr/>
    </dgm:pt>
    <dgm:pt modelId="{98097325-3ED5-4D5F-BE69-54B55C537BE8}" type="pres">
      <dgm:prSet presAssocID="{3B6AB703-7444-4BB3-9A28-3D8C147B17B1}" presName="hierRoot1" presStyleCnt="0"/>
      <dgm:spPr/>
    </dgm:pt>
    <dgm:pt modelId="{AD016FAE-BAF7-4965-902F-3C4B0C3E38BF}" type="pres">
      <dgm:prSet presAssocID="{3B6AB703-7444-4BB3-9A28-3D8C147B17B1}" presName="composite" presStyleCnt="0"/>
      <dgm:spPr/>
    </dgm:pt>
    <dgm:pt modelId="{10F81EB7-FD37-4EAA-80CF-14C5EE7A1AD7}" type="pres">
      <dgm:prSet presAssocID="{3B6AB703-7444-4BB3-9A28-3D8C147B17B1}" presName="background" presStyleLbl="node0" presStyleIdx="2" presStyleCnt="3"/>
      <dgm:spPr/>
    </dgm:pt>
    <dgm:pt modelId="{77A13E69-C9BF-46CC-9D2A-5C2FA4BB097D}" type="pres">
      <dgm:prSet presAssocID="{3B6AB703-7444-4BB3-9A28-3D8C147B17B1}" presName="text" presStyleLbl="fgAcc0" presStyleIdx="2" presStyleCnt="3">
        <dgm:presLayoutVars>
          <dgm:chPref val="3"/>
        </dgm:presLayoutVars>
      </dgm:prSet>
      <dgm:spPr/>
    </dgm:pt>
    <dgm:pt modelId="{44CBE73B-D590-4ABB-8831-CA9443142FA4}" type="pres">
      <dgm:prSet presAssocID="{3B6AB703-7444-4BB3-9A28-3D8C147B17B1}" presName="hierChild2" presStyleCnt="0"/>
      <dgm:spPr/>
    </dgm:pt>
  </dgm:ptLst>
  <dgm:cxnLst>
    <dgm:cxn modelId="{44B48D47-A09F-4CA4-9F57-415AE1598908}" srcId="{8C2E649B-52DE-48C1-A75D-2F549364F643}" destId="{3B6AB703-7444-4BB3-9A28-3D8C147B17B1}" srcOrd="2" destOrd="0" parTransId="{BA66A8DD-DBF4-42ED-A222-D940C6C48E16}" sibTransId="{75927061-C7FC-46A7-B13D-2BDEC68096B3}"/>
    <dgm:cxn modelId="{AB24C17B-0D81-4AE0-8F14-29456BFE7305}" type="presOf" srcId="{C0FCE5C2-1E07-42EB-A62C-BCE3C57F566F}" destId="{B3B84569-27E8-4544-9C8E-5026FC771644}" srcOrd="0" destOrd="0" presId="urn:microsoft.com/office/officeart/2005/8/layout/hierarchy1"/>
    <dgm:cxn modelId="{98DC48A1-4B05-4DC3-9BD4-99D6E0DBF99E}" type="presOf" srcId="{3B6AB703-7444-4BB3-9A28-3D8C147B17B1}" destId="{77A13E69-C9BF-46CC-9D2A-5C2FA4BB097D}" srcOrd="0" destOrd="0" presId="urn:microsoft.com/office/officeart/2005/8/layout/hierarchy1"/>
    <dgm:cxn modelId="{5690FFC0-B57C-4844-B1D8-10D686416720}" srcId="{8C2E649B-52DE-48C1-A75D-2F549364F643}" destId="{DDCCB4F1-E049-4BDD-A7F6-6CEF3CBC6D10}" srcOrd="0" destOrd="0" parTransId="{23FCBD6E-B615-4B1F-82C2-3D6B37411E16}" sibTransId="{03F8DC76-648B-4733-80F7-C79567D591EA}"/>
    <dgm:cxn modelId="{4FCAC8C7-B29B-4E55-BA5A-B0738772D4A4}" type="presOf" srcId="{DDCCB4F1-E049-4BDD-A7F6-6CEF3CBC6D10}" destId="{F73490D0-5571-4B34-A71C-779DCEBD8C6A}" srcOrd="0" destOrd="0" presId="urn:microsoft.com/office/officeart/2005/8/layout/hierarchy1"/>
    <dgm:cxn modelId="{FF25ABEA-5941-4E83-8E5E-B6E62D1332A5}" type="presOf" srcId="{8C2E649B-52DE-48C1-A75D-2F549364F643}" destId="{D80E9C2E-58D4-46BD-8CC8-B82F55647669}" srcOrd="0" destOrd="0" presId="urn:microsoft.com/office/officeart/2005/8/layout/hierarchy1"/>
    <dgm:cxn modelId="{6DF306FC-6861-4EB9-AC7C-F43D17CF3FA3}" srcId="{8C2E649B-52DE-48C1-A75D-2F549364F643}" destId="{C0FCE5C2-1E07-42EB-A62C-BCE3C57F566F}" srcOrd="1" destOrd="0" parTransId="{4CF7106E-A39A-4493-BE55-1577B4A53B4C}" sibTransId="{4816FF9F-2666-46CF-94A0-EA59819CC207}"/>
    <dgm:cxn modelId="{53944D65-DCAA-4811-8558-41E62E268095}" type="presParOf" srcId="{D80E9C2E-58D4-46BD-8CC8-B82F55647669}" destId="{3FCD17B2-B47F-4DBF-8D9F-568AA2E927A7}" srcOrd="0" destOrd="0" presId="urn:microsoft.com/office/officeart/2005/8/layout/hierarchy1"/>
    <dgm:cxn modelId="{F156A446-BBB3-4910-B5E9-A6A0AFA44E0A}" type="presParOf" srcId="{3FCD17B2-B47F-4DBF-8D9F-568AA2E927A7}" destId="{11918F9F-F6E1-425C-B04D-C3891ADBCF36}" srcOrd="0" destOrd="0" presId="urn:microsoft.com/office/officeart/2005/8/layout/hierarchy1"/>
    <dgm:cxn modelId="{85A305B8-01B6-4C1B-85A0-3B2FC7291554}" type="presParOf" srcId="{11918F9F-F6E1-425C-B04D-C3891ADBCF36}" destId="{A408AD87-CA72-4577-AEE8-6801B8ECD4E4}" srcOrd="0" destOrd="0" presId="urn:microsoft.com/office/officeart/2005/8/layout/hierarchy1"/>
    <dgm:cxn modelId="{64E9CADD-CD6D-4999-9363-66E6260C6E7C}" type="presParOf" srcId="{11918F9F-F6E1-425C-B04D-C3891ADBCF36}" destId="{F73490D0-5571-4B34-A71C-779DCEBD8C6A}" srcOrd="1" destOrd="0" presId="urn:microsoft.com/office/officeart/2005/8/layout/hierarchy1"/>
    <dgm:cxn modelId="{31FE3F5D-C75C-48E3-B358-E23749C6042C}" type="presParOf" srcId="{3FCD17B2-B47F-4DBF-8D9F-568AA2E927A7}" destId="{F1D32D7A-0A93-4C2B-A5C3-11BDF79C22F9}" srcOrd="1" destOrd="0" presId="urn:microsoft.com/office/officeart/2005/8/layout/hierarchy1"/>
    <dgm:cxn modelId="{047F1886-FFB8-4ED8-A3FD-94D86F58250D}" type="presParOf" srcId="{D80E9C2E-58D4-46BD-8CC8-B82F55647669}" destId="{9B5D3673-FFFE-4536-B6FA-04630B9E5D1C}" srcOrd="1" destOrd="0" presId="urn:microsoft.com/office/officeart/2005/8/layout/hierarchy1"/>
    <dgm:cxn modelId="{17CE0C3E-5BD7-4C16-A90D-F2511229BDAA}" type="presParOf" srcId="{9B5D3673-FFFE-4536-B6FA-04630B9E5D1C}" destId="{0DDD1637-C919-4ADA-A104-62A29C2AE883}" srcOrd="0" destOrd="0" presId="urn:microsoft.com/office/officeart/2005/8/layout/hierarchy1"/>
    <dgm:cxn modelId="{7672F687-37C8-49F2-A416-CD07A76B594F}" type="presParOf" srcId="{0DDD1637-C919-4ADA-A104-62A29C2AE883}" destId="{40803106-B84F-4AEE-BD8D-CE767839B014}" srcOrd="0" destOrd="0" presId="urn:microsoft.com/office/officeart/2005/8/layout/hierarchy1"/>
    <dgm:cxn modelId="{085F89B8-AD30-42FF-B24B-C1DAE55C1741}" type="presParOf" srcId="{0DDD1637-C919-4ADA-A104-62A29C2AE883}" destId="{B3B84569-27E8-4544-9C8E-5026FC771644}" srcOrd="1" destOrd="0" presId="urn:microsoft.com/office/officeart/2005/8/layout/hierarchy1"/>
    <dgm:cxn modelId="{A9203E12-DB7F-43C0-A6D5-9A44B40FFFA8}" type="presParOf" srcId="{9B5D3673-FFFE-4536-B6FA-04630B9E5D1C}" destId="{CD4B6547-365D-40B2-99AC-D387D371F3FC}" srcOrd="1" destOrd="0" presId="urn:microsoft.com/office/officeart/2005/8/layout/hierarchy1"/>
    <dgm:cxn modelId="{A4F5C956-2318-4D2A-8B10-7A3A384ECD80}" type="presParOf" srcId="{D80E9C2E-58D4-46BD-8CC8-B82F55647669}" destId="{98097325-3ED5-4D5F-BE69-54B55C537BE8}" srcOrd="2" destOrd="0" presId="urn:microsoft.com/office/officeart/2005/8/layout/hierarchy1"/>
    <dgm:cxn modelId="{3453A460-5E46-4AF6-92C8-97E81DBF9F0C}" type="presParOf" srcId="{98097325-3ED5-4D5F-BE69-54B55C537BE8}" destId="{AD016FAE-BAF7-4965-902F-3C4B0C3E38BF}" srcOrd="0" destOrd="0" presId="urn:microsoft.com/office/officeart/2005/8/layout/hierarchy1"/>
    <dgm:cxn modelId="{FF1B0B3F-4B38-4C51-8573-8B95025F7BD8}" type="presParOf" srcId="{AD016FAE-BAF7-4965-902F-3C4B0C3E38BF}" destId="{10F81EB7-FD37-4EAA-80CF-14C5EE7A1AD7}" srcOrd="0" destOrd="0" presId="urn:microsoft.com/office/officeart/2005/8/layout/hierarchy1"/>
    <dgm:cxn modelId="{59BCAB41-29D0-48EA-94A2-54FD6F98ACE9}" type="presParOf" srcId="{AD016FAE-BAF7-4965-902F-3C4B0C3E38BF}" destId="{77A13E69-C9BF-46CC-9D2A-5C2FA4BB097D}" srcOrd="1" destOrd="0" presId="urn:microsoft.com/office/officeart/2005/8/layout/hierarchy1"/>
    <dgm:cxn modelId="{D385EB31-4144-4F54-95D3-4ED3A429D4F2}" type="presParOf" srcId="{98097325-3ED5-4D5F-BE69-54B55C537BE8}" destId="{44CBE73B-D590-4ABB-8831-CA9443142FA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F103707-1844-4EA0-A467-DDCBBC56126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8D389FF-6001-444F-8B2C-4FF6137570A9}">
      <dgm:prSet/>
      <dgm:spPr/>
      <dgm:t>
        <a:bodyPr/>
        <a:lstStyle/>
        <a:p>
          <a:r>
            <a:rPr lang="en-US" b="0" i="0"/>
            <a:t>Replaces the page randomly.</a:t>
          </a:r>
          <a:endParaRPr lang="en-US"/>
        </a:p>
      </dgm:t>
    </dgm:pt>
    <dgm:pt modelId="{BB8303A0-DDC9-44D2-B289-EF38832036E2}" type="parTrans" cxnId="{E51F9C90-32A1-4A10-97F0-BCDAD97CAF93}">
      <dgm:prSet/>
      <dgm:spPr/>
      <dgm:t>
        <a:bodyPr/>
        <a:lstStyle/>
        <a:p>
          <a:endParaRPr lang="en-US"/>
        </a:p>
      </dgm:t>
    </dgm:pt>
    <dgm:pt modelId="{037011AC-76AD-44B5-8219-A55BE6BCB59C}" type="sibTrans" cxnId="{E51F9C90-32A1-4A10-97F0-BCDAD97CAF93}">
      <dgm:prSet/>
      <dgm:spPr/>
      <dgm:t>
        <a:bodyPr/>
        <a:lstStyle/>
        <a:p>
          <a:endParaRPr lang="en-US"/>
        </a:p>
      </dgm:t>
    </dgm:pt>
    <dgm:pt modelId="{BB3AD4E3-7F63-420B-B21A-99AE18FD3101}">
      <dgm:prSet/>
      <dgm:spPr/>
      <dgm:t>
        <a:bodyPr/>
        <a:lstStyle/>
        <a:p>
          <a:r>
            <a:rPr lang="en-US" b="0" i="0"/>
            <a:t>This Algorithm can work like any other page replacement algorithm that is LIFO, FIFO, Optimal, and LRU.</a:t>
          </a:r>
          <a:endParaRPr lang="en-US"/>
        </a:p>
      </dgm:t>
    </dgm:pt>
    <dgm:pt modelId="{CFFBE6EB-C386-4638-A99E-27C57CC0ACD7}" type="parTrans" cxnId="{AFA9BC16-55C3-413B-960C-5B1DF7D29320}">
      <dgm:prSet/>
      <dgm:spPr/>
      <dgm:t>
        <a:bodyPr/>
        <a:lstStyle/>
        <a:p>
          <a:endParaRPr lang="en-US"/>
        </a:p>
      </dgm:t>
    </dgm:pt>
    <dgm:pt modelId="{B0EF9763-80B6-478D-92A8-FCBC7F1D4786}" type="sibTrans" cxnId="{AFA9BC16-55C3-413B-960C-5B1DF7D29320}">
      <dgm:prSet/>
      <dgm:spPr/>
      <dgm:t>
        <a:bodyPr/>
        <a:lstStyle/>
        <a:p>
          <a:endParaRPr lang="en-US"/>
        </a:p>
      </dgm:t>
    </dgm:pt>
    <dgm:pt modelId="{4C584242-15E5-4412-BC74-75BD8DDA1203}" type="pres">
      <dgm:prSet presAssocID="{2F103707-1844-4EA0-A467-DDCBBC561267}" presName="linear" presStyleCnt="0">
        <dgm:presLayoutVars>
          <dgm:animLvl val="lvl"/>
          <dgm:resizeHandles val="exact"/>
        </dgm:presLayoutVars>
      </dgm:prSet>
      <dgm:spPr/>
    </dgm:pt>
    <dgm:pt modelId="{A4947358-7FA6-487E-B177-F6BEE0A5F873}" type="pres">
      <dgm:prSet presAssocID="{18D389FF-6001-444F-8B2C-4FF6137570A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C65A81A-7B97-4FF8-8FF4-FBFFCDDBEB3B}" type="pres">
      <dgm:prSet presAssocID="{037011AC-76AD-44B5-8219-A55BE6BCB59C}" presName="spacer" presStyleCnt="0"/>
      <dgm:spPr/>
    </dgm:pt>
    <dgm:pt modelId="{1275195E-7A54-4654-9129-5E341E2C5886}" type="pres">
      <dgm:prSet presAssocID="{BB3AD4E3-7F63-420B-B21A-99AE18FD310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FA9BC16-55C3-413B-960C-5B1DF7D29320}" srcId="{2F103707-1844-4EA0-A467-DDCBBC561267}" destId="{BB3AD4E3-7F63-420B-B21A-99AE18FD3101}" srcOrd="1" destOrd="0" parTransId="{CFFBE6EB-C386-4638-A99E-27C57CC0ACD7}" sibTransId="{B0EF9763-80B6-478D-92A8-FCBC7F1D4786}"/>
    <dgm:cxn modelId="{3F59A61B-1424-49D2-826C-28C2C04FDB1C}" type="presOf" srcId="{BB3AD4E3-7F63-420B-B21A-99AE18FD3101}" destId="{1275195E-7A54-4654-9129-5E341E2C5886}" srcOrd="0" destOrd="0" presId="urn:microsoft.com/office/officeart/2005/8/layout/vList2"/>
    <dgm:cxn modelId="{C6111A60-0433-4371-84B7-9485AD6CA699}" type="presOf" srcId="{2F103707-1844-4EA0-A467-DDCBBC561267}" destId="{4C584242-15E5-4412-BC74-75BD8DDA1203}" srcOrd="0" destOrd="0" presId="urn:microsoft.com/office/officeart/2005/8/layout/vList2"/>
    <dgm:cxn modelId="{E51F9C90-32A1-4A10-97F0-BCDAD97CAF93}" srcId="{2F103707-1844-4EA0-A467-DDCBBC561267}" destId="{18D389FF-6001-444F-8B2C-4FF6137570A9}" srcOrd="0" destOrd="0" parTransId="{BB8303A0-DDC9-44D2-B289-EF38832036E2}" sibTransId="{037011AC-76AD-44B5-8219-A55BE6BCB59C}"/>
    <dgm:cxn modelId="{A74ADACD-9B51-41CD-8BFB-4E6F3E0C95CF}" type="presOf" srcId="{18D389FF-6001-444F-8B2C-4FF6137570A9}" destId="{A4947358-7FA6-487E-B177-F6BEE0A5F873}" srcOrd="0" destOrd="0" presId="urn:microsoft.com/office/officeart/2005/8/layout/vList2"/>
    <dgm:cxn modelId="{BEA49076-A0D8-48C1-B7D1-7DE03FBE266B}" type="presParOf" srcId="{4C584242-15E5-4412-BC74-75BD8DDA1203}" destId="{A4947358-7FA6-487E-B177-F6BEE0A5F873}" srcOrd="0" destOrd="0" presId="urn:microsoft.com/office/officeart/2005/8/layout/vList2"/>
    <dgm:cxn modelId="{A2924FC9-8679-480E-B308-07F20E36A614}" type="presParOf" srcId="{4C584242-15E5-4412-BC74-75BD8DDA1203}" destId="{EC65A81A-7B97-4FF8-8FF4-FBFFCDDBEB3B}" srcOrd="1" destOrd="0" presId="urn:microsoft.com/office/officeart/2005/8/layout/vList2"/>
    <dgm:cxn modelId="{F2AE1953-DCFA-495F-94E9-DC82C852824B}" type="presParOf" srcId="{4C584242-15E5-4412-BC74-75BD8DDA1203}" destId="{1275195E-7A54-4654-9129-5E341E2C588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94F6DEF-2A12-40CD-ADE8-13801D7129D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6D3194F-DF24-41A5-8FC7-B431C1FF7BAD}">
      <dgm:prSet/>
      <dgm:spPr/>
      <dgm:t>
        <a:bodyPr/>
        <a:lstStyle/>
        <a:p>
          <a:r>
            <a:rPr lang="en-US"/>
            <a:t>Input:</a:t>
          </a:r>
        </a:p>
      </dgm:t>
    </dgm:pt>
    <dgm:pt modelId="{3E170AB5-D8A3-41BD-B8C4-E35A99B970C2}" type="parTrans" cxnId="{4A9FB2B0-43A3-4F05-A459-3EC23F02069C}">
      <dgm:prSet/>
      <dgm:spPr/>
      <dgm:t>
        <a:bodyPr/>
        <a:lstStyle/>
        <a:p>
          <a:endParaRPr lang="en-US"/>
        </a:p>
      </dgm:t>
    </dgm:pt>
    <dgm:pt modelId="{FCAA9781-BB34-49B9-B118-AB1B479113B5}" type="sibTrans" cxnId="{4A9FB2B0-43A3-4F05-A459-3EC23F02069C}">
      <dgm:prSet/>
      <dgm:spPr/>
      <dgm:t>
        <a:bodyPr/>
        <a:lstStyle/>
        <a:p>
          <a:endParaRPr lang="en-US"/>
        </a:p>
      </dgm:t>
    </dgm:pt>
    <dgm:pt modelId="{1002C0E1-E258-4983-8819-B05D4A5E25B0}">
      <dgm:prSet/>
      <dgm:spPr/>
      <dgm:t>
        <a:bodyPr/>
        <a:lstStyle/>
        <a:p>
          <a:r>
            <a:rPr lang="en-US"/>
            <a:t>Frame Size: 8</a:t>
          </a:r>
        </a:p>
      </dgm:t>
    </dgm:pt>
    <dgm:pt modelId="{9F36D008-F768-446D-A4EF-D49125852835}" type="parTrans" cxnId="{E7D86D23-9E5C-409A-9D4F-B33712C5F4BD}">
      <dgm:prSet/>
      <dgm:spPr/>
      <dgm:t>
        <a:bodyPr/>
        <a:lstStyle/>
        <a:p>
          <a:endParaRPr lang="en-US"/>
        </a:p>
      </dgm:t>
    </dgm:pt>
    <dgm:pt modelId="{E5A87300-B532-4D7B-BEB8-15067ED31081}" type="sibTrans" cxnId="{E7D86D23-9E5C-409A-9D4F-B33712C5F4BD}">
      <dgm:prSet/>
      <dgm:spPr/>
      <dgm:t>
        <a:bodyPr/>
        <a:lstStyle/>
        <a:p>
          <a:endParaRPr lang="en-US"/>
        </a:p>
      </dgm:t>
    </dgm:pt>
    <dgm:pt modelId="{8A230BE0-E900-42F7-945F-11A319905587}">
      <dgm:prSet/>
      <dgm:spPr/>
      <dgm:t>
        <a:bodyPr/>
        <a:lstStyle/>
        <a:p>
          <a:r>
            <a:rPr lang="en-US"/>
            <a:t>Number of pages: 40</a:t>
          </a:r>
        </a:p>
      </dgm:t>
    </dgm:pt>
    <dgm:pt modelId="{96144C61-FE2D-4B1F-9B10-9C3633D8D09D}" type="parTrans" cxnId="{1EEE7F68-5A0A-4B1C-A26B-FA0A7A481CB4}">
      <dgm:prSet/>
      <dgm:spPr/>
      <dgm:t>
        <a:bodyPr/>
        <a:lstStyle/>
        <a:p>
          <a:endParaRPr lang="en-US"/>
        </a:p>
      </dgm:t>
    </dgm:pt>
    <dgm:pt modelId="{265A0BD5-6B68-4077-B54E-A2F0A9C80D5D}" type="sibTrans" cxnId="{1EEE7F68-5A0A-4B1C-A26B-FA0A7A481CB4}">
      <dgm:prSet/>
      <dgm:spPr/>
      <dgm:t>
        <a:bodyPr/>
        <a:lstStyle/>
        <a:p>
          <a:endParaRPr lang="en-US"/>
        </a:p>
      </dgm:t>
    </dgm:pt>
    <dgm:pt modelId="{E50172DB-BD11-4749-B41D-2BA5FA3F1EA2}">
      <dgm:prSet/>
      <dgm:spPr/>
      <dgm:t>
        <a:bodyPr/>
        <a:lstStyle/>
        <a:p>
          <a:r>
            <a:rPr lang="en-US" dirty="0"/>
            <a:t>Pages(Separated by space): 0 2 0 2 7 9 2 0 0 8 5 2 2 0 0 7 6 5 4 1 2 0 0 2 0 5 0 1 2 0 0 3 0 9 1 0 2 0 0 1</a:t>
          </a:r>
        </a:p>
      </dgm:t>
    </dgm:pt>
    <dgm:pt modelId="{7CAB70C4-7285-4DCE-8444-929C2D9DB5FB}" type="parTrans" cxnId="{A03CB2BB-0D5D-495F-944C-6D6C5CD89E1C}">
      <dgm:prSet/>
      <dgm:spPr/>
      <dgm:t>
        <a:bodyPr/>
        <a:lstStyle/>
        <a:p>
          <a:endParaRPr lang="en-US"/>
        </a:p>
      </dgm:t>
    </dgm:pt>
    <dgm:pt modelId="{4B06A6FE-17FD-4293-A1D8-C188AF606EC5}" type="sibTrans" cxnId="{A03CB2BB-0D5D-495F-944C-6D6C5CD89E1C}">
      <dgm:prSet/>
      <dgm:spPr/>
      <dgm:t>
        <a:bodyPr/>
        <a:lstStyle/>
        <a:p>
          <a:endParaRPr lang="en-US"/>
        </a:p>
      </dgm:t>
    </dgm:pt>
    <dgm:pt modelId="{7A64EA98-4C9D-44C5-A44C-A703193717A8}">
      <dgm:prSet/>
      <dgm:spPr/>
      <dgm:t>
        <a:bodyPr/>
        <a:lstStyle/>
        <a:p>
          <a:r>
            <a:rPr lang="en-US"/>
            <a:t>If we change frame size to 10 keeping  same pages as input. Also, if we change frame size to 5 keeping  same pages as input</a:t>
          </a:r>
        </a:p>
      </dgm:t>
    </dgm:pt>
    <dgm:pt modelId="{F37728A2-F8B1-4965-8A6B-7979961C9746}" type="parTrans" cxnId="{0BCBC5C5-7F61-44BA-B01B-5B2E3FBB746F}">
      <dgm:prSet/>
      <dgm:spPr/>
      <dgm:t>
        <a:bodyPr/>
        <a:lstStyle/>
        <a:p>
          <a:endParaRPr lang="en-US"/>
        </a:p>
      </dgm:t>
    </dgm:pt>
    <dgm:pt modelId="{30D8EE6D-1563-48D1-A999-EBE28D58E361}" type="sibTrans" cxnId="{0BCBC5C5-7F61-44BA-B01B-5B2E3FBB746F}">
      <dgm:prSet/>
      <dgm:spPr/>
      <dgm:t>
        <a:bodyPr/>
        <a:lstStyle/>
        <a:p>
          <a:endParaRPr lang="en-US"/>
        </a:p>
      </dgm:t>
    </dgm:pt>
    <dgm:pt modelId="{3DF83A6B-2CC7-4C4D-9CF3-355738B9E0F1}" type="pres">
      <dgm:prSet presAssocID="{594F6DEF-2A12-40CD-ADE8-13801D7129D8}" presName="linear" presStyleCnt="0">
        <dgm:presLayoutVars>
          <dgm:animLvl val="lvl"/>
          <dgm:resizeHandles val="exact"/>
        </dgm:presLayoutVars>
      </dgm:prSet>
      <dgm:spPr/>
    </dgm:pt>
    <dgm:pt modelId="{F96E9DB2-8BB3-4853-BAC9-1B3DD69098B0}" type="pres">
      <dgm:prSet presAssocID="{56D3194F-DF24-41A5-8FC7-B431C1FF7BA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201A374-4FB1-483C-BFE6-DC6EE3F42F49}" type="pres">
      <dgm:prSet presAssocID="{56D3194F-DF24-41A5-8FC7-B431C1FF7BAD}" presName="childText" presStyleLbl="revTx" presStyleIdx="0" presStyleCnt="1">
        <dgm:presLayoutVars>
          <dgm:bulletEnabled val="1"/>
        </dgm:presLayoutVars>
      </dgm:prSet>
      <dgm:spPr/>
    </dgm:pt>
    <dgm:pt modelId="{2D3A99D0-6794-4210-9DA3-96909752A985}" type="pres">
      <dgm:prSet presAssocID="{7A64EA98-4C9D-44C5-A44C-A703193717A8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5D1A31F-6548-4D44-A80E-A7F8F738E2DF}" type="presOf" srcId="{8A230BE0-E900-42F7-945F-11A319905587}" destId="{8201A374-4FB1-483C-BFE6-DC6EE3F42F49}" srcOrd="0" destOrd="1" presId="urn:microsoft.com/office/officeart/2005/8/layout/vList2"/>
    <dgm:cxn modelId="{E7D86D23-9E5C-409A-9D4F-B33712C5F4BD}" srcId="{56D3194F-DF24-41A5-8FC7-B431C1FF7BAD}" destId="{1002C0E1-E258-4983-8819-B05D4A5E25B0}" srcOrd="0" destOrd="0" parTransId="{9F36D008-F768-446D-A4EF-D49125852835}" sibTransId="{E5A87300-B532-4D7B-BEB8-15067ED31081}"/>
    <dgm:cxn modelId="{34E3D435-FB56-4CA9-AE6E-94ABA9107E5A}" type="presOf" srcId="{1002C0E1-E258-4983-8819-B05D4A5E25B0}" destId="{8201A374-4FB1-483C-BFE6-DC6EE3F42F49}" srcOrd="0" destOrd="0" presId="urn:microsoft.com/office/officeart/2005/8/layout/vList2"/>
    <dgm:cxn modelId="{1EEE7F68-5A0A-4B1C-A26B-FA0A7A481CB4}" srcId="{56D3194F-DF24-41A5-8FC7-B431C1FF7BAD}" destId="{8A230BE0-E900-42F7-945F-11A319905587}" srcOrd="1" destOrd="0" parTransId="{96144C61-FE2D-4B1F-9B10-9C3633D8D09D}" sibTransId="{265A0BD5-6B68-4077-B54E-A2F0A9C80D5D}"/>
    <dgm:cxn modelId="{D6540E4D-B1C1-43E5-B517-B729E48CA1AC}" type="presOf" srcId="{7A64EA98-4C9D-44C5-A44C-A703193717A8}" destId="{2D3A99D0-6794-4210-9DA3-96909752A985}" srcOrd="0" destOrd="0" presId="urn:microsoft.com/office/officeart/2005/8/layout/vList2"/>
    <dgm:cxn modelId="{1B8C2AA9-F945-4E73-BA03-BD3F85951F2B}" type="presOf" srcId="{594F6DEF-2A12-40CD-ADE8-13801D7129D8}" destId="{3DF83A6B-2CC7-4C4D-9CF3-355738B9E0F1}" srcOrd="0" destOrd="0" presId="urn:microsoft.com/office/officeart/2005/8/layout/vList2"/>
    <dgm:cxn modelId="{4A9FB2B0-43A3-4F05-A459-3EC23F02069C}" srcId="{594F6DEF-2A12-40CD-ADE8-13801D7129D8}" destId="{56D3194F-DF24-41A5-8FC7-B431C1FF7BAD}" srcOrd="0" destOrd="0" parTransId="{3E170AB5-D8A3-41BD-B8C4-E35A99B970C2}" sibTransId="{FCAA9781-BB34-49B9-B118-AB1B479113B5}"/>
    <dgm:cxn modelId="{A03CB2BB-0D5D-495F-944C-6D6C5CD89E1C}" srcId="{56D3194F-DF24-41A5-8FC7-B431C1FF7BAD}" destId="{E50172DB-BD11-4749-B41D-2BA5FA3F1EA2}" srcOrd="2" destOrd="0" parTransId="{7CAB70C4-7285-4DCE-8444-929C2D9DB5FB}" sibTransId="{4B06A6FE-17FD-4293-A1D8-C188AF606EC5}"/>
    <dgm:cxn modelId="{51645EC5-E4B2-47A0-AFEB-22DF8577E667}" type="presOf" srcId="{E50172DB-BD11-4749-B41D-2BA5FA3F1EA2}" destId="{8201A374-4FB1-483C-BFE6-DC6EE3F42F49}" srcOrd="0" destOrd="2" presId="urn:microsoft.com/office/officeart/2005/8/layout/vList2"/>
    <dgm:cxn modelId="{0BCBC5C5-7F61-44BA-B01B-5B2E3FBB746F}" srcId="{594F6DEF-2A12-40CD-ADE8-13801D7129D8}" destId="{7A64EA98-4C9D-44C5-A44C-A703193717A8}" srcOrd="1" destOrd="0" parTransId="{F37728A2-F8B1-4965-8A6B-7979961C9746}" sibTransId="{30D8EE6D-1563-48D1-A999-EBE28D58E361}"/>
    <dgm:cxn modelId="{C60F83EA-116C-4A78-808F-2969C67534A5}" type="presOf" srcId="{56D3194F-DF24-41A5-8FC7-B431C1FF7BAD}" destId="{F96E9DB2-8BB3-4853-BAC9-1B3DD69098B0}" srcOrd="0" destOrd="0" presId="urn:microsoft.com/office/officeart/2005/8/layout/vList2"/>
    <dgm:cxn modelId="{13D36887-74D3-43D7-A8EC-64024B87BCE5}" type="presParOf" srcId="{3DF83A6B-2CC7-4C4D-9CF3-355738B9E0F1}" destId="{F96E9DB2-8BB3-4853-BAC9-1B3DD69098B0}" srcOrd="0" destOrd="0" presId="urn:microsoft.com/office/officeart/2005/8/layout/vList2"/>
    <dgm:cxn modelId="{E37EBA25-9EEA-4EAC-83D8-05792CE01825}" type="presParOf" srcId="{3DF83A6B-2CC7-4C4D-9CF3-355738B9E0F1}" destId="{8201A374-4FB1-483C-BFE6-DC6EE3F42F49}" srcOrd="1" destOrd="0" presId="urn:microsoft.com/office/officeart/2005/8/layout/vList2"/>
    <dgm:cxn modelId="{74719DF2-D909-4429-BD80-115777F3211E}" type="presParOf" srcId="{3DF83A6B-2CC7-4C4D-9CF3-355738B9E0F1}" destId="{2D3A99D0-6794-4210-9DA3-96909752A98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95CBC9-5C6F-4EC8-82A5-AE192D88E8F8}">
      <dsp:nvSpPr>
        <dsp:cNvPr id="0" name=""/>
        <dsp:cNvSpPr/>
      </dsp:nvSpPr>
      <dsp:spPr>
        <a:xfrm>
          <a:off x="0" y="21748"/>
          <a:ext cx="5257800" cy="9983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Paging is a fixed size partitioning scheme.</a:t>
          </a:r>
          <a:endParaRPr lang="en-US" sz="1800" kern="1200"/>
        </a:p>
      </dsp:txBody>
      <dsp:txXfrm>
        <a:off x="48737" y="70485"/>
        <a:ext cx="5160326" cy="900901"/>
      </dsp:txXfrm>
    </dsp:sp>
    <dsp:sp modelId="{59B19AC7-90AA-4CA6-B8B3-7381E60FA669}">
      <dsp:nvSpPr>
        <dsp:cNvPr id="0" name=""/>
        <dsp:cNvSpPr/>
      </dsp:nvSpPr>
      <dsp:spPr>
        <a:xfrm>
          <a:off x="0" y="1071964"/>
          <a:ext cx="5257800" cy="9983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In paging, secondary memory and main memory are divided into equal fixed size partitions.</a:t>
          </a:r>
          <a:endParaRPr lang="en-US" sz="1800" kern="1200"/>
        </a:p>
      </dsp:txBody>
      <dsp:txXfrm>
        <a:off x="48737" y="1120701"/>
        <a:ext cx="5160326" cy="900901"/>
      </dsp:txXfrm>
    </dsp:sp>
    <dsp:sp modelId="{88638993-0F34-454F-928A-8BD6425EEA98}">
      <dsp:nvSpPr>
        <dsp:cNvPr id="0" name=""/>
        <dsp:cNvSpPr/>
      </dsp:nvSpPr>
      <dsp:spPr>
        <a:xfrm>
          <a:off x="0" y="2122180"/>
          <a:ext cx="5257800" cy="9983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The partitions of secondary memory are called as </a:t>
          </a:r>
          <a:r>
            <a:rPr lang="en-US" sz="1800" b="1" i="0" kern="1200"/>
            <a:t>pages</a:t>
          </a:r>
          <a:r>
            <a:rPr lang="en-US" sz="1800" b="0" i="0" kern="1200"/>
            <a:t>.</a:t>
          </a:r>
          <a:endParaRPr lang="en-US" sz="1800" kern="1200"/>
        </a:p>
      </dsp:txBody>
      <dsp:txXfrm>
        <a:off x="48737" y="2170917"/>
        <a:ext cx="5160326" cy="900901"/>
      </dsp:txXfrm>
    </dsp:sp>
    <dsp:sp modelId="{1FBD34F5-F179-4534-BC2C-853D2B710B6C}">
      <dsp:nvSpPr>
        <dsp:cNvPr id="0" name=""/>
        <dsp:cNvSpPr/>
      </dsp:nvSpPr>
      <dsp:spPr>
        <a:xfrm>
          <a:off x="0" y="3172395"/>
          <a:ext cx="5257800" cy="9983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The partitions of main memory are called as </a:t>
          </a:r>
          <a:r>
            <a:rPr lang="en-US" sz="1800" b="1" i="0" kern="1200"/>
            <a:t>frames</a:t>
          </a:r>
          <a:r>
            <a:rPr lang="en-US" sz="1800" b="0" i="0" kern="1200"/>
            <a:t>.</a:t>
          </a:r>
          <a:endParaRPr lang="en-US" sz="1800" kern="1200"/>
        </a:p>
      </dsp:txBody>
      <dsp:txXfrm>
        <a:off x="48737" y="3221132"/>
        <a:ext cx="5160326" cy="9009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D4F88B-1744-4AAD-B1D8-0FC59F6A2B37}">
      <dsp:nvSpPr>
        <dsp:cNvPr id="0" name=""/>
        <dsp:cNvSpPr/>
      </dsp:nvSpPr>
      <dsp:spPr>
        <a:xfrm>
          <a:off x="0" y="627208"/>
          <a:ext cx="10515600" cy="11579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637CD0-1BBB-4537-97D8-F5D01C7399C3}">
      <dsp:nvSpPr>
        <dsp:cNvPr id="0" name=""/>
        <dsp:cNvSpPr/>
      </dsp:nvSpPr>
      <dsp:spPr>
        <a:xfrm>
          <a:off x="350271" y="887740"/>
          <a:ext cx="636857" cy="6368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2352E6-8E33-4C49-9321-3BA67390FAD7}">
      <dsp:nvSpPr>
        <dsp:cNvPr id="0" name=""/>
        <dsp:cNvSpPr/>
      </dsp:nvSpPr>
      <dsp:spPr>
        <a:xfrm>
          <a:off x="1337400" y="627208"/>
          <a:ext cx="9178199" cy="1157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When a page referenced by the CPU is not found in the main memory, it is called as a </a:t>
          </a:r>
          <a:r>
            <a:rPr lang="en-US" sz="2500" b="1" i="0" kern="1200"/>
            <a:t>page fault</a:t>
          </a:r>
          <a:r>
            <a:rPr lang="en-US" sz="2500" b="0" i="0" kern="1200"/>
            <a:t>.</a:t>
          </a:r>
          <a:endParaRPr lang="en-US" sz="2500" kern="1200"/>
        </a:p>
      </dsp:txBody>
      <dsp:txXfrm>
        <a:off x="1337400" y="627208"/>
        <a:ext cx="9178199" cy="1157922"/>
      </dsp:txXfrm>
    </dsp:sp>
    <dsp:sp modelId="{5B3E485E-2535-4594-80D9-14AFB46BF46D}">
      <dsp:nvSpPr>
        <dsp:cNvPr id="0" name=""/>
        <dsp:cNvSpPr/>
      </dsp:nvSpPr>
      <dsp:spPr>
        <a:xfrm>
          <a:off x="0" y="2074611"/>
          <a:ext cx="10515600" cy="11579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355C21-0E4B-4BF3-8953-19AAC7FE082A}">
      <dsp:nvSpPr>
        <dsp:cNvPr id="0" name=""/>
        <dsp:cNvSpPr/>
      </dsp:nvSpPr>
      <dsp:spPr>
        <a:xfrm>
          <a:off x="350271" y="2335143"/>
          <a:ext cx="636857" cy="6368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B7730B-1965-475F-8DA7-AD40E954B7EF}">
      <dsp:nvSpPr>
        <dsp:cNvPr id="0" name=""/>
        <dsp:cNvSpPr/>
      </dsp:nvSpPr>
      <dsp:spPr>
        <a:xfrm>
          <a:off x="1337400" y="2074611"/>
          <a:ext cx="9178199" cy="1157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When a page fault occurs, the required page has to be fetched from the secondary memory into the main memory.</a:t>
          </a:r>
          <a:endParaRPr lang="en-US" sz="2500" kern="1200"/>
        </a:p>
      </dsp:txBody>
      <dsp:txXfrm>
        <a:off x="1337400" y="2074611"/>
        <a:ext cx="9178199" cy="11579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4F8F32-672E-46A2-BC67-374ECEBB1FF6}">
      <dsp:nvSpPr>
        <dsp:cNvPr id="0" name=""/>
        <dsp:cNvSpPr/>
      </dsp:nvSpPr>
      <dsp:spPr>
        <a:xfrm>
          <a:off x="233465" y="992"/>
          <a:ext cx="2779427" cy="166765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FIFO Page Replacement Algorithm</a:t>
          </a:r>
          <a:endParaRPr lang="en-US" sz="3100" kern="1200" dirty="0"/>
        </a:p>
      </dsp:txBody>
      <dsp:txXfrm>
        <a:off x="233465" y="992"/>
        <a:ext cx="2779427" cy="1667656"/>
      </dsp:txXfrm>
    </dsp:sp>
    <dsp:sp modelId="{72A0AA0C-C9D8-49D6-AB07-C18F5FA34DDA}">
      <dsp:nvSpPr>
        <dsp:cNvPr id="0" name=""/>
        <dsp:cNvSpPr/>
      </dsp:nvSpPr>
      <dsp:spPr>
        <a:xfrm>
          <a:off x="3290835" y="992"/>
          <a:ext cx="2779427" cy="1667656"/>
        </a:xfrm>
        <a:prstGeom prst="rect">
          <a:avLst/>
        </a:prstGeom>
        <a:solidFill>
          <a:schemeClr val="accent5">
            <a:hueOff val="-3486394"/>
            <a:satOff val="3153"/>
            <a:lumOff val="-60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LIFO Page Replacement Algorithm</a:t>
          </a:r>
          <a:endParaRPr lang="en-US" sz="3100" kern="1200" dirty="0"/>
        </a:p>
      </dsp:txBody>
      <dsp:txXfrm>
        <a:off x="3290835" y="992"/>
        <a:ext cx="2779427" cy="1667656"/>
      </dsp:txXfrm>
    </dsp:sp>
    <dsp:sp modelId="{8EB63BFC-7F36-4296-A78A-9DFE181C8BA2}">
      <dsp:nvSpPr>
        <dsp:cNvPr id="0" name=""/>
        <dsp:cNvSpPr/>
      </dsp:nvSpPr>
      <dsp:spPr>
        <a:xfrm>
          <a:off x="233465" y="1946591"/>
          <a:ext cx="2779427" cy="1667656"/>
        </a:xfrm>
        <a:prstGeom prst="rect">
          <a:avLst/>
        </a:prstGeom>
        <a:solidFill>
          <a:schemeClr val="accent5">
            <a:hueOff val="-6972787"/>
            <a:satOff val="6306"/>
            <a:lumOff val="-121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LRU Page Replacement Algorithm</a:t>
          </a:r>
          <a:endParaRPr lang="en-US" sz="3100" kern="1200" dirty="0"/>
        </a:p>
      </dsp:txBody>
      <dsp:txXfrm>
        <a:off x="233465" y="1946591"/>
        <a:ext cx="2779427" cy="1667656"/>
      </dsp:txXfrm>
    </dsp:sp>
    <dsp:sp modelId="{DA64E619-2784-4D4E-A5FF-70EB9A454C97}">
      <dsp:nvSpPr>
        <dsp:cNvPr id="0" name=""/>
        <dsp:cNvSpPr/>
      </dsp:nvSpPr>
      <dsp:spPr>
        <a:xfrm>
          <a:off x="3290835" y="1946591"/>
          <a:ext cx="2779427" cy="1667656"/>
        </a:xfrm>
        <a:prstGeom prst="rect">
          <a:avLst/>
        </a:prstGeom>
        <a:solidFill>
          <a:schemeClr val="accent5">
            <a:hueOff val="-10459180"/>
            <a:satOff val="9459"/>
            <a:lumOff val="-1823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/>
            <a:t>Optimal Page Replacement Algorithm</a:t>
          </a:r>
          <a:endParaRPr lang="en-US" sz="3100" kern="1200"/>
        </a:p>
      </dsp:txBody>
      <dsp:txXfrm>
        <a:off x="3290835" y="1946591"/>
        <a:ext cx="2779427" cy="1667656"/>
      </dsp:txXfrm>
    </dsp:sp>
    <dsp:sp modelId="{F65551D6-E49C-4AB0-AFBC-A9358F759FE1}">
      <dsp:nvSpPr>
        <dsp:cNvPr id="0" name=""/>
        <dsp:cNvSpPr/>
      </dsp:nvSpPr>
      <dsp:spPr>
        <a:xfrm>
          <a:off x="1762150" y="3892190"/>
          <a:ext cx="2779427" cy="1667656"/>
        </a:xfrm>
        <a:prstGeom prst="rect">
          <a:avLst/>
        </a:prstGeom>
        <a:solidFill>
          <a:schemeClr val="accent5">
            <a:hueOff val="-13945574"/>
            <a:satOff val="12612"/>
            <a:lumOff val="-243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Random Page Replacement Algorithm</a:t>
          </a:r>
          <a:endParaRPr lang="en-US" sz="3100" kern="1200" dirty="0"/>
        </a:p>
      </dsp:txBody>
      <dsp:txXfrm>
        <a:off x="1762150" y="3892190"/>
        <a:ext cx="2779427" cy="16676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54294C-D3CD-435C-8B29-0E87D566545E}">
      <dsp:nvSpPr>
        <dsp:cNvPr id="0" name=""/>
        <dsp:cNvSpPr/>
      </dsp:nvSpPr>
      <dsp:spPr>
        <a:xfrm>
          <a:off x="0" y="467801"/>
          <a:ext cx="5257800" cy="10568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FIFO - </a:t>
          </a:r>
          <a:r>
            <a:rPr lang="en-IN" sz="1500" b="1" i="0" kern="1200"/>
            <a:t>First In First Out</a:t>
          </a:r>
          <a:endParaRPr lang="en-US" sz="1500" kern="1200"/>
        </a:p>
      </dsp:txBody>
      <dsp:txXfrm>
        <a:off x="51591" y="519392"/>
        <a:ext cx="5154618" cy="953657"/>
      </dsp:txXfrm>
    </dsp:sp>
    <dsp:sp modelId="{76A7154D-FFD8-4BC7-8CBC-70B2919CC94F}">
      <dsp:nvSpPr>
        <dsp:cNvPr id="0" name=""/>
        <dsp:cNvSpPr/>
      </dsp:nvSpPr>
      <dsp:spPr>
        <a:xfrm>
          <a:off x="0" y="1567840"/>
          <a:ext cx="5257800" cy="10568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0" kern="1200"/>
            <a:t>Simplest </a:t>
          </a:r>
          <a:r>
            <a:rPr lang="en-IN" sz="1500" kern="1200"/>
            <a:t>P</a:t>
          </a:r>
          <a:r>
            <a:rPr lang="en-IN" sz="1500" b="0" i="0" kern="1200"/>
            <a:t>age Replacement Algorithm</a:t>
          </a:r>
          <a:endParaRPr lang="en-US" sz="1500" kern="1200"/>
        </a:p>
      </dsp:txBody>
      <dsp:txXfrm>
        <a:off x="51591" y="1619431"/>
        <a:ext cx="5154618" cy="953657"/>
      </dsp:txXfrm>
    </dsp:sp>
    <dsp:sp modelId="{08608431-0596-4129-9F67-3C4E860FB87F}">
      <dsp:nvSpPr>
        <dsp:cNvPr id="0" name=""/>
        <dsp:cNvSpPr/>
      </dsp:nvSpPr>
      <dsp:spPr>
        <a:xfrm>
          <a:off x="0" y="2667879"/>
          <a:ext cx="5257800" cy="10568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In this algorithm, the operating system keeps track of all pages in the memory in a queue, the oldest page is in the front of the queue. When a page needs to be replaced page in the front of the queue is selected for removal. </a:t>
          </a:r>
          <a:endParaRPr lang="en-US" sz="1500" kern="1200"/>
        </a:p>
      </dsp:txBody>
      <dsp:txXfrm>
        <a:off x="51591" y="2719470"/>
        <a:ext cx="5154618" cy="9536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08AD87-CA72-4577-AEE8-6801B8ECD4E4}">
      <dsp:nvSpPr>
        <dsp:cNvPr id="0" name=""/>
        <dsp:cNvSpPr/>
      </dsp:nvSpPr>
      <dsp:spPr>
        <a:xfrm>
          <a:off x="0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3490D0-5571-4B34-A71C-779DCEBD8C6A}">
      <dsp:nvSpPr>
        <dsp:cNvPr id="0" name=""/>
        <dsp:cNvSpPr/>
      </dsp:nvSpPr>
      <dsp:spPr>
        <a:xfrm>
          <a:off x="328612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Works on the principle of </a:t>
          </a:r>
          <a:r>
            <a:rPr lang="en-US" sz="2500" b="1" i="0" kern="1200"/>
            <a:t>Last in First out</a:t>
          </a:r>
          <a:r>
            <a:rPr lang="en-US" sz="2500" b="0" i="0" kern="1200"/>
            <a:t>.</a:t>
          </a:r>
          <a:endParaRPr lang="en-US" sz="2500" kern="1200"/>
        </a:p>
      </dsp:txBody>
      <dsp:txXfrm>
        <a:off x="383617" y="1447754"/>
        <a:ext cx="2847502" cy="1768010"/>
      </dsp:txXfrm>
    </dsp:sp>
    <dsp:sp modelId="{40803106-B84F-4AEE-BD8D-CE767839B014}">
      <dsp:nvSpPr>
        <dsp:cNvPr id="0" name=""/>
        <dsp:cNvSpPr/>
      </dsp:nvSpPr>
      <dsp:spPr>
        <a:xfrm>
          <a:off x="3614737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B84569-27E8-4544-9C8E-5026FC771644}">
      <dsp:nvSpPr>
        <dsp:cNvPr id="0" name=""/>
        <dsp:cNvSpPr/>
      </dsp:nvSpPr>
      <dsp:spPr>
        <a:xfrm>
          <a:off x="3943350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It replaces the newest page that arrived at last in the main memory.</a:t>
          </a:r>
          <a:endParaRPr lang="en-US" sz="2500" kern="1200"/>
        </a:p>
      </dsp:txBody>
      <dsp:txXfrm>
        <a:off x="3998355" y="1447754"/>
        <a:ext cx="2847502" cy="1768010"/>
      </dsp:txXfrm>
    </dsp:sp>
    <dsp:sp modelId="{10F81EB7-FD37-4EAA-80CF-14C5EE7A1AD7}">
      <dsp:nvSpPr>
        <dsp:cNvPr id="0" name=""/>
        <dsp:cNvSpPr/>
      </dsp:nvSpPr>
      <dsp:spPr>
        <a:xfrm>
          <a:off x="7229475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A13E69-C9BF-46CC-9D2A-5C2FA4BB097D}">
      <dsp:nvSpPr>
        <dsp:cNvPr id="0" name=""/>
        <dsp:cNvSpPr/>
      </dsp:nvSpPr>
      <dsp:spPr>
        <a:xfrm>
          <a:off x="7558087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It is implemented by keeping track of all the pages in a stack.</a:t>
          </a:r>
          <a:endParaRPr lang="en-US" sz="2500" kern="1200"/>
        </a:p>
      </dsp:txBody>
      <dsp:txXfrm>
        <a:off x="7613092" y="1447754"/>
        <a:ext cx="2847502" cy="17680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947358-7FA6-487E-B177-F6BEE0A5F873}">
      <dsp:nvSpPr>
        <dsp:cNvPr id="0" name=""/>
        <dsp:cNvSpPr/>
      </dsp:nvSpPr>
      <dsp:spPr>
        <a:xfrm>
          <a:off x="0" y="51995"/>
          <a:ext cx="10515600" cy="18303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i="0" kern="1200"/>
            <a:t>Replaces the page randomly.</a:t>
          </a:r>
          <a:endParaRPr lang="en-US" sz="3300" kern="1200"/>
        </a:p>
      </dsp:txBody>
      <dsp:txXfrm>
        <a:off x="89351" y="141346"/>
        <a:ext cx="10336898" cy="1651653"/>
      </dsp:txXfrm>
    </dsp:sp>
    <dsp:sp modelId="{1275195E-7A54-4654-9129-5E341E2C5886}">
      <dsp:nvSpPr>
        <dsp:cNvPr id="0" name=""/>
        <dsp:cNvSpPr/>
      </dsp:nvSpPr>
      <dsp:spPr>
        <a:xfrm>
          <a:off x="0" y="1977391"/>
          <a:ext cx="10515600" cy="18303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i="0" kern="1200"/>
            <a:t>This Algorithm can work like any other page replacement algorithm that is LIFO, FIFO, Optimal, and LRU.</a:t>
          </a:r>
          <a:endParaRPr lang="en-US" sz="3300" kern="1200"/>
        </a:p>
      </dsp:txBody>
      <dsp:txXfrm>
        <a:off x="89351" y="2066742"/>
        <a:ext cx="10336898" cy="165165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6E9DB2-8BB3-4853-BAC9-1B3DD69098B0}">
      <dsp:nvSpPr>
        <dsp:cNvPr id="0" name=""/>
        <dsp:cNvSpPr/>
      </dsp:nvSpPr>
      <dsp:spPr>
        <a:xfrm>
          <a:off x="0" y="41640"/>
          <a:ext cx="6735443" cy="19023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Input:</a:t>
          </a:r>
        </a:p>
      </dsp:txBody>
      <dsp:txXfrm>
        <a:off x="92863" y="134503"/>
        <a:ext cx="6549717" cy="1716584"/>
      </dsp:txXfrm>
    </dsp:sp>
    <dsp:sp modelId="{8201A374-4FB1-483C-BFE6-DC6EE3F42F49}">
      <dsp:nvSpPr>
        <dsp:cNvPr id="0" name=""/>
        <dsp:cNvSpPr/>
      </dsp:nvSpPr>
      <dsp:spPr>
        <a:xfrm>
          <a:off x="0" y="1943951"/>
          <a:ext cx="6735443" cy="1676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850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Frame Size: 8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Number of pages: 40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Pages(Separated by space): 0 2 0 2 7 9 2 0 0 8 5 2 2 0 0 7 6 5 4 1 2 0 0 2 0 5 0 1 2 0 0 3 0 9 1 0 2 0 0 1</a:t>
          </a:r>
        </a:p>
      </dsp:txBody>
      <dsp:txXfrm>
        <a:off x="0" y="1943951"/>
        <a:ext cx="6735443" cy="1676699"/>
      </dsp:txXfrm>
    </dsp:sp>
    <dsp:sp modelId="{2D3A99D0-6794-4210-9DA3-96909752A985}">
      <dsp:nvSpPr>
        <dsp:cNvPr id="0" name=""/>
        <dsp:cNvSpPr/>
      </dsp:nvSpPr>
      <dsp:spPr>
        <a:xfrm>
          <a:off x="0" y="3620651"/>
          <a:ext cx="6735443" cy="1902310"/>
        </a:xfrm>
        <a:prstGeom prst="roundRect">
          <a:avLst/>
        </a:prstGeom>
        <a:solidFill>
          <a:schemeClr val="accent5">
            <a:hueOff val="-13945574"/>
            <a:satOff val="12612"/>
            <a:lumOff val="-243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If we change frame size to 10 keeping  same pages as input. Also, if we change frame size to 5 keeping  same pages as input</a:t>
          </a:r>
        </a:p>
      </dsp:txBody>
      <dsp:txXfrm>
        <a:off x="92863" y="3713514"/>
        <a:ext cx="6549717" cy="1716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793DC1-AB07-4B74-8D80-98CDB7914459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9D050-2CC7-4C84-AED9-1F6F9D410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879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9D050-2CC7-4C84-AED9-1F6F9D41042B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432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029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334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159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780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362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825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468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737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04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179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781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12/8/2021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4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hyperlink" Target="../../../../HDD%20FOLDER/VIIT/S.Y.-B.Tech/PBL/SY-Projects/MP/LRU_Replacement_Algorithm.cpp" TargetMode="Externa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17;p27">
            <a:extLst>
              <a:ext uri="{FF2B5EF4-FFF2-40B4-BE49-F238E27FC236}">
                <a16:creationId xmlns:a16="http://schemas.microsoft.com/office/drawing/2014/main" id="{A4486071-A23A-4173-8D76-0BF5F227DD7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8514" y="40053"/>
            <a:ext cx="10746535" cy="885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18;p27">
            <a:extLst>
              <a:ext uri="{FF2B5EF4-FFF2-40B4-BE49-F238E27FC236}">
                <a16:creationId xmlns:a16="http://schemas.microsoft.com/office/drawing/2014/main" id="{4720EC5D-8367-4CB7-99F9-63B196479FA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399" y="389104"/>
            <a:ext cx="1143276" cy="1296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19;p27">
            <a:extLst>
              <a:ext uri="{FF2B5EF4-FFF2-40B4-BE49-F238E27FC236}">
                <a16:creationId xmlns:a16="http://schemas.microsoft.com/office/drawing/2014/main" id="{7FB8F54F-76A1-4772-8B04-132DD282A93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27608" y="849717"/>
            <a:ext cx="8352247" cy="59136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20;p27">
            <a:extLst>
              <a:ext uri="{FF2B5EF4-FFF2-40B4-BE49-F238E27FC236}">
                <a16:creationId xmlns:a16="http://schemas.microsoft.com/office/drawing/2014/main" id="{92CCC2A4-EFFA-41AB-BAAD-993C8DCF7D0C}"/>
              </a:ext>
            </a:extLst>
          </p:cNvPr>
          <p:cNvSpPr txBox="1">
            <a:spLocks/>
          </p:cNvSpPr>
          <p:nvPr/>
        </p:nvSpPr>
        <p:spPr>
          <a:xfrm>
            <a:off x="781844" y="1908145"/>
            <a:ext cx="10628312" cy="85883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45720" algn="ctr">
              <a:spcAft>
                <a:spcPts val="270"/>
              </a:spcAft>
            </a:pP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project on </a:t>
            </a:r>
            <a:br>
              <a:rPr lang="en-IN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‘</a:t>
            </a:r>
            <a:r>
              <a:rPr lang="en-IN" sz="3200" b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Page Replacement Algorithm: Least Recently Used</a:t>
            </a:r>
            <a:r>
              <a:rPr lang="en-IN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  <a:endParaRPr lang="en-IN" sz="1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121;p27">
            <a:extLst>
              <a:ext uri="{FF2B5EF4-FFF2-40B4-BE49-F238E27FC236}">
                <a16:creationId xmlns:a16="http://schemas.microsoft.com/office/drawing/2014/main" id="{83CE49C8-2BE9-4BE7-8444-3FDB0784A09F}"/>
              </a:ext>
            </a:extLst>
          </p:cNvPr>
          <p:cNvSpPr txBox="1">
            <a:spLocks/>
          </p:cNvSpPr>
          <p:nvPr/>
        </p:nvSpPr>
        <p:spPr>
          <a:xfrm>
            <a:off x="1243012" y="3119949"/>
            <a:ext cx="9705975" cy="9763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91433" rIns="91433" bIns="91433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938"/>
              <a:buFont typeface="Arial" panose="020B0604020202020204" pitchFamily="34" charset="0"/>
              <a:buNone/>
            </a:pPr>
            <a:r>
              <a:rPr lang="en-US" sz="2049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ACADEMIC YEAR: 2021-22                   SEMESTER: III                         BATCH: B2</a:t>
            </a:r>
            <a:endParaRPr lang="en-US" sz="603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122;p27">
            <a:extLst>
              <a:ext uri="{FF2B5EF4-FFF2-40B4-BE49-F238E27FC236}">
                <a16:creationId xmlns:a16="http://schemas.microsoft.com/office/drawing/2014/main" id="{A1A9CD3C-A79F-49EE-A2D8-2C739C32CDEE}"/>
              </a:ext>
            </a:extLst>
          </p:cNvPr>
          <p:cNvSpPr txBox="1"/>
          <p:nvPr/>
        </p:nvSpPr>
        <p:spPr>
          <a:xfrm>
            <a:off x="264200" y="3501438"/>
            <a:ext cx="11663600" cy="90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lnSpc>
                <a:spcPct val="120000"/>
              </a:lnSpc>
              <a:spcBef>
                <a:spcPts val="1067"/>
              </a:spcBef>
              <a:buClr>
                <a:srgbClr val="000000"/>
              </a:buClr>
              <a:buSzPts val="2100"/>
            </a:pPr>
            <a:r>
              <a:rPr lang="en-US" sz="28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for fulfilment of Project Based Learning by :</a:t>
            </a:r>
            <a:endParaRPr lang="en-IN" sz="28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" name="table">
            <a:extLst>
              <a:ext uri="{FF2B5EF4-FFF2-40B4-BE49-F238E27FC236}">
                <a16:creationId xmlns:a16="http://schemas.microsoft.com/office/drawing/2014/main" id="{CCE748EC-A973-4F20-9942-460B585F38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176" y="4261023"/>
            <a:ext cx="11603113" cy="23750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3F4FA74-910E-4D9A-87F0-5256FD06DACC}"/>
              </a:ext>
            </a:extLst>
          </p:cNvPr>
          <p:cNvSpPr txBox="1"/>
          <p:nvPr/>
        </p:nvSpPr>
        <p:spPr>
          <a:xfrm>
            <a:off x="2226121" y="1471917"/>
            <a:ext cx="803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0" i="0" u="none" strike="noStrike" baseline="0" dirty="0">
                <a:solidFill>
                  <a:srgbClr val="FF0000"/>
                </a:solidFill>
              </a:rPr>
              <a:t>ADUA21203</a:t>
            </a:r>
            <a:r>
              <a:rPr lang="en-IN" dirty="0">
                <a:solidFill>
                  <a:srgbClr val="FF0000"/>
                </a:solidFill>
              </a:rPr>
              <a:t>:Microprocessors</a:t>
            </a:r>
          </a:p>
        </p:txBody>
      </p:sp>
    </p:spTree>
    <p:extLst>
      <p:ext uri="{BB962C8B-B14F-4D97-AF65-F5344CB8AC3E}">
        <p14:creationId xmlns:p14="http://schemas.microsoft.com/office/powerpoint/2010/main" val="427986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F23F76-06C5-9545-BEE5-009B151C3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742" y="611402"/>
            <a:ext cx="4883084" cy="317772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LRU Page Replacement Algorithm</a:t>
            </a:r>
            <a:b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the Least Recently Used (LRU) page replacement policy, </a:t>
            </a:r>
            <a:r>
              <a:rPr lang="en-US" sz="18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page that is used least recently will be replaced</a:t>
            </a:r>
            <a:r>
              <a:rPr lang="en-US" sz="1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n-US" kern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800" kern="1200" dirty="0">
                <a:latin typeface="Calibri" panose="020F0502020204030204" pitchFamily="34" charset="0"/>
                <a:cs typeface="Calibri" panose="020F0502020204030204" pitchFamily="34" charset="0"/>
              </a:rPr>
              <a:t>If a process requests for page and that page is found in the main memory then it is called</a:t>
            </a:r>
            <a:r>
              <a:rPr lang="en-US" sz="1800" b="1" kern="1200" dirty="0">
                <a:latin typeface="Calibri" panose="020F0502020204030204" pitchFamily="34" charset="0"/>
                <a:cs typeface="Calibri" panose="020F0502020204030204" pitchFamily="34" charset="0"/>
              </a:rPr>
              <a:t> page hit</a:t>
            </a:r>
            <a:r>
              <a:rPr lang="en-US" sz="1800" kern="1200" dirty="0">
                <a:latin typeface="Calibri" panose="020F0502020204030204" pitchFamily="34" charset="0"/>
                <a:cs typeface="Calibri" panose="020F0502020204030204" pitchFamily="34" charset="0"/>
              </a:rPr>
              <a:t>, otherwise </a:t>
            </a:r>
            <a:r>
              <a:rPr lang="en-US" sz="1800" b="1" kern="1200" dirty="0">
                <a:latin typeface="Calibri" panose="020F0502020204030204" pitchFamily="34" charset="0"/>
                <a:cs typeface="Calibri" panose="020F0502020204030204" pitchFamily="34" charset="0"/>
              </a:rPr>
              <a:t>page miss or page fault</a:t>
            </a:r>
            <a:endParaRPr lang="en-US" sz="1600" b="1" kern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18947284-9136-4CFF-8208-59520F8562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555" r="2" b="2"/>
          <a:stretch/>
        </p:blipFill>
        <p:spPr>
          <a:xfrm>
            <a:off x="5733768" y="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19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D52BBB5-8607-49C2-A489-1760A407CC4E}"/>
              </a:ext>
            </a:extLst>
          </p:cNvPr>
          <p:cNvSpPr/>
          <p:nvPr/>
        </p:nvSpPr>
        <p:spPr>
          <a:xfrm>
            <a:off x="18879" y="1963294"/>
            <a:ext cx="763571" cy="5143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166D7FA-D30C-4F38-A977-FBD8A9AE999E}"/>
              </a:ext>
            </a:extLst>
          </p:cNvPr>
          <p:cNvSpPr/>
          <p:nvPr/>
        </p:nvSpPr>
        <p:spPr>
          <a:xfrm>
            <a:off x="49497" y="3298602"/>
            <a:ext cx="746136" cy="5143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71ABE7-C4A3-4053-BDE8-133D0C6B7EF7}"/>
              </a:ext>
            </a:extLst>
          </p:cNvPr>
          <p:cNvSpPr txBox="1"/>
          <p:nvPr/>
        </p:nvSpPr>
        <p:spPr>
          <a:xfrm>
            <a:off x="937037" y="3976893"/>
            <a:ext cx="511475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1" u="sng" dirty="0">
                <a:solidFill>
                  <a:srgbClr val="00B0F0"/>
                </a:solidFill>
                <a:effectLst/>
                <a:latin typeface="urw-din"/>
              </a:rPr>
              <a:t>Advantages –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B0F0"/>
                </a:solidFill>
                <a:effectLst/>
                <a:latin typeface="urw-din"/>
              </a:rPr>
              <a:t>It is open for full analysis.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  <a:latin typeface="urw-din"/>
              </a:rPr>
              <a:t>F</a:t>
            </a:r>
            <a:r>
              <a:rPr lang="en-US" b="0" i="0" dirty="0">
                <a:solidFill>
                  <a:srgbClr val="00B0F0"/>
                </a:solidFill>
                <a:effectLst/>
                <a:latin typeface="urw-din"/>
              </a:rPr>
              <a:t>ree from </a:t>
            </a:r>
            <a:r>
              <a:rPr lang="en-US" b="0" i="0" dirty="0" err="1">
                <a:solidFill>
                  <a:srgbClr val="00B0F0"/>
                </a:solidFill>
                <a:effectLst/>
                <a:latin typeface="urw-din"/>
              </a:rPr>
              <a:t>Belady’s</a:t>
            </a:r>
            <a:r>
              <a:rPr lang="en-US" b="0" i="0" dirty="0">
                <a:solidFill>
                  <a:srgbClr val="00B0F0"/>
                </a:solidFill>
                <a:effectLst/>
                <a:latin typeface="urw-din"/>
              </a:rPr>
              <a:t> Anomaly.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B0F0"/>
                </a:solidFill>
                <a:effectLst/>
                <a:latin typeface="urw-din"/>
              </a:rPr>
              <a:t>Efficient.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1" u="sng" dirty="0">
                <a:solidFill>
                  <a:srgbClr val="00B0F0"/>
                </a:solidFill>
                <a:effectLst/>
                <a:latin typeface="urw-din"/>
              </a:rPr>
              <a:t>Disadvantages –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B0F0"/>
                </a:solidFill>
                <a:effectLst/>
                <a:latin typeface="urw-din"/>
              </a:rPr>
              <a:t>It require additional DS to be implemented.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B0F0"/>
                </a:solidFill>
                <a:effectLst/>
                <a:latin typeface="urw-din"/>
              </a:rPr>
              <a:t>Requires hardware support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711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1C595-1557-4B69-80E0-87CBE5461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"/>
            <a:ext cx="10515600" cy="1325563"/>
          </a:xfrm>
        </p:spPr>
        <p:txBody>
          <a:bodyPr/>
          <a:lstStyle/>
          <a:p>
            <a:r>
              <a:rPr lang="en-IN" dirty="0"/>
              <a:t>LRU Page Replacement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96E86-0FE4-4D25-9AB1-F3B99EF78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1250"/>
            <a:ext cx="10515600" cy="3859742"/>
          </a:xfrm>
        </p:spPr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LRU – Least Recently Used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In this algorithm the page will be replaced which is least recently used.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47F101-A751-4D9D-9164-60224D75D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944" y="2213048"/>
            <a:ext cx="9115425" cy="44298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EF0435-DF12-45E3-9326-BF997F544F9C}"/>
              </a:ext>
            </a:extLst>
          </p:cNvPr>
          <p:cNvSpPr txBox="1"/>
          <p:nvPr/>
        </p:nvSpPr>
        <p:spPr>
          <a:xfrm>
            <a:off x="1412152" y="3157268"/>
            <a:ext cx="1853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MRU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LRU</a:t>
            </a:r>
          </a:p>
        </p:txBody>
      </p:sp>
    </p:spTree>
    <p:extLst>
      <p:ext uri="{BB962C8B-B14F-4D97-AF65-F5344CB8AC3E}">
        <p14:creationId xmlns:p14="http://schemas.microsoft.com/office/powerpoint/2010/main" val="183201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AE5A632B-B15A-489E-8337-BC0F40DB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05262" y="859948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224EEB-4DC2-499F-AE23-58EA0AC62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Demonstration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51547D7-AD18-407B-A5F4-F8225B5DC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5452" y="434266"/>
            <a:ext cx="7217701" cy="5922084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5" name="TextBox 3">
            <a:extLst>
              <a:ext uri="{FF2B5EF4-FFF2-40B4-BE49-F238E27FC236}">
                <a16:creationId xmlns:a16="http://schemas.microsoft.com/office/drawing/2014/main" id="{79BC1601-05A1-4626-B6D2-0EC748CE18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6316233"/>
              </p:ext>
            </p:extLst>
          </p:nvPr>
        </p:nvGraphicFramePr>
        <p:xfrm>
          <a:off x="4763911" y="609600"/>
          <a:ext cx="6735443" cy="5564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1E1A825-960C-493A-8EA0-65F0ED65475F}"/>
              </a:ext>
            </a:extLst>
          </p:cNvPr>
          <p:cNvSpPr txBox="1"/>
          <p:nvPr/>
        </p:nvSpPr>
        <p:spPr>
          <a:xfrm>
            <a:off x="9221638" y="6375512"/>
            <a:ext cx="273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7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LRU Implementation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755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!!Rectangle">
            <a:extLst>
              <a:ext uri="{FF2B5EF4-FFF2-40B4-BE49-F238E27FC236}">
                <a16:creationId xmlns:a16="http://schemas.microsoft.com/office/drawing/2014/main" id="{442D2C40-7ED8-45E4-9E7D-C3407F9CA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Electronic circuit board">
            <a:extLst>
              <a:ext uri="{FF2B5EF4-FFF2-40B4-BE49-F238E27FC236}">
                <a16:creationId xmlns:a16="http://schemas.microsoft.com/office/drawing/2014/main" id="{DF9C462A-F9B1-43D0-99EA-DF157227D5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626"/>
          <a:stretch/>
        </p:blipFill>
        <p:spPr>
          <a:xfrm>
            <a:off x="20" y="-8467"/>
            <a:ext cx="12191980" cy="68664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C93197-43E3-F44C-8841-B9CE4EABB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Applications of LRU/Replacement algos.</a:t>
            </a:r>
            <a:br>
              <a:rPr lang="en-US" sz="2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800" b="1" dirty="0">
                <a:solidFill>
                  <a:srgbClr val="FFFFFF"/>
                </a:solidFill>
              </a:rPr>
            </a:br>
            <a:br>
              <a:rPr lang="en-US" sz="2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67C0F3-CDFD-574F-9B52-2118512C2447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Keep the most recently used apps at the front of the list.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When the user opens an app not in the list, add this app to the front of the list.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If the list is full, remove the least recently used app from the list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A77954-0A64-0140-BD04-04D69ECA9E7F}"/>
              </a:ext>
            </a:extLst>
          </p:cNvPr>
          <p:cNvSpPr txBox="1"/>
          <p:nvPr/>
        </p:nvSpPr>
        <p:spPr>
          <a:xfrm>
            <a:off x="4688957" y="1008929"/>
            <a:ext cx="391278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Arial Rounded MT Bold" panose="020F0704030504030204" pitchFamily="34" charset="77"/>
              </a:rPr>
              <a:t>Samsung's TouchWiz</a:t>
            </a:r>
          </a:p>
          <a:p>
            <a:r>
              <a:rPr lang="en-IN" sz="2000" dirty="0">
                <a:solidFill>
                  <a:schemeClr val="bg1"/>
                </a:solidFill>
                <a:latin typeface="Arial Rounded MT Bold" panose="020F0704030504030204" pitchFamily="34" charset="77"/>
              </a:rPr>
              <a:t>Shows recently used apps on home screen</a:t>
            </a:r>
          </a:p>
          <a:p>
            <a:endParaRPr lang="en-US" sz="2000" dirty="0">
              <a:latin typeface="Arial Rounded MT Bold" panose="020F070403050403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1963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Arc 1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Rectangle 12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14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058D22-0173-45A5-A9D9-4C56A171F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2" y="957715"/>
            <a:ext cx="5130798" cy="2750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23" name="Graphic 5" descr="Smiling Face with No Fill">
            <a:extLst>
              <a:ext uri="{FF2B5EF4-FFF2-40B4-BE49-F238E27FC236}">
                <a16:creationId xmlns:a16="http://schemas.microsoft.com/office/drawing/2014/main" id="{02A1BDAE-914B-4667-BD52-BD3B47D2C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03808"/>
            <a:ext cx="5850384" cy="5850384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24" name="Oval 16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140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Freeform: Shape 9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Arc 9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1" name="Rectangle 99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2" name="Rectangle 101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949E26-5E6C-BB40-89B9-79F534BF7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742" y="317421"/>
            <a:ext cx="44259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INDEX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C8083-405B-624E-80DA-546B79D3E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0742" y="3633691"/>
            <a:ext cx="4425962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Brief of other Replacement Algorithms.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LRU in detail.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Demonstration of LRU algo. in 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Applications of LRU/Replacement algos.</a:t>
            </a:r>
          </a:p>
        </p:txBody>
      </p:sp>
      <p:pic>
        <p:nvPicPr>
          <p:cNvPr id="30" name="Picture 29" descr="Electronic circuit board">
            <a:extLst>
              <a:ext uri="{FF2B5EF4-FFF2-40B4-BE49-F238E27FC236}">
                <a16:creationId xmlns:a16="http://schemas.microsoft.com/office/drawing/2014/main" id="{C6CE3E5B-A28E-4357-9259-E2D5E89F59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032" r="3108" b="-2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114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442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00EFB44-9E4F-43C6-B0B3-4BAE4B281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41053" y="2136357"/>
            <a:ext cx="5577512" cy="2816643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Arc 74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3BAA4A-1F1B-4C56-8CAF-1CB341305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n-US" b="1" i="0">
                <a:effectLst/>
                <a:latin typeface="roboto condensed" panose="02000000000000000000" pitchFamily="2" charset="0"/>
              </a:rPr>
              <a:t>Paging</a:t>
            </a:r>
            <a:endParaRPr lang="en-IN" dirty="0"/>
          </a:p>
        </p:txBody>
      </p:sp>
      <p:graphicFrame>
        <p:nvGraphicFramePr>
          <p:cNvPr id="3078" name="Content Placeholder 2">
            <a:extLst>
              <a:ext uri="{FF2B5EF4-FFF2-40B4-BE49-F238E27FC236}">
                <a16:creationId xmlns:a16="http://schemas.microsoft.com/office/drawing/2014/main" id="{787004F5-7AA5-4B69-AB15-2BBDE0E3EAE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1" y="1984443"/>
          <a:ext cx="5257800" cy="4192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9238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91735-A689-46D5-8411-7EC8EBA74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Fault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FD5C74-C7DB-4B30-8257-8329E9A2CC7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859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595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4C3160-CB4B-6B40-9284-1D7B8469C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sz="3400" b="1">
                <a:solidFill>
                  <a:srgbClr val="FFFFFF"/>
                </a:solidFill>
              </a:rPr>
              <a:t>Brief of other Replacement Algorithms</a:t>
            </a:r>
            <a:endParaRPr lang="en-US" sz="34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C014B9-199F-41F4-8780-F74C034231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8310916"/>
              </p:ext>
            </p:extLst>
          </p:nvPr>
        </p:nvGraphicFramePr>
        <p:xfrm>
          <a:off x="5237018" y="653693"/>
          <a:ext cx="6303729" cy="55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556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1" name="Arc 74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869301-AC7D-417F-A7F8-2337FADC5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pPr lvl="0"/>
            <a:r>
              <a:rPr lang="en-IN" sz="3400"/>
              <a:t>FIFO Page Replacement Algorithm</a:t>
            </a:r>
            <a:endParaRPr lang="en-US" sz="3400"/>
          </a:p>
        </p:txBody>
      </p:sp>
      <p:graphicFrame>
        <p:nvGraphicFramePr>
          <p:cNvPr id="1043" name="Content Placeholder 2">
            <a:extLst>
              <a:ext uri="{FF2B5EF4-FFF2-40B4-BE49-F238E27FC236}">
                <a16:creationId xmlns:a16="http://schemas.microsoft.com/office/drawing/2014/main" id="{F9FAA04F-3E8C-4111-9BDE-73F7B28A24D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1" y="1984443"/>
          <a:ext cx="5257800" cy="4192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379E4D4D-3314-429B-9FC1-9C67D5CA0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41053" y="1212906"/>
            <a:ext cx="4777381" cy="4259479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E89F4B3-47A1-46F2-967C-AA60961C06F8}"/>
              </a:ext>
            </a:extLst>
          </p:cNvPr>
          <p:cNvSpPr txBox="1"/>
          <p:nvPr/>
        </p:nvSpPr>
        <p:spPr>
          <a:xfrm>
            <a:off x="6541053" y="566579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73239"/>
                </a:solidFill>
                <a:latin typeface="urw-din"/>
              </a:rPr>
              <a:t>P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age reference string 1, 3, 0, 3, 5, 6 with 3 page frames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923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EA7886-4A3D-414E-B99E-FFA5EF237AF6}"/>
              </a:ext>
            </a:extLst>
          </p:cNvPr>
          <p:cNvSpPr txBox="1">
            <a:spLocks/>
          </p:cNvSpPr>
          <p:nvPr/>
        </p:nvSpPr>
        <p:spPr>
          <a:xfrm>
            <a:off x="3826428" y="15155"/>
            <a:ext cx="5257800" cy="1037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400" b="1" dirty="0">
                <a:solidFill>
                  <a:srgbClr val="273239"/>
                </a:solidFill>
                <a:latin typeface="urw-din"/>
              </a:rPr>
              <a:t>Optimal Page replacement</a:t>
            </a:r>
            <a:endParaRPr lang="en-US" sz="3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EF52140-0E39-4012-9090-DABA4E31E853}"/>
              </a:ext>
            </a:extLst>
          </p:cNvPr>
          <p:cNvSpPr txBox="1">
            <a:spLocks/>
          </p:cNvSpPr>
          <p:nvPr/>
        </p:nvSpPr>
        <p:spPr>
          <a:xfrm>
            <a:off x="85817" y="1052356"/>
            <a:ext cx="12020365" cy="848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273239"/>
                </a:solidFill>
                <a:latin typeface="urw-din"/>
              </a:rPr>
              <a:t>In this algorithm, pages are replaced which would not be used for the longest duration of time in the future. </a:t>
            </a: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66DA47-5D7A-404A-BC09-41DD37D09BC8}"/>
              </a:ext>
            </a:extLst>
          </p:cNvPr>
          <p:cNvSpPr txBox="1"/>
          <p:nvPr/>
        </p:nvSpPr>
        <p:spPr>
          <a:xfrm>
            <a:off x="3493053" y="5993388"/>
            <a:ext cx="6375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73239"/>
                </a:solidFill>
                <a:latin typeface="urw-din"/>
              </a:rPr>
              <a:t>P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age reference 7, 0, 1, 2, 0, 3, 0, 4, 2, 3, 0, 3, 2, with 4-page frame</a:t>
            </a:r>
            <a:endParaRPr lang="en-IN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D70A635-F852-4874-94B3-79A3908E9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61" y="1900393"/>
            <a:ext cx="8562975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94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298DDD-9EE3-4A9C-8BB1-5636393F3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IN">
                <a:solidFill>
                  <a:srgbClr val="FFFFFF"/>
                </a:solidFill>
              </a:rPr>
              <a:t>LIFO Page Replacement Algorithm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0ADBE1-E37E-48F7-998D-C37A7E2043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3170075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2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B14C3-188B-43CC-B06D-B5BDE9787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Random Page Replacement Algorithm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35D2231-2034-4199-B708-50AADD8E42E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859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978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{8E46BE1B-9230-3D49-9C20-541FBC50D01B}tf10001063</Template>
  <TotalTime>497</TotalTime>
  <Words>659</Words>
  <Application>Microsoft Office PowerPoint</Application>
  <PresentationFormat>Widescreen</PresentationFormat>
  <Paragraphs>71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Aharoni</vt:lpstr>
      <vt:lpstr>Arial</vt:lpstr>
      <vt:lpstr>Arial Rounded MT Bold</vt:lpstr>
      <vt:lpstr>Avenir Next LT Pro</vt:lpstr>
      <vt:lpstr>Calibri</vt:lpstr>
      <vt:lpstr>roboto condensed</vt:lpstr>
      <vt:lpstr>Times New Roman</vt:lpstr>
      <vt:lpstr>urw-din</vt:lpstr>
      <vt:lpstr>ShapesVTI</vt:lpstr>
      <vt:lpstr>PowerPoint Presentation</vt:lpstr>
      <vt:lpstr>INDEX</vt:lpstr>
      <vt:lpstr>Paging</vt:lpstr>
      <vt:lpstr>Page Fault</vt:lpstr>
      <vt:lpstr>Brief of other Replacement Algorithms</vt:lpstr>
      <vt:lpstr>FIFO Page Replacement Algorithm</vt:lpstr>
      <vt:lpstr>PowerPoint Presentation</vt:lpstr>
      <vt:lpstr>LIFO Page Replacement Algorithm</vt:lpstr>
      <vt:lpstr>Random Page Replacement Algorithm</vt:lpstr>
      <vt:lpstr>LRU Page Replacement Algorithm  In the Least Recently Used (LRU) page replacement policy, the page that is used least recently will be replaced.  If a process requests for page and that page is found in the main memory then it is called page hit, otherwise page miss or page fault</vt:lpstr>
      <vt:lpstr>LRU Page Replacement Algorithm</vt:lpstr>
      <vt:lpstr>Demonstration</vt:lpstr>
      <vt:lpstr>Applications of LRU/Replacement algos.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Devlopment of Replacement Algorithm</dc:title>
  <dc:creator>Shardul  Khandebharad</dc:creator>
  <cp:lastModifiedBy>Neemeesh Khanzode</cp:lastModifiedBy>
  <cp:revision>20</cp:revision>
  <dcterms:created xsi:type="dcterms:W3CDTF">2021-12-07T16:02:41Z</dcterms:created>
  <dcterms:modified xsi:type="dcterms:W3CDTF">2021-12-08T09:44:19Z</dcterms:modified>
</cp:coreProperties>
</file>