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9"/>
  </p:notesMasterIdLst>
  <p:sldIdLst>
    <p:sldId id="271" r:id="rId2"/>
    <p:sldId id="275" r:id="rId3"/>
    <p:sldId id="276" r:id="rId4"/>
    <p:sldId id="273" r:id="rId5"/>
    <p:sldId id="277" r:id="rId6"/>
    <p:sldId id="278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/>
    <p:restoredTop sz="94650"/>
  </p:normalViewPr>
  <p:slideViewPr>
    <p:cSldViewPr snapToGrid="0" snapToObjects="1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F2AE8-FC65-4287-AC60-915CE0FE297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A2C3D7-73F6-40B6-A287-26634E517A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Book movie tickets.</a:t>
          </a:r>
        </a:p>
      </dgm:t>
    </dgm:pt>
    <dgm:pt modelId="{4F7DF1DE-E600-4A9C-8528-D3C30D3E1034}" type="parTrans" cxnId="{19ED1370-5861-48FE-8661-7F6347341199}">
      <dgm:prSet/>
      <dgm:spPr/>
      <dgm:t>
        <a:bodyPr/>
        <a:lstStyle/>
        <a:p>
          <a:endParaRPr lang="en-US"/>
        </a:p>
      </dgm:t>
    </dgm:pt>
    <dgm:pt modelId="{A13D082E-4646-4D01-B50A-C7906536C3C0}" type="sibTrans" cxnId="{19ED1370-5861-48FE-8661-7F63473411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47302F-2A9F-42F5-80DC-125E4B9859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or set shows by management of cinemas.</a:t>
          </a:r>
        </a:p>
      </dgm:t>
    </dgm:pt>
    <dgm:pt modelId="{4532A89D-E11B-4957-A26F-3C1D8235098A}" type="parTrans" cxnId="{5DE3CD8D-C1C8-4F70-AFE3-5DA53C368542}">
      <dgm:prSet/>
      <dgm:spPr/>
      <dgm:t>
        <a:bodyPr/>
        <a:lstStyle/>
        <a:p>
          <a:endParaRPr lang="en-US"/>
        </a:p>
      </dgm:t>
    </dgm:pt>
    <dgm:pt modelId="{F86BF2F1-682D-4254-809D-98A7FF3BD45F}" type="sibTrans" cxnId="{5DE3CD8D-C1C8-4F70-AFE3-5DA53C3685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DEFDAB-6A55-471C-89CF-EF12E4E17F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movies by admin.</a:t>
          </a:r>
        </a:p>
      </dgm:t>
    </dgm:pt>
    <dgm:pt modelId="{5BF60F07-B0AF-445B-BC0B-9CECC55F2400}" type="parTrans" cxnId="{788BEFDF-FB4D-4C60-B2B8-C87DF7B6A2EF}">
      <dgm:prSet/>
      <dgm:spPr/>
      <dgm:t>
        <a:bodyPr/>
        <a:lstStyle/>
        <a:p>
          <a:endParaRPr lang="en-US"/>
        </a:p>
      </dgm:t>
    </dgm:pt>
    <dgm:pt modelId="{A514C4D1-7368-4180-85E3-412D3EC1C450}" type="sibTrans" cxnId="{788BEFDF-FB4D-4C60-B2B8-C87DF7B6A2EF}">
      <dgm:prSet/>
      <dgm:spPr/>
      <dgm:t>
        <a:bodyPr/>
        <a:lstStyle/>
        <a:p>
          <a:endParaRPr lang="en-US"/>
        </a:p>
      </dgm:t>
    </dgm:pt>
    <dgm:pt modelId="{DC0E88CF-F61A-42BE-926C-BE5AE7A85855}" type="pres">
      <dgm:prSet presAssocID="{85CF2AE8-FC65-4287-AC60-915CE0FE2972}" presName="root" presStyleCnt="0">
        <dgm:presLayoutVars>
          <dgm:dir/>
          <dgm:resizeHandles val="exact"/>
        </dgm:presLayoutVars>
      </dgm:prSet>
      <dgm:spPr/>
    </dgm:pt>
    <dgm:pt modelId="{2490D9BB-CA0D-4F5D-8CC6-9316AA630714}" type="pres">
      <dgm:prSet presAssocID="{8BA2C3D7-73F6-40B6-A287-26634E517ACC}" presName="compNode" presStyleCnt="0"/>
      <dgm:spPr/>
    </dgm:pt>
    <dgm:pt modelId="{640812A1-945F-4347-B226-8520658E6FDB}" type="pres">
      <dgm:prSet presAssocID="{8BA2C3D7-73F6-40B6-A287-26634E517ACC}" presName="bgRect" presStyleLbl="bgShp" presStyleIdx="0" presStyleCnt="3"/>
      <dgm:spPr/>
    </dgm:pt>
    <dgm:pt modelId="{1D3052B5-19F9-439B-A96A-E04B8CAE1A7C}" type="pres">
      <dgm:prSet presAssocID="{8BA2C3D7-73F6-40B6-A287-26634E517A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81EA720F-60B7-4DF0-8B46-32187D26875A}" type="pres">
      <dgm:prSet presAssocID="{8BA2C3D7-73F6-40B6-A287-26634E517ACC}" presName="spaceRect" presStyleCnt="0"/>
      <dgm:spPr/>
    </dgm:pt>
    <dgm:pt modelId="{4BA1D548-FD1C-4299-B443-B34752B3F281}" type="pres">
      <dgm:prSet presAssocID="{8BA2C3D7-73F6-40B6-A287-26634E517ACC}" presName="parTx" presStyleLbl="revTx" presStyleIdx="0" presStyleCnt="3">
        <dgm:presLayoutVars>
          <dgm:chMax val="0"/>
          <dgm:chPref val="0"/>
        </dgm:presLayoutVars>
      </dgm:prSet>
      <dgm:spPr/>
    </dgm:pt>
    <dgm:pt modelId="{0EC57334-7E41-4B68-83A7-7642E2B21331}" type="pres">
      <dgm:prSet presAssocID="{A13D082E-4646-4D01-B50A-C7906536C3C0}" presName="sibTrans" presStyleCnt="0"/>
      <dgm:spPr/>
    </dgm:pt>
    <dgm:pt modelId="{C5C41636-9124-44CA-8D84-323AC0C358CB}" type="pres">
      <dgm:prSet presAssocID="{EC47302F-2A9F-42F5-80DC-125E4B9859A3}" presName="compNode" presStyleCnt="0"/>
      <dgm:spPr/>
    </dgm:pt>
    <dgm:pt modelId="{97DC449F-1161-4078-A7E3-73E96C4F5435}" type="pres">
      <dgm:prSet presAssocID="{EC47302F-2A9F-42F5-80DC-125E4B9859A3}" presName="bgRect" presStyleLbl="bgShp" presStyleIdx="1" presStyleCnt="3"/>
      <dgm:spPr/>
    </dgm:pt>
    <dgm:pt modelId="{A22F5C85-9BDB-4239-8BDE-C163FFEC90CD}" type="pres">
      <dgm:prSet presAssocID="{EC47302F-2A9F-42F5-80DC-125E4B9859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E925FF48-EE91-4350-ACD4-4E26F2DD3AA9}" type="pres">
      <dgm:prSet presAssocID="{EC47302F-2A9F-42F5-80DC-125E4B9859A3}" presName="spaceRect" presStyleCnt="0"/>
      <dgm:spPr/>
    </dgm:pt>
    <dgm:pt modelId="{E266266F-80BD-4737-9407-A464C5BA0CA3}" type="pres">
      <dgm:prSet presAssocID="{EC47302F-2A9F-42F5-80DC-125E4B9859A3}" presName="parTx" presStyleLbl="revTx" presStyleIdx="1" presStyleCnt="3">
        <dgm:presLayoutVars>
          <dgm:chMax val="0"/>
          <dgm:chPref val="0"/>
        </dgm:presLayoutVars>
      </dgm:prSet>
      <dgm:spPr/>
    </dgm:pt>
    <dgm:pt modelId="{E068B362-BA57-4F42-B7A8-7B49C442F404}" type="pres">
      <dgm:prSet presAssocID="{F86BF2F1-682D-4254-809D-98A7FF3BD45F}" presName="sibTrans" presStyleCnt="0"/>
      <dgm:spPr/>
    </dgm:pt>
    <dgm:pt modelId="{D364C0ED-E963-47F3-B199-C21BB66C994D}" type="pres">
      <dgm:prSet presAssocID="{BFDEFDAB-6A55-471C-89CF-EF12E4E17FA1}" presName="compNode" presStyleCnt="0"/>
      <dgm:spPr/>
    </dgm:pt>
    <dgm:pt modelId="{868970F6-D294-49B1-A361-D18756079EF2}" type="pres">
      <dgm:prSet presAssocID="{BFDEFDAB-6A55-471C-89CF-EF12E4E17FA1}" presName="bgRect" presStyleLbl="bgShp" presStyleIdx="2" presStyleCnt="3"/>
      <dgm:spPr/>
    </dgm:pt>
    <dgm:pt modelId="{803C05EB-85BE-4FA0-AF63-F568C99BD462}" type="pres">
      <dgm:prSet presAssocID="{BFDEFDAB-6A55-471C-89CF-EF12E4E17F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4D3B1E78-977C-407D-8B5E-739DAF41FC34}" type="pres">
      <dgm:prSet presAssocID="{BFDEFDAB-6A55-471C-89CF-EF12E4E17FA1}" presName="spaceRect" presStyleCnt="0"/>
      <dgm:spPr/>
    </dgm:pt>
    <dgm:pt modelId="{B46EC5D0-135E-46C7-BAE2-D3F2369FF557}" type="pres">
      <dgm:prSet presAssocID="{BFDEFDAB-6A55-471C-89CF-EF12E4E17F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C00E23-76F6-DA46-BB7D-0B4C1EEA2347}" type="presOf" srcId="{85CF2AE8-FC65-4287-AC60-915CE0FE2972}" destId="{DC0E88CF-F61A-42BE-926C-BE5AE7A85855}" srcOrd="0" destOrd="0" presId="urn:microsoft.com/office/officeart/2018/2/layout/IconVerticalSolidList"/>
    <dgm:cxn modelId="{19ED1370-5861-48FE-8661-7F6347341199}" srcId="{85CF2AE8-FC65-4287-AC60-915CE0FE2972}" destId="{8BA2C3D7-73F6-40B6-A287-26634E517ACC}" srcOrd="0" destOrd="0" parTransId="{4F7DF1DE-E600-4A9C-8528-D3C30D3E1034}" sibTransId="{A13D082E-4646-4D01-B50A-C7906536C3C0}"/>
    <dgm:cxn modelId="{5DE3CD8D-C1C8-4F70-AFE3-5DA53C368542}" srcId="{85CF2AE8-FC65-4287-AC60-915CE0FE2972}" destId="{EC47302F-2A9F-42F5-80DC-125E4B9859A3}" srcOrd="1" destOrd="0" parTransId="{4532A89D-E11B-4957-A26F-3C1D8235098A}" sibTransId="{F86BF2F1-682D-4254-809D-98A7FF3BD45F}"/>
    <dgm:cxn modelId="{C66C13A0-E302-4C4F-B4EC-497F6D17C3B9}" type="presOf" srcId="{EC47302F-2A9F-42F5-80DC-125E4B9859A3}" destId="{E266266F-80BD-4737-9407-A464C5BA0CA3}" srcOrd="0" destOrd="0" presId="urn:microsoft.com/office/officeart/2018/2/layout/IconVerticalSolidList"/>
    <dgm:cxn modelId="{EF1F4AC4-653B-4443-8C78-7C32A9916523}" type="presOf" srcId="{8BA2C3D7-73F6-40B6-A287-26634E517ACC}" destId="{4BA1D548-FD1C-4299-B443-B34752B3F281}" srcOrd="0" destOrd="0" presId="urn:microsoft.com/office/officeart/2018/2/layout/IconVerticalSolidList"/>
    <dgm:cxn modelId="{788BEFDF-FB4D-4C60-B2B8-C87DF7B6A2EF}" srcId="{85CF2AE8-FC65-4287-AC60-915CE0FE2972}" destId="{BFDEFDAB-6A55-471C-89CF-EF12E4E17FA1}" srcOrd="2" destOrd="0" parTransId="{5BF60F07-B0AF-445B-BC0B-9CECC55F2400}" sibTransId="{A514C4D1-7368-4180-85E3-412D3EC1C450}"/>
    <dgm:cxn modelId="{DB68C6E0-5856-5C43-A0E6-9C218C7E85B8}" type="presOf" srcId="{BFDEFDAB-6A55-471C-89CF-EF12E4E17FA1}" destId="{B46EC5D0-135E-46C7-BAE2-D3F2369FF557}" srcOrd="0" destOrd="0" presId="urn:microsoft.com/office/officeart/2018/2/layout/IconVerticalSolidList"/>
    <dgm:cxn modelId="{AB1FFC83-4F13-C84F-9BDD-8DA4FA3F5FB9}" type="presParOf" srcId="{DC0E88CF-F61A-42BE-926C-BE5AE7A85855}" destId="{2490D9BB-CA0D-4F5D-8CC6-9316AA630714}" srcOrd="0" destOrd="0" presId="urn:microsoft.com/office/officeart/2018/2/layout/IconVerticalSolidList"/>
    <dgm:cxn modelId="{6B7110AF-0DAF-B84A-8F0E-3C2B8FB0AEF8}" type="presParOf" srcId="{2490D9BB-CA0D-4F5D-8CC6-9316AA630714}" destId="{640812A1-945F-4347-B226-8520658E6FDB}" srcOrd="0" destOrd="0" presId="urn:microsoft.com/office/officeart/2018/2/layout/IconVerticalSolidList"/>
    <dgm:cxn modelId="{7C838DC4-3EAA-ED45-B4D8-76C4EC7C7278}" type="presParOf" srcId="{2490D9BB-CA0D-4F5D-8CC6-9316AA630714}" destId="{1D3052B5-19F9-439B-A96A-E04B8CAE1A7C}" srcOrd="1" destOrd="0" presId="urn:microsoft.com/office/officeart/2018/2/layout/IconVerticalSolidList"/>
    <dgm:cxn modelId="{7150E8B7-9BBF-9D41-A34A-58B0523ACD3E}" type="presParOf" srcId="{2490D9BB-CA0D-4F5D-8CC6-9316AA630714}" destId="{81EA720F-60B7-4DF0-8B46-32187D26875A}" srcOrd="2" destOrd="0" presId="urn:microsoft.com/office/officeart/2018/2/layout/IconVerticalSolidList"/>
    <dgm:cxn modelId="{577AA77F-DF7C-0849-BE71-BC82276C0B99}" type="presParOf" srcId="{2490D9BB-CA0D-4F5D-8CC6-9316AA630714}" destId="{4BA1D548-FD1C-4299-B443-B34752B3F281}" srcOrd="3" destOrd="0" presId="urn:microsoft.com/office/officeart/2018/2/layout/IconVerticalSolidList"/>
    <dgm:cxn modelId="{E7859A8C-034A-1C41-A933-084F40C5A446}" type="presParOf" srcId="{DC0E88CF-F61A-42BE-926C-BE5AE7A85855}" destId="{0EC57334-7E41-4B68-83A7-7642E2B21331}" srcOrd="1" destOrd="0" presId="urn:microsoft.com/office/officeart/2018/2/layout/IconVerticalSolidList"/>
    <dgm:cxn modelId="{7E98C024-3B5D-2140-B96A-A953E0669BA3}" type="presParOf" srcId="{DC0E88CF-F61A-42BE-926C-BE5AE7A85855}" destId="{C5C41636-9124-44CA-8D84-323AC0C358CB}" srcOrd="2" destOrd="0" presId="urn:microsoft.com/office/officeart/2018/2/layout/IconVerticalSolidList"/>
    <dgm:cxn modelId="{B2D087D6-C5E1-944A-B27B-71CDD74224EC}" type="presParOf" srcId="{C5C41636-9124-44CA-8D84-323AC0C358CB}" destId="{97DC449F-1161-4078-A7E3-73E96C4F5435}" srcOrd="0" destOrd="0" presId="urn:microsoft.com/office/officeart/2018/2/layout/IconVerticalSolidList"/>
    <dgm:cxn modelId="{AE5FEA02-05AC-B444-8B9B-6E90D41FEE15}" type="presParOf" srcId="{C5C41636-9124-44CA-8D84-323AC0C358CB}" destId="{A22F5C85-9BDB-4239-8BDE-C163FFEC90CD}" srcOrd="1" destOrd="0" presId="urn:microsoft.com/office/officeart/2018/2/layout/IconVerticalSolidList"/>
    <dgm:cxn modelId="{31831FF3-54BA-9F4E-A254-D3D20F4CA024}" type="presParOf" srcId="{C5C41636-9124-44CA-8D84-323AC0C358CB}" destId="{E925FF48-EE91-4350-ACD4-4E26F2DD3AA9}" srcOrd="2" destOrd="0" presId="urn:microsoft.com/office/officeart/2018/2/layout/IconVerticalSolidList"/>
    <dgm:cxn modelId="{11F6CAFD-D9FB-8F4A-B07B-1A4FE95FDF89}" type="presParOf" srcId="{C5C41636-9124-44CA-8D84-323AC0C358CB}" destId="{E266266F-80BD-4737-9407-A464C5BA0CA3}" srcOrd="3" destOrd="0" presId="urn:microsoft.com/office/officeart/2018/2/layout/IconVerticalSolidList"/>
    <dgm:cxn modelId="{86DB5BA9-0609-2E40-A224-79D118EEE90F}" type="presParOf" srcId="{DC0E88CF-F61A-42BE-926C-BE5AE7A85855}" destId="{E068B362-BA57-4F42-B7A8-7B49C442F404}" srcOrd="3" destOrd="0" presId="urn:microsoft.com/office/officeart/2018/2/layout/IconVerticalSolidList"/>
    <dgm:cxn modelId="{9322A425-4D6C-E84A-BA72-09C34AFFB9C6}" type="presParOf" srcId="{DC0E88CF-F61A-42BE-926C-BE5AE7A85855}" destId="{D364C0ED-E963-47F3-B199-C21BB66C994D}" srcOrd="4" destOrd="0" presId="urn:microsoft.com/office/officeart/2018/2/layout/IconVerticalSolidList"/>
    <dgm:cxn modelId="{E626BA03-2487-5C49-A180-6DA46158CBF8}" type="presParOf" srcId="{D364C0ED-E963-47F3-B199-C21BB66C994D}" destId="{868970F6-D294-49B1-A361-D18756079EF2}" srcOrd="0" destOrd="0" presId="urn:microsoft.com/office/officeart/2018/2/layout/IconVerticalSolidList"/>
    <dgm:cxn modelId="{F40106A2-F70D-9449-B8B1-2F242BBC61A3}" type="presParOf" srcId="{D364C0ED-E963-47F3-B199-C21BB66C994D}" destId="{803C05EB-85BE-4FA0-AF63-F568C99BD462}" srcOrd="1" destOrd="0" presId="urn:microsoft.com/office/officeart/2018/2/layout/IconVerticalSolidList"/>
    <dgm:cxn modelId="{F4FBB89E-E44A-FB43-83DC-931F4160E07C}" type="presParOf" srcId="{D364C0ED-E963-47F3-B199-C21BB66C994D}" destId="{4D3B1E78-977C-407D-8B5E-739DAF41FC34}" srcOrd="2" destOrd="0" presId="urn:microsoft.com/office/officeart/2018/2/layout/IconVerticalSolidList"/>
    <dgm:cxn modelId="{3133D24E-F2F3-204D-B9D3-B8EF115214E1}" type="presParOf" srcId="{D364C0ED-E963-47F3-B199-C21BB66C994D}" destId="{B46EC5D0-135E-46C7-BAE2-D3F2369FF5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0E960-C3D1-49B7-9B5E-1569DCA8AE4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57C11F7-73FF-469A-AE81-6B310060F3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Payment Gateway</a:t>
          </a:r>
          <a:endParaRPr lang="en-US" dirty="0"/>
        </a:p>
      </dgm:t>
    </dgm:pt>
    <dgm:pt modelId="{E93D0F9F-CBCF-4155-88B8-29256732766E}" type="parTrans" cxnId="{BCA66FF9-5DCD-4EAC-9621-969453A98A19}">
      <dgm:prSet/>
      <dgm:spPr/>
      <dgm:t>
        <a:bodyPr/>
        <a:lstStyle/>
        <a:p>
          <a:endParaRPr lang="en-US"/>
        </a:p>
      </dgm:t>
    </dgm:pt>
    <dgm:pt modelId="{0F3871E8-F86F-4305-8D77-34BB58E8D26F}" type="sibTrans" cxnId="{BCA66FF9-5DCD-4EAC-9621-969453A98A19}">
      <dgm:prSet/>
      <dgm:spPr/>
      <dgm:t>
        <a:bodyPr/>
        <a:lstStyle/>
        <a:p>
          <a:endParaRPr lang="en-US"/>
        </a:p>
      </dgm:t>
    </dgm:pt>
    <dgm:pt modelId="{78457575-60D7-41C4-9CBA-4EBD919E19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Directions </a:t>
          </a:r>
          <a:endParaRPr lang="en-US"/>
        </a:p>
      </dgm:t>
    </dgm:pt>
    <dgm:pt modelId="{2D607A34-DA6D-46D6-8697-6E2E033393A1}" type="parTrans" cxnId="{956244EA-4C03-4F6A-B221-7629E4EA7266}">
      <dgm:prSet/>
      <dgm:spPr/>
      <dgm:t>
        <a:bodyPr/>
        <a:lstStyle/>
        <a:p>
          <a:endParaRPr lang="en-US"/>
        </a:p>
      </dgm:t>
    </dgm:pt>
    <dgm:pt modelId="{109FAC5C-5783-4373-B1C2-E5535EFD623F}" type="sibTrans" cxnId="{956244EA-4C03-4F6A-B221-7629E4EA7266}">
      <dgm:prSet/>
      <dgm:spPr/>
      <dgm:t>
        <a:bodyPr/>
        <a:lstStyle/>
        <a:p>
          <a:endParaRPr lang="en-US"/>
        </a:p>
      </dgm:t>
    </dgm:pt>
    <dgm:pt modelId="{484E4E50-3E27-4849-B244-82D9E80EE1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Review forum</a:t>
          </a:r>
          <a:endParaRPr lang="en-US"/>
        </a:p>
      </dgm:t>
    </dgm:pt>
    <dgm:pt modelId="{1E74B8CF-5021-4320-BFC6-211271CB9F03}" type="parTrans" cxnId="{9B8DF507-002D-41F6-9DF1-551643A9DB1D}">
      <dgm:prSet/>
      <dgm:spPr/>
      <dgm:t>
        <a:bodyPr/>
        <a:lstStyle/>
        <a:p>
          <a:endParaRPr lang="en-US"/>
        </a:p>
      </dgm:t>
    </dgm:pt>
    <dgm:pt modelId="{BB54ACEF-D5DA-49AE-815A-82B978913E50}" type="sibTrans" cxnId="{9B8DF507-002D-41F6-9DF1-551643A9DB1D}">
      <dgm:prSet/>
      <dgm:spPr/>
      <dgm:t>
        <a:bodyPr/>
        <a:lstStyle/>
        <a:p>
          <a:endParaRPr lang="en-US"/>
        </a:p>
      </dgm:t>
    </dgm:pt>
    <dgm:pt modelId="{F778A43E-36D1-48DF-A184-88DA106CDE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Movie prediction and recommendation</a:t>
          </a:r>
          <a:endParaRPr lang="en-US"/>
        </a:p>
      </dgm:t>
    </dgm:pt>
    <dgm:pt modelId="{EA229A5D-9C1C-4F54-A9B6-388705717AD5}" type="parTrans" cxnId="{17B4214B-09FD-447A-B586-A83A97690E6F}">
      <dgm:prSet/>
      <dgm:spPr/>
      <dgm:t>
        <a:bodyPr/>
        <a:lstStyle/>
        <a:p>
          <a:endParaRPr lang="en-US"/>
        </a:p>
      </dgm:t>
    </dgm:pt>
    <dgm:pt modelId="{5557D7F9-68BF-400C-AE0E-E0368D6B1091}" type="sibTrans" cxnId="{17B4214B-09FD-447A-B586-A83A97690E6F}">
      <dgm:prSet/>
      <dgm:spPr/>
      <dgm:t>
        <a:bodyPr/>
        <a:lstStyle/>
        <a:p>
          <a:endParaRPr lang="en-US"/>
        </a:p>
      </dgm:t>
    </dgm:pt>
    <dgm:pt modelId="{2836E360-BEC8-4C34-9F6B-3784C89D31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City-wise users and theatres</a:t>
          </a:r>
          <a:endParaRPr lang="en-US"/>
        </a:p>
      </dgm:t>
    </dgm:pt>
    <dgm:pt modelId="{93C840B2-432C-4D9E-BEDA-82ED645E8D22}" type="parTrans" cxnId="{6C14ABE5-2EAC-40B2-BE77-D076E7D0CD59}">
      <dgm:prSet/>
      <dgm:spPr/>
      <dgm:t>
        <a:bodyPr/>
        <a:lstStyle/>
        <a:p>
          <a:endParaRPr lang="en-US"/>
        </a:p>
      </dgm:t>
    </dgm:pt>
    <dgm:pt modelId="{DCB811D9-FB08-4A60-977F-AB42EF1213D4}" type="sibTrans" cxnId="{6C14ABE5-2EAC-40B2-BE77-D076E7D0CD59}">
      <dgm:prSet/>
      <dgm:spPr/>
      <dgm:t>
        <a:bodyPr/>
        <a:lstStyle/>
        <a:p>
          <a:endParaRPr lang="en-US"/>
        </a:p>
      </dgm:t>
    </dgm:pt>
    <dgm:pt modelId="{21CB88A8-83E2-403B-8975-FD528892AD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Pre-bookings of snacks</a:t>
          </a:r>
          <a:endParaRPr lang="en-US"/>
        </a:p>
      </dgm:t>
    </dgm:pt>
    <dgm:pt modelId="{72E3E2DE-17F8-4144-99CF-8804492F5511}" type="parTrans" cxnId="{139BA19D-30A4-429D-A8E4-BDE39C6C5E78}">
      <dgm:prSet/>
      <dgm:spPr/>
      <dgm:t>
        <a:bodyPr/>
        <a:lstStyle/>
        <a:p>
          <a:endParaRPr lang="en-US"/>
        </a:p>
      </dgm:t>
    </dgm:pt>
    <dgm:pt modelId="{84F088F6-7CAB-41D5-ADF8-A3E372449D32}" type="sibTrans" cxnId="{139BA19D-30A4-429D-A8E4-BDE39C6C5E78}">
      <dgm:prSet/>
      <dgm:spPr/>
      <dgm:t>
        <a:bodyPr/>
        <a:lstStyle/>
        <a:p>
          <a:endParaRPr lang="en-US"/>
        </a:p>
      </dgm:t>
    </dgm:pt>
    <dgm:pt modelId="{F2B2DD7A-80C3-482D-8F77-FB3EAD9BF79B}" type="pres">
      <dgm:prSet presAssocID="{6450E960-C3D1-49B7-9B5E-1569DCA8AE43}" presName="root" presStyleCnt="0">
        <dgm:presLayoutVars>
          <dgm:dir/>
          <dgm:resizeHandles val="exact"/>
        </dgm:presLayoutVars>
      </dgm:prSet>
      <dgm:spPr/>
    </dgm:pt>
    <dgm:pt modelId="{7C6FC9C8-A018-45D8-B491-262B2249CD02}" type="pres">
      <dgm:prSet presAssocID="{357C11F7-73FF-469A-AE81-6B310060F348}" presName="compNode" presStyleCnt="0"/>
      <dgm:spPr/>
    </dgm:pt>
    <dgm:pt modelId="{672B20BC-B1A4-433E-803E-D519D2ADED6F}" type="pres">
      <dgm:prSet presAssocID="{357C11F7-73FF-469A-AE81-6B310060F348}" presName="iconBgRect" presStyleLbl="bgShp" presStyleIdx="0" presStyleCnt="6"/>
      <dgm:spPr/>
    </dgm:pt>
    <dgm:pt modelId="{0FA8DEAD-CB4D-44E8-98F4-9DFCDD3218F4}" type="pres">
      <dgm:prSet presAssocID="{357C11F7-73FF-469A-AE81-6B310060F34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B88B2D86-6810-4D24-844F-7738C1C0A2C2}" type="pres">
      <dgm:prSet presAssocID="{357C11F7-73FF-469A-AE81-6B310060F348}" presName="spaceRect" presStyleCnt="0"/>
      <dgm:spPr/>
    </dgm:pt>
    <dgm:pt modelId="{421A8A5C-4A68-4550-AA5C-CD79CE1B1ABF}" type="pres">
      <dgm:prSet presAssocID="{357C11F7-73FF-469A-AE81-6B310060F348}" presName="textRect" presStyleLbl="revTx" presStyleIdx="0" presStyleCnt="6">
        <dgm:presLayoutVars>
          <dgm:chMax val="1"/>
          <dgm:chPref val="1"/>
        </dgm:presLayoutVars>
      </dgm:prSet>
      <dgm:spPr/>
    </dgm:pt>
    <dgm:pt modelId="{DE2B456B-622A-4A9D-8686-027CD013410E}" type="pres">
      <dgm:prSet presAssocID="{0F3871E8-F86F-4305-8D77-34BB58E8D26F}" presName="sibTrans" presStyleCnt="0"/>
      <dgm:spPr/>
    </dgm:pt>
    <dgm:pt modelId="{8B8D13F1-BD6D-4476-8F9B-2854D222C773}" type="pres">
      <dgm:prSet presAssocID="{78457575-60D7-41C4-9CBA-4EBD919E19DE}" presName="compNode" presStyleCnt="0"/>
      <dgm:spPr/>
    </dgm:pt>
    <dgm:pt modelId="{930FE652-263C-43EF-A85E-9675824A63DA}" type="pres">
      <dgm:prSet presAssocID="{78457575-60D7-41C4-9CBA-4EBD919E19DE}" presName="iconBgRect" presStyleLbl="bgShp" presStyleIdx="1" presStyleCnt="6"/>
      <dgm:spPr/>
    </dgm:pt>
    <dgm:pt modelId="{394F0124-B2E3-496C-87EF-16C42E8FDE78}" type="pres">
      <dgm:prSet presAssocID="{78457575-60D7-41C4-9CBA-4EBD919E19D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21014F7-3F05-42F9-A87B-8AEA8F119B0C}" type="pres">
      <dgm:prSet presAssocID="{78457575-60D7-41C4-9CBA-4EBD919E19DE}" presName="spaceRect" presStyleCnt="0"/>
      <dgm:spPr/>
    </dgm:pt>
    <dgm:pt modelId="{233A42E7-8156-403C-943C-285474DE97CD}" type="pres">
      <dgm:prSet presAssocID="{78457575-60D7-41C4-9CBA-4EBD919E19DE}" presName="textRect" presStyleLbl="revTx" presStyleIdx="1" presStyleCnt="6">
        <dgm:presLayoutVars>
          <dgm:chMax val="1"/>
          <dgm:chPref val="1"/>
        </dgm:presLayoutVars>
      </dgm:prSet>
      <dgm:spPr/>
    </dgm:pt>
    <dgm:pt modelId="{549BF04D-4FC2-41D7-A7E8-B768F6A61950}" type="pres">
      <dgm:prSet presAssocID="{109FAC5C-5783-4373-B1C2-E5535EFD623F}" presName="sibTrans" presStyleCnt="0"/>
      <dgm:spPr/>
    </dgm:pt>
    <dgm:pt modelId="{9A2A8FE9-9614-4128-9C63-35B775AA6318}" type="pres">
      <dgm:prSet presAssocID="{484E4E50-3E27-4849-B244-82D9E80EE150}" presName="compNode" presStyleCnt="0"/>
      <dgm:spPr/>
    </dgm:pt>
    <dgm:pt modelId="{8A052350-EF6B-421C-A1C5-042FD949A863}" type="pres">
      <dgm:prSet presAssocID="{484E4E50-3E27-4849-B244-82D9E80EE150}" presName="iconBgRect" presStyleLbl="bgShp" presStyleIdx="2" presStyleCnt="6"/>
      <dgm:spPr/>
    </dgm:pt>
    <dgm:pt modelId="{09791DFF-6D2E-4C38-AD95-C39357393C42}" type="pres">
      <dgm:prSet presAssocID="{484E4E50-3E27-4849-B244-82D9E80EE15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FD1EDE74-5A04-4D58-8526-CACF420F561C}" type="pres">
      <dgm:prSet presAssocID="{484E4E50-3E27-4849-B244-82D9E80EE150}" presName="spaceRect" presStyleCnt="0"/>
      <dgm:spPr/>
    </dgm:pt>
    <dgm:pt modelId="{BC36BD5A-2395-4244-AE5B-5F498FB5BD56}" type="pres">
      <dgm:prSet presAssocID="{484E4E50-3E27-4849-B244-82D9E80EE150}" presName="textRect" presStyleLbl="revTx" presStyleIdx="2" presStyleCnt="6">
        <dgm:presLayoutVars>
          <dgm:chMax val="1"/>
          <dgm:chPref val="1"/>
        </dgm:presLayoutVars>
      </dgm:prSet>
      <dgm:spPr/>
    </dgm:pt>
    <dgm:pt modelId="{7BD1B0FC-1B8D-4C52-85B6-1B7DCB5FEE5A}" type="pres">
      <dgm:prSet presAssocID="{BB54ACEF-D5DA-49AE-815A-82B978913E50}" presName="sibTrans" presStyleCnt="0"/>
      <dgm:spPr/>
    </dgm:pt>
    <dgm:pt modelId="{5319AEB5-434B-4F0F-BC68-DFBB215B8058}" type="pres">
      <dgm:prSet presAssocID="{F778A43E-36D1-48DF-A184-88DA106CDEBD}" presName="compNode" presStyleCnt="0"/>
      <dgm:spPr/>
    </dgm:pt>
    <dgm:pt modelId="{88552207-59E4-4021-A16B-1E161D45C855}" type="pres">
      <dgm:prSet presAssocID="{F778A43E-36D1-48DF-A184-88DA106CDEBD}" presName="iconBgRect" presStyleLbl="bgShp" presStyleIdx="3" presStyleCnt="6"/>
      <dgm:spPr/>
    </dgm:pt>
    <dgm:pt modelId="{051B49FB-6A64-42EF-B109-1B4DDE9E3EDF}" type="pres">
      <dgm:prSet presAssocID="{F778A43E-36D1-48DF-A184-88DA106CDEB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9EB17B37-9A99-4AD8-977B-C75DD5A14081}" type="pres">
      <dgm:prSet presAssocID="{F778A43E-36D1-48DF-A184-88DA106CDEBD}" presName="spaceRect" presStyleCnt="0"/>
      <dgm:spPr/>
    </dgm:pt>
    <dgm:pt modelId="{C2D80D2F-9843-48D0-BD24-640B021365F3}" type="pres">
      <dgm:prSet presAssocID="{F778A43E-36D1-48DF-A184-88DA106CDEBD}" presName="textRect" presStyleLbl="revTx" presStyleIdx="3" presStyleCnt="6">
        <dgm:presLayoutVars>
          <dgm:chMax val="1"/>
          <dgm:chPref val="1"/>
        </dgm:presLayoutVars>
      </dgm:prSet>
      <dgm:spPr/>
    </dgm:pt>
    <dgm:pt modelId="{103F36BD-E0DF-453C-93D8-E9AD07D627E4}" type="pres">
      <dgm:prSet presAssocID="{5557D7F9-68BF-400C-AE0E-E0368D6B1091}" presName="sibTrans" presStyleCnt="0"/>
      <dgm:spPr/>
    </dgm:pt>
    <dgm:pt modelId="{85FECFB3-84B7-4EE8-A4F9-ED5817077287}" type="pres">
      <dgm:prSet presAssocID="{2836E360-BEC8-4C34-9F6B-3784C89D31EE}" presName="compNode" presStyleCnt="0"/>
      <dgm:spPr/>
    </dgm:pt>
    <dgm:pt modelId="{7A5BC00A-722B-4B52-8A7A-8D7557CC4C09}" type="pres">
      <dgm:prSet presAssocID="{2836E360-BEC8-4C34-9F6B-3784C89D31EE}" presName="iconBgRect" presStyleLbl="bgShp" presStyleIdx="4" presStyleCnt="6"/>
      <dgm:spPr/>
    </dgm:pt>
    <dgm:pt modelId="{D15F69CC-1291-4252-82A5-F1719C433F0B}" type="pres">
      <dgm:prSet presAssocID="{2836E360-BEC8-4C34-9F6B-3784C89D31E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6A32B497-FAF1-4721-A042-8CD83E1A0CC8}" type="pres">
      <dgm:prSet presAssocID="{2836E360-BEC8-4C34-9F6B-3784C89D31EE}" presName="spaceRect" presStyleCnt="0"/>
      <dgm:spPr/>
    </dgm:pt>
    <dgm:pt modelId="{DBC3F7A5-A780-447D-8CD6-F29C466CB334}" type="pres">
      <dgm:prSet presAssocID="{2836E360-BEC8-4C34-9F6B-3784C89D31EE}" presName="textRect" presStyleLbl="revTx" presStyleIdx="4" presStyleCnt="6">
        <dgm:presLayoutVars>
          <dgm:chMax val="1"/>
          <dgm:chPref val="1"/>
        </dgm:presLayoutVars>
      </dgm:prSet>
      <dgm:spPr/>
    </dgm:pt>
    <dgm:pt modelId="{F22F8452-7F24-4E59-BAC5-C97152792A20}" type="pres">
      <dgm:prSet presAssocID="{DCB811D9-FB08-4A60-977F-AB42EF1213D4}" presName="sibTrans" presStyleCnt="0"/>
      <dgm:spPr/>
    </dgm:pt>
    <dgm:pt modelId="{A4444B23-39B5-4AFA-8EEB-7BC4484DD424}" type="pres">
      <dgm:prSet presAssocID="{21CB88A8-83E2-403B-8975-FD528892AD55}" presName="compNode" presStyleCnt="0"/>
      <dgm:spPr/>
    </dgm:pt>
    <dgm:pt modelId="{37D8970C-15FB-4279-BB6F-F79F5D2C09E1}" type="pres">
      <dgm:prSet presAssocID="{21CB88A8-83E2-403B-8975-FD528892AD55}" presName="iconBgRect" presStyleLbl="bgShp" presStyleIdx="5" presStyleCnt="6"/>
      <dgm:spPr/>
    </dgm:pt>
    <dgm:pt modelId="{CD49D199-7838-4F25-AFBE-4195F069B541}" type="pres">
      <dgm:prSet presAssocID="{21CB88A8-83E2-403B-8975-FD528892AD5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0BEA1F0B-5384-4A04-BC4C-194F9EBD4591}" type="pres">
      <dgm:prSet presAssocID="{21CB88A8-83E2-403B-8975-FD528892AD55}" presName="spaceRect" presStyleCnt="0"/>
      <dgm:spPr/>
    </dgm:pt>
    <dgm:pt modelId="{AD189320-4171-43F1-8731-9AD34D6BC7CD}" type="pres">
      <dgm:prSet presAssocID="{21CB88A8-83E2-403B-8975-FD528892AD5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F29DA01-7329-403B-B8A4-C2598DCBC52A}" type="presOf" srcId="{357C11F7-73FF-469A-AE81-6B310060F348}" destId="{421A8A5C-4A68-4550-AA5C-CD79CE1B1ABF}" srcOrd="0" destOrd="0" presId="urn:microsoft.com/office/officeart/2018/5/layout/IconCircleLabelList"/>
    <dgm:cxn modelId="{9B8DF507-002D-41F6-9DF1-551643A9DB1D}" srcId="{6450E960-C3D1-49B7-9B5E-1569DCA8AE43}" destId="{484E4E50-3E27-4849-B244-82D9E80EE150}" srcOrd="2" destOrd="0" parTransId="{1E74B8CF-5021-4320-BFC6-211271CB9F03}" sibTransId="{BB54ACEF-D5DA-49AE-815A-82B978913E50}"/>
    <dgm:cxn modelId="{CCE1C10F-E74C-44C0-BCB0-D4739F9A4138}" type="presOf" srcId="{21CB88A8-83E2-403B-8975-FD528892AD55}" destId="{AD189320-4171-43F1-8731-9AD34D6BC7CD}" srcOrd="0" destOrd="0" presId="urn:microsoft.com/office/officeart/2018/5/layout/IconCircleLabelList"/>
    <dgm:cxn modelId="{E73E421E-8ECB-4F45-9443-659828328DA1}" type="presOf" srcId="{F778A43E-36D1-48DF-A184-88DA106CDEBD}" destId="{C2D80D2F-9843-48D0-BD24-640B021365F3}" srcOrd="0" destOrd="0" presId="urn:microsoft.com/office/officeart/2018/5/layout/IconCircleLabelList"/>
    <dgm:cxn modelId="{6E9BDE22-B105-4438-9F4B-01CA691AB715}" type="presOf" srcId="{484E4E50-3E27-4849-B244-82D9E80EE150}" destId="{BC36BD5A-2395-4244-AE5B-5F498FB5BD56}" srcOrd="0" destOrd="0" presId="urn:microsoft.com/office/officeart/2018/5/layout/IconCircleLabelList"/>
    <dgm:cxn modelId="{89C82D25-E227-4C7B-BB64-52A9E7DB633E}" type="presOf" srcId="{6450E960-C3D1-49B7-9B5E-1569DCA8AE43}" destId="{F2B2DD7A-80C3-482D-8F77-FB3EAD9BF79B}" srcOrd="0" destOrd="0" presId="urn:microsoft.com/office/officeart/2018/5/layout/IconCircleLabelList"/>
    <dgm:cxn modelId="{17B4214B-09FD-447A-B586-A83A97690E6F}" srcId="{6450E960-C3D1-49B7-9B5E-1569DCA8AE43}" destId="{F778A43E-36D1-48DF-A184-88DA106CDEBD}" srcOrd="3" destOrd="0" parTransId="{EA229A5D-9C1C-4F54-A9B6-388705717AD5}" sibTransId="{5557D7F9-68BF-400C-AE0E-E0368D6B1091}"/>
    <dgm:cxn modelId="{41BF197F-FCF8-45EF-848C-0F7E943B9134}" type="presOf" srcId="{78457575-60D7-41C4-9CBA-4EBD919E19DE}" destId="{233A42E7-8156-403C-943C-285474DE97CD}" srcOrd="0" destOrd="0" presId="urn:microsoft.com/office/officeart/2018/5/layout/IconCircleLabelList"/>
    <dgm:cxn modelId="{139BA19D-30A4-429D-A8E4-BDE39C6C5E78}" srcId="{6450E960-C3D1-49B7-9B5E-1569DCA8AE43}" destId="{21CB88A8-83E2-403B-8975-FD528892AD55}" srcOrd="5" destOrd="0" parTransId="{72E3E2DE-17F8-4144-99CF-8804492F5511}" sibTransId="{84F088F6-7CAB-41D5-ADF8-A3E372449D32}"/>
    <dgm:cxn modelId="{6C14ABE5-2EAC-40B2-BE77-D076E7D0CD59}" srcId="{6450E960-C3D1-49B7-9B5E-1569DCA8AE43}" destId="{2836E360-BEC8-4C34-9F6B-3784C89D31EE}" srcOrd="4" destOrd="0" parTransId="{93C840B2-432C-4D9E-BEDA-82ED645E8D22}" sibTransId="{DCB811D9-FB08-4A60-977F-AB42EF1213D4}"/>
    <dgm:cxn modelId="{956244EA-4C03-4F6A-B221-7629E4EA7266}" srcId="{6450E960-C3D1-49B7-9B5E-1569DCA8AE43}" destId="{78457575-60D7-41C4-9CBA-4EBD919E19DE}" srcOrd="1" destOrd="0" parTransId="{2D607A34-DA6D-46D6-8697-6E2E033393A1}" sibTransId="{109FAC5C-5783-4373-B1C2-E5535EFD623F}"/>
    <dgm:cxn modelId="{BCA66FF9-5DCD-4EAC-9621-969453A98A19}" srcId="{6450E960-C3D1-49B7-9B5E-1569DCA8AE43}" destId="{357C11F7-73FF-469A-AE81-6B310060F348}" srcOrd="0" destOrd="0" parTransId="{E93D0F9F-CBCF-4155-88B8-29256732766E}" sibTransId="{0F3871E8-F86F-4305-8D77-34BB58E8D26F}"/>
    <dgm:cxn modelId="{7C98A6FA-5B85-4995-8D93-D68D0E54EC89}" type="presOf" srcId="{2836E360-BEC8-4C34-9F6B-3784C89D31EE}" destId="{DBC3F7A5-A780-447D-8CD6-F29C466CB334}" srcOrd="0" destOrd="0" presId="urn:microsoft.com/office/officeart/2018/5/layout/IconCircleLabelList"/>
    <dgm:cxn modelId="{87672309-9099-4329-B4B5-363C0F3E3A5C}" type="presParOf" srcId="{F2B2DD7A-80C3-482D-8F77-FB3EAD9BF79B}" destId="{7C6FC9C8-A018-45D8-B491-262B2249CD02}" srcOrd="0" destOrd="0" presId="urn:microsoft.com/office/officeart/2018/5/layout/IconCircleLabelList"/>
    <dgm:cxn modelId="{753686C8-3B01-445F-9E7F-20A66F778ED7}" type="presParOf" srcId="{7C6FC9C8-A018-45D8-B491-262B2249CD02}" destId="{672B20BC-B1A4-433E-803E-D519D2ADED6F}" srcOrd="0" destOrd="0" presId="urn:microsoft.com/office/officeart/2018/5/layout/IconCircleLabelList"/>
    <dgm:cxn modelId="{FD4CACDB-C5FB-4F2B-A40C-238C85251573}" type="presParOf" srcId="{7C6FC9C8-A018-45D8-B491-262B2249CD02}" destId="{0FA8DEAD-CB4D-44E8-98F4-9DFCDD3218F4}" srcOrd="1" destOrd="0" presId="urn:microsoft.com/office/officeart/2018/5/layout/IconCircleLabelList"/>
    <dgm:cxn modelId="{4750ECCB-7339-4C99-B2A7-215EEAD960C6}" type="presParOf" srcId="{7C6FC9C8-A018-45D8-B491-262B2249CD02}" destId="{B88B2D86-6810-4D24-844F-7738C1C0A2C2}" srcOrd="2" destOrd="0" presId="urn:microsoft.com/office/officeart/2018/5/layout/IconCircleLabelList"/>
    <dgm:cxn modelId="{BF36F334-1397-46E8-9BB8-A8F47DE81740}" type="presParOf" srcId="{7C6FC9C8-A018-45D8-B491-262B2249CD02}" destId="{421A8A5C-4A68-4550-AA5C-CD79CE1B1ABF}" srcOrd="3" destOrd="0" presId="urn:microsoft.com/office/officeart/2018/5/layout/IconCircleLabelList"/>
    <dgm:cxn modelId="{FCA4D865-5C36-476F-93E0-58E2258FEF16}" type="presParOf" srcId="{F2B2DD7A-80C3-482D-8F77-FB3EAD9BF79B}" destId="{DE2B456B-622A-4A9D-8686-027CD013410E}" srcOrd="1" destOrd="0" presId="urn:microsoft.com/office/officeart/2018/5/layout/IconCircleLabelList"/>
    <dgm:cxn modelId="{8602CC40-C0A7-436C-A3E2-92837691AD8F}" type="presParOf" srcId="{F2B2DD7A-80C3-482D-8F77-FB3EAD9BF79B}" destId="{8B8D13F1-BD6D-4476-8F9B-2854D222C773}" srcOrd="2" destOrd="0" presId="urn:microsoft.com/office/officeart/2018/5/layout/IconCircleLabelList"/>
    <dgm:cxn modelId="{70095766-B8CD-4327-9EBE-F41058318F85}" type="presParOf" srcId="{8B8D13F1-BD6D-4476-8F9B-2854D222C773}" destId="{930FE652-263C-43EF-A85E-9675824A63DA}" srcOrd="0" destOrd="0" presId="urn:microsoft.com/office/officeart/2018/5/layout/IconCircleLabelList"/>
    <dgm:cxn modelId="{1B5D5AFF-22BE-46A3-AEE7-C151C75F72B3}" type="presParOf" srcId="{8B8D13F1-BD6D-4476-8F9B-2854D222C773}" destId="{394F0124-B2E3-496C-87EF-16C42E8FDE78}" srcOrd="1" destOrd="0" presId="urn:microsoft.com/office/officeart/2018/5/layout/IconCircleLabelList"/>
    <dgm:cxn modelId="{8C51821B-AA10-41C7-AFF6-0C34C748BB05}" type="presParOf" srcId="{8B8D13F1-BD6D-4476-8F9B-2854D222C773}" destId="{C21014F7-3F05-42F9-A87B-8AEA8F119B0C}" srcOrd="2" destOrd="0" presId="urn:microsoft.com/office/officeart/2018/5/layout/IconCircleLabelList"/>
    <dgm:cxn modelId="{1332EFA0-EE47-4874-A069-085BBE4C9CFF}" type="presParOf" srcId="{8B8D13F1-BD6D-4476-8F9B-2854D222C773}" destId="{233A42E7-8156-403C-943C-285474DE97CD}" srcOrd="3" destOrd="0" presId="urn:microsoft.com/office/officeart/2018/5/layout/IconCircleLabelList"/>
    <dgm:cxn modelId="{62A3BEF1-290E-4DA4-8B6E-94EF5A934474}" type="presParOf" srcId="{F2B2DD7A-80C3-482D-8F77-FB3EAD9BF79B}" destId="{549BF04D-4FC2-41D7-A7E8-B768F6A61950}" srcOrd="3" destOrd="0" presId="urn:microsoft.com/office/officeart/2018/5/layout/IconCircleLabelList"/>
    <dgm:cxn modelId="{C3A7C13E-7A5F-462B-83D0-383ED416E6C6}" type="presParOf" srcId="{F2B2DD7A-80C3-482D-8F77-FB3EAD9BF79B}" destId="{9A2A8FE9-9614-4128-9C63-35B775AA6318}" srcOrd="4" destOrd="0" presId="urn:microsoft.com/office/officeart/2018/5/layout/IconCircleLabelList"/>
    <dgm:cxn modelId="{6AFBF17E-B31B-49C0-9056-921EBBD16D12}" type="presParOf" srcId="{9A2A8FE9-9614-4128-9C63-35B775AA6318}" destId="{8A052350-EF6B-421C-A1C5-042FD949A863}" srcOrd="0" destOrd="0" presId="urn:microsoft.com/office/officeart/2018/5/layout/IconCircleLabelList"/>
    <dgm:cxn modelId="{C7F59EDF-84A7-4100-B71B-F3B3A8E0D068}" type="presParOf" srcId="{9A2A8FE9-9614-4128-9C63-35B775AA6318}" destId="{09791DFF-6D2E-4C38-AD95-C39357393C42}" srcOrd="1" destOrd="0" presId="urn:microsoft.com/office/officeart/2018/5/layout/IconCircleLabelList"/>
    <dgm:cxn modelId="{13AB864E-1581-464C-A8F3-D943766F1923}" type="presParOf" srcId="{9A2A8FE9-9614-4128-9C63-35B775AA6318}" destId="{FD1EDE74-5A04-4D58-8526-CACF420F561C}" srcOrd="2" destOrd="0" presId="urn:microsoft.com/office/officeart/2018/5/layout/IconCircleLabelList"/>
    <dgm:cxn modelId="{724CF68B-FC08-4168-8348-FE93CF5AA619}" type="presParOf" srcId="{9A2A8FE9-9614-4128-9C63-35B775AA6318}" destId="{BC36BD5A-2395-4244-AE5B-5F498FB5BD56}" srcOrd="3" destOrd="0" presId="urn:microsoft.com/office/officeart/2018/5/layout/IconCircleLabelList"/>
    <dgm:cxn modelId="{A1C4CA85-05D9-4925-A587-91E1CFA27C75}" type="presParOf" srcId="{F2B2DD7A-80C3-482D-8F77-FB3EAD9BF79B}" destId="{7BD1B0FC-1B8D-4C52-85B6-1B7DCB5FEE5A}" srcOrd="5" destOrd="0" presId="urn:microsoft.com/office/officeart/2018/5/layout/IconCircleLabelList"/>
    <dgm:cxn modelId="{08398CAE-C508-4379-87F3-427F9267EDB9}" type="presParOf" srcId="{F2B2DD7A-80C3-482D-8F77-FB3EAD9BF79B}" destId="{5319AEB5-434B-4F0F-BC68-DFBB215B8058}" srcOrd="6" destOrd="0" presId="urn:microsoft.com/office/officeart/2018/5/layout/IconCircleLabelList"/>
    <dgm:cxn modelId="{D7DF6C35-CA6B-43CB-A69B-FF626476E062}" type="presParOf" srcId="{5319AEB5-434B-4F0F-BC68-DFBB215B8058}" destId="{88552207-59E4-4021-A16B-1E161D45C855}" srcOrd="0" destOrd="0" presId="urn:microsoft.com/office/officeart/2018/5/layout/IconCircleLabelList"/>
    <dgm:cxn modelId="{5D56D726-1901-4242-B1CB-145D47ABD17C}" type="presParOf" srcId="{5319AEB5-434B-4F0F-BC68-DFBB215B8058}" destId="{051B49FB-6A64-42EF-B109-1B4DDE9E3EDF}" srcOrd="1" destOrd="0" presId="urn:microsoft.com/office/officeart/2018/5/layout/IconCircleLabelList"/>
    <dgm:cxn modelId="{019F7157-3B01-4F84-81B5-ED8EE3460A1C}" type="presParOf" srcId="{5319AEB5-434B-4F0F-BC68-DFBB215B8058}" destId="{9EB17B37-9A99-4AD8-977B-C75DD5A14081}" srcOrd="2" destOrd="0" presId="urn:microsoft.com/office/officeart/2018/5/layout/IconCircleLabelList"/>
    <dgm:cxn modelId="{E7BBFAB7-4B07-45B9-807F-042E716D6E3F}" type="presParOf" srcId="{5319AEB5-434B-4F0F-BC68-DFBB215B8058}" destId="{C2D80D2F-9843-48D0-BD24-640B021365F3}" srcOrd="3" destOrd="0" presId="urn:microsoft.com/office/officeart/2018/5/layout/IconCircleLabelList"/>
    <dgm:cxn modelId="{8F80483E-F848-4BA9-B478-DEBF69877DE8}" type="presParOf" srcId="{F2B2DD7A-80C3-482D-8F77-FB3EAD9BF79B}" destId="{103F36BD-E0DF-453C-93D8-E9AD07D627E4}" srcOrd="7" destOrd="0" presId="urn:microsoft.com/office/officeart/2018/5/layout/IconCircleLabelList"/>
    <dgm:cxn modelId="{2928AFBF-61E8-4F34-B88F-9E967C0E65A2}" type="presParOf" srcId="{F2B2DD7A-80C3-482D-8F77-FB3EAD9BF79B}" destId="{85FECFB3-84B7-4EE8-A4F9-ED5817077287}" srcOrd="8" destOrd="0" presId="urn:microsoft.com/office/officeart/2018/5/layout/IconCircleLabelList"/>
    <dgm:cxn modelId="{9D065B89-5083-4846-B23A-87E81419CBC9}" type="presParOf" srcId="{85FECFB3-84B7-4EE8-A4F9-ED5817077287}" destId="{7A5BC00A-722B-4B52-8A7A-8D7557CC4C09}" srcOrd="0" destOrd="0" presId="urn:microsoft.com/office/officeart/2018/5/layout/IconCircleLabelList"/>
    <dgm:cxn modelId="{A15F511A-B679-459E-9AD3-3E216E69BB77}" type="presParOf" srcId="{85FECFB3-84B7-4EE8-A4F9-ED5817077287}" destId="{D15F69CC-1291-4252-82A5-F1719C433F0B}" srcOrd="1" destOrd="0" presId="urn:microsoft.com/office/officeart/2018/5/layout/IconCircleLabelList"/>
    <dgm:cxn modelId="{F3962D7E-B1E5-4105-9ED2-1B68B8A4AF46}" type="presParOf" srcId="{85FECFB3-84B7-4EE8-A4F9-ED5817077287}" destId="{6A32B497-FAF1-4721-A042-8CD83E1A0CC8}" srcOrd="2" destOrd="0" presId="urn:microsoft.com/office/officeart/2018/5/layout/IconCircleLabelList"/>
    <dgm:cxn modelId="{EC32C01B-85E9-4EBD-B15A-54E314B77247}" type="presParOf" srcId="{85FECFB3-84B7-4EE8-A4F9-ED5817077287}" destId="{DBC3F7A5-A780-447D-8CD6-F29C466CB334}" srcOrd="3" destOrd="0" presId="urn:microsoft.com/office/officeart/2018/5/layout/IconCircleLabelList"/>
    <dgm:cxn modelId="{B74ABF4C-9534-454C-96C5-4382E0BB9855}" type="presParOf" srcId="{F2B2DD7A-80C3-482D-8F77-FB3EAD9BF79B}" destId="{F22F8452-7F24-4E59-BAC5-C97152792A20}" srcOrd="9" destOrd="0" presId="urn:microsoft.com/office/officeart/2018/5/layout/IconCircleLabelList"/>
    <dgm:cxn modelId="{3D200686-9DE9-4499-BCF2-D5D26AE61121}" type="presParOf" srcId="{F2B2DD7A-80C3-482D-8F77-FB3EAD9BF79B}" destId="{A4444B23-39B5-4AFA-8EEB-7BC4484DD424}" srcOrd="10" destOrd="0" presId="urn:microsoft.com/office/officeart/2018/5/layout/IconCircleLabelList"/>
    <dgm:cxn modelId="{31D0C617-DA2B-4238-9A78-B33C573C19F4}" type="presParOf" srcId="{A4444B23-39B5-4AFA-8EEB-7BC4484DD424}" destId="{37D8970C-15FB-4279-BB6F-F79F5D2C09E1}" srcOrd="0" destOrd="0" presId="urn:microsoft.com/office/officeart/2018/5/layout/IconCircleLabelList"/>
    <dgm:cxn modelId="{F2A96C02-9554-4551-9535-5190D65F00FD}" type="presParOf" srcId="{A4444B23-39B5-4AFA-8EEB-7BC4484DD424}" destId="{CD49D199-7838-4F25-AFBE-4195F069B541}" srcOrd="1" destOrd="0" presId="urn:microsoft.com/office/officeart/2018/5/layout/IconCircleLabelList"/>
    <dgm:cxn modelId="{D55F2B1A-FB65-4BE9-A562-D112FB420A11}" type="presParOf" srcId="{A4444B23-39B5-4AFA-8EEB-7BC4484DD424}" destId="{0BEA1F0B-5384-4A04-BC4C-194F9EBD4591}" srcOrd="2" destOrd="0" presId="urn:microsoft.com/office/officeart/2018/5/layout/IconCircleLabelList"/>
    <dgm:cxn modelId="{C47EC5BA-062D-4F7B-ACEF-99B3E2C3C412}" type="presParOf" srcId="{A4444B23-39B5-4AFA-8EEB-7BC4484DD424}" destId="{AD189320-4171-43F1-8731-9AD34D6BC7C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812A1-945F-4347-B226-8520658E6FDB}">
      <dsp:nvSpPr>
        <dsp:cNvPr id="0" name=""/>
        <dsp:cNvSpPr/>
      </dsp:nvSpPr>
      <dsp:spPr>
        <a:xfrm>
          <a:off x="0" y="531"/>
          <a:ext cx="5721484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052B5-19F9-439B-A96A-E04B8CAE1A7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1D548-FD1C-4299-B443-B34752B3F281}">
      <dsp:nvSpPr>
        <dsp:cNvPr id="0" name=""/>
        <dsp:cNvSpPr/>
      </dsp:nvSpPr>
      <dsp:spPr>
        <a:xfrm>
          <a:off x="1435590" y="531"/>
          <a:ext cx="4285893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Book movie tickets.</a:t>
          </a:r>
        </a:p>
      </dsp:txBody>
      <dsp:txXfrm>
        <a:off x="1435590" y="531"/>
        <a:ext cx="4285893" cy="1242935"/>
      </dsp:txXfrm>
    </dsp:sp>
    <dsp:sp modelId="{97DC449F-1161-4078-A7E3-73E96C4F5435}">
      <dsp:nvSpPr>
        <dsp:cNvPr id="0" name=""/>
        <dsp:cNvSpPr/>
      </dsp:nvSpPr>
      <dsp:spPr>
        <a:xfrm>
          <a:off x="0" y="1554201"/>
          <a:ext cx="5721484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F5C85-9BDB-4239-8BDE-C163FFEC90C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6266F-80BD-4737-9407-A464C5BA0CA3}">
      <dsp:nvSpPr>
        <dsp:cNvPr id="0" name=""/>
        <dsp:cNvSpPr/>
      </dsp:nvSpPr>
      <dsp:spPr>
        <a:xfrm>
          <a:off x="1435590" y="1554201"/>
          <a:ext cx="4285893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 or set shows by management of cinemas.</a:t>
          </a:r>
        </a:p>
      </dsp:txBody>
      <dsp:txXfrm>
        <a:off x="1435590" y="1554201"/>
        <a:ext cx="4285893" cy="1242935"/>
      </dsp:txXfrm>
    </dsp:sp>
    <dsp:sp modelId="{868970F6-D294-49B1-A361-D18756079EF2}">
      <dsp:nvSpPr>
        <dsp:cNvPr id="0" name=""/>
        <dsp:cNvSpPr/>
      </dsp:nvSpPr>
      <dsp:spPr>
        <a:xfrm>
          <a:off x="0" y="3107870"/>
          <a:ext cx="5721484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C05EB-85BE-4FA0-AF63-F568C99BD462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EC5D0-135E-46C7-BAE2-D3F2369FF557}">
      <dsp:nvSpPr>
        <dsp:cNvPr id="0" name=""/>
        <dsp:cNvSpPr/>
      </dsp:nvSpPr>
      <dsp:spPr>
        <a:xfrm>
          <a:off x="1435590" y="3107870"/>
          <a:ext cx="4285893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 movies by admin.</a:t>
          </a:r>
        </a:p>
      </dsp:txBody>
      <dsp:txXfrm>
        <a:off x="1435590" y="3107870"/>
        <a:ext cx="4285893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B20BC-B1A4-433E-803E-D519D2ADED6F}">
      <dsp:nvSpPr>
        <dsp:cNvPr id="0" name=""/>
        <dsp:cNvSpPr/>
      </dsp:nvSpPr>
      <dsp:spPr>
        <a:xfrm>
          <a:off x="331101" y="1173051"/>
          <a:ext cx="1032591" cy="10325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8DEAD-CB4D-44E8-98F4-9DFCDD3218F4}">
      <dsp:nvSpPr>
        <dsp:cNvPr id="0" name=""/>
        <dsp:cNvSpPr/>
      </dsp:nvSpPr>
      <dsp:spPr>
        <a:xfrm>
          <a:off x="551161" y="1393112"/>
          <a:ext cx="592470" cy="592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A8A5C-4A68-4550-AA5C-CD79CE1B1ABF}">
      <dsp:nvSpPr>
        <dsp:cNvPr id="0" name=""/>
        <dsp:cNvSpPr/>
      </dsp:nvSpPr>
      <dsp:spPr>
        <a:xfrm>
          <a:off x="1010" y="2527270"/>
          <a:ext cx="1692773" cy="67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 dirty="0"/>
            <a:t>Payment Gateway</a:t>
          </a:r>
          <a:endParaRPr lang="en-US" sz="1300" kern="1200" dirty="0"/>
        </a:p>
      </dsp:txBody>
      <dsp:txXfrm>
        <a:off x="1010" y="2527270"/>
        <a:ext cx="1692773" cy="677109"/>
      </dsp:txXfrm>
    </dsp:sp>
    <dsp:sp modelId="{930FE652-263C-43EF-A85E-9675824A63DA}">
      <dsp:nvSpPr>
        <dsp:cNvPr id="0" name=""/>
        <dsp:cNvSpPr/>
      </dsp:nvSpPr>
      <dsp:spPr>
        <a:xfrm>
          <a:off x="2320109" y="1173051"/>
          <a:ext cx="1032591" cy="10325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F0124-B2E3-496C-87EF-16C42E8FDE78}">
      <dsp:nvSpPr>
        <dsp:cNvPr id="0" name=""/>
        <dsp:cNvSpPr/>
      </dsp:nvSpPr>
      <dsp:spPr>
        <a:xfrm>
          <a:off x="2540170" y="1393112"/>
          <a:ext cx="592470" cy="592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A42E7-8156-403C-943C-285474DE97CD}">
      <dsp:nvSpPr>
        <dsp:cNvPr id="0" name=""/>
        <dsp:cNvSpPr/>
      </dsp:nvSpPr>
      <dsp:spPr>
        <a:xfrm>
          <a:off x="1990019" y="2527270"/>
          <a:ext cx="1692773" cy="67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Directions </a:t>
          </a:r>
          <a:endParaRPr lang="en-US" sz="1300" kern="1200"/>
        </a:p>
      </dsp:txBody>
      <dsp:txXfrm>
        <a:off x="1990019" y="2527270"/>
        <a:ext cx="1692773" cy="677109"/>
      </dsp:txXfrm>
    </dsp:sp>
    <dsp:sp modelId="{8A052350-EF6B-421C-A1C5-042FD949A863}">
      <dsp:nvSpPr>
        <dsp:cNvPr id="0" name=""/>
        <dsp:cNvSpPr/>
      </dsp:nvSpPr>
      <dsp:spPr>
        <a:xfrm>
          <a:off x="4309118" y="1173051"/>
          <a:ext cx="1032591" cy="10325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91DFF-6D2E-4C38-AD95-C39357393C42}">
      <dsp:nvSpPr>
        <dsp:cNvPr id="0" name=""/>
        <dsp:cNvSpPr/>
      </dsp:nvSpPr>
      <dsp:spPr>
        <a:xfrm>
          <a:off x="4529179" y="1393112"/>
          <a:ext cx="592470" cy="592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6BD5A-2395-4244-AE5B-5F498FB5BD56}">
      <dsp:nvSpPr>
        <dsp:cNvPr id="0" name=""/>
        <dsp:cNvSpPr/>
      </dsp:nvSpPr>
      <dsp:spPr>
        <a:xfrm>
          <a:off x="3979027" y="2527270"/>
          <a:ext cx="1692773" cy="67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Review forum</a:t>
          </a:r>
          <a:endParaRPr lang="en-US" sz="1300" kern="1200"/>
        </a:p>
      </dsp:txBody>
      <dsp:txXfrm>
        <a:off x="3979027" y="2527270"/>
        <a:ext cx="1692773" cy="677109"/>
      </dsp:txXfrm>
    </dsp:sp>
    <dsp:sp modelId="{88552207-59E4-4021-A16B-1E161D45C855}">
      <dsp:nvSpPr>
        <dsp:cNvPr id="0" name=""/>
        <dsp:cNvSpPr/>
      </dsp:nvSpPr>
      <dsp:spPr>
        <a:xfrm>
          <a:off x="6298127" y="1173051"/>
          <a:ext cx="1032591" cy="10325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B49FB-6A64-42EF-B109-1B4DDE9E3EDF}">
      <dsp:nvSpPr>
        <dsp:cNvPr id="0" name=""/>
        <dsp:cNvSpPr/>
      </dsp:nvSpPr>
      <dsp:spPr>
        <a:xfrm>
          <a:off x="6518188" y="1393112"/>
          <a:ext cx="592470" cy="5924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80D2F-9843-48D0-BD24-640B021365F3}">
      <dsp:nvSpPr>
        <dsp:cNvPr id="0" name=""/>
        <dsp:cNvSpPr/>
      </dsp:nvSpPr>
      <dsp:spPr>
        <a:xfrm>
          <a:off x="5968036" y="2527270"/>
          <a:ext cx="1692773" cy="67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Movie prediction and recommendation</a:t>
          </a:r>
          <a:endParaRPr lang="en-US" sz="1300" kern="1200"/>
        </a:p>
      </dsp:txBody>
      <dsp:txXfrm>
        <a:off x="5968036" y="2527270"/>
        <a:ext cx="1692773" cy="677109"/>
      </dsp:txXfrm>
    </dsp:sp>
    <dsp:sp modelId="{7A5BC00A-722B-4B52-8A7A-8D7557CC4C09}">
      <dsp:nvSpPr>
        <dsp:cNvPr id="0" name=""/>
        <dsp:cNvSpPr/>
      </dsp:nvSpPr>
      <dsp:spPr>
        <a:xfrm>
          <a:off x="8287136" y="1173051"/>
          <a:ext cx="1032591" cy="103259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F69CC-1291-4252-82A5-F1719C433F0B}">
      <dsp:nvSpPr>
        <dsp:cNvPr id="0" name=""/>
        <dsp:cNvSpPr/>
      </dsp:nvSpPr>
      <dsp:spPr>
        <a:xfrm>
          <a:off x="8507196" y="1393112"/>
          <a:ext cx="592470" cy="5924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3F7A5-A780-447D-8CD6-F29C466CB334}">
      <dsp:nvSpPr>
        <dsp:cNvPr id="0" name=""/>
        <dsp:cNvSpPr/>
      </dsp:nvSpPr>
      <dsp:spPr>
        <a:xfrm>
          <a:off x="7957045" y="2527270"/>
          <a:ext cx="1692773" cy="67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City-wise users and theatres</a:t>
          </a:r>
          <a:endParaRPr lang="en-US" sz="1300" kern="1200"/>
        </a:p>
      </dsp:txBody>
      <dsp:txXfrm>
        <a:off x="7957045" y="2527270"/>
        <a:ext cx="1692773" cy="677109"/>
      </dsp:txXfrm>
    </dsp:sp>
    <dsp:sp modelId="{37D8970C-15FB-4279-BB6F-F79F5D2C09E1}">
      <dsp:nvSpPr>
        <dsp:cNvPr id="0" name=""/>
        <dsp:cNvSpPr/>
      </dsp:nvSpPr>
      <dsp:spPr>
        <a:xfrm>
          <a:off x="10276145" y="1173051"/>
          <a:ext cx="1032591" cy="10325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9D199-7838-4F25-AFBE-4195F069B541}">
      <dsp:nvSpPr>
        <dsp:cNvPr id="0" name=""/>
        <dsp:cNvSpPr/>
      </dsp:nvSpPr>
      <dsp:spPr>
        <a:xfrm>
          <a:off x="10496205" y="1393112"/>
          <a:ext cx="592470" cy="5924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89320-4171-43F1-8731-9AD34D6BC7CD}">
      <dsp:nvSpPr>
        <dsp:cNvPr id="0" name=""/>
        <dsp:cNvSpPr/>
      </dsp:nvSpPr>
      <dsp:spPr>
        <a:xfrm>
          <a:off x="9946054" y="2527270"/>
          <a:ext cx="1692773" cy="67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Pre-bookings of snacks</a:t>
          </a:r>
          <a:endParaRPr lang="en-US" sz="1300" kern="1200"/>
        </a:p>
      </dsp:txBody>
      <dsp:txXfrm>
        <a:off x="9946054" y="2527270"/>
        <a:ext cx="1692773" cy="677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93DC1-AB07-4B74-8D80-98CDB791445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9D050-2CC7-4C84-AED9-1F6F9D410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79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29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3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5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80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62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2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68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37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79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81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4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7;p27">
            <a:extLst>
              <a:ext uri="{FF2B5EF4-FFF2-40B4-BE49-F238E27FC236}">
                <a16:creationId xmlns:a16="http://schemas.microsoft.com/office/drawing/2014/main" id="{A4486071-A23A-4173-8D76-0BF5F227DD7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8514" y="40053"/>
            <a:ext cx="10746535" cy="885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8;p27">
            <a:extLst>
              <a:ext uri="{FF2B5EF4-FFF2-40B4-BE49-F238E27FC236}">
                <a16:creationId xmlns:a16="http://schemas.microsoft.com/office/drawing/2014/main" id="{4720EC5D-8367-4CB7-99F9-63B196479F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399" y="389104"/>
            <a:ext cx="1143276" cy="1296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9;p27">
            <a:extLst>
              <a:ext uri="{FF2B5EF4-FFF2-40B4-BE49-F238E27FC236}">
                <a16:creationId xmlns:a16="http://schemas.microsoft.com/office/drawing/2014/main" id="{7FB8F54F-76A1-4772-8B04-132DD282A93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7608" y="849717"/>
            <a:ext cx="8352247" cy="5913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0;p27">
            <a:extLst>
              <a:ext uri="{FF2B5EF4-FFF2-40B4-BE49-F238E27FC236}">
                <a16:creationId xmlns:a16="http://schemas.microsoft.com/office/drawing/2014/main" id="{92CCC2A4-EFFA-41AB-BAAD-993C8DCF7D0C}"/>
              </a:ext>
            </a:extLst>
          </p:cNvPr>
          <p:cNvSpPr txBox="1">
            <a:spLocks/>
          </p:cNvSpPr>
          <p:nvPr/>
        </p:nvSpPr>
        <p:spPr>
          <a:xfrm>
            <a:off x="781844" y="1908145"/>
            <a:ext cx="10628312" cy="8588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45720" algn="ctr">
              <a:spcAft>
                <a:spcPts val="270"/>
              </a:spcAft>
            </a:pPr>
            <a:r>
              <a:rPr lang="en-I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project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b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IN" sz="32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 Ticket Management System</a:t>
            </a:r>
            <a:r>
              <a:rPr lang="en-IN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endParaRPr lang="en-IN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21;p27">
            <a:extLst>
              <a:ext uri="{FF2B5EF4-FFF2-40B4-BE49-F238E27FC236}">
                <a16:creationId xmlns:a16="http://schemas.microsoft.com/office/drawing/2014/main" id="{83CE49C8-2BE9-4BE7-8444-3FDB0784A09F}"/>
              </a:ext>
            </a:extLst>
          </p:cNvPr>
          <p:cNvSpPr txBox="1">
            <a:spLocks/>
          </p:cNvSpPr>
          <p:nvPr/>
        </p:nvSpPr>
        <p:spPr>
          <a:xfrm>
            <a:off x="1243012" y="3119949"/>
            <a:ext cx="9705975" cy="9763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91433" rIns="91433" bIns="91433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938"/>
              <a:buFont typeface="Arial" panose="020B0604020202020204" pitchFamily="34" charset="0"/>
              <a:buNone/>
            </a:pPr>
            <a:r>
              <a:rPr lang="en-US" sz="2049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YEAR: 2021-22                   SEMESTER: III                         BATCH: B2</a:t>
            </a:r>
            <a:endParaRPr lang="en-US" sz="603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22;p27">
            <a:extLst>
              <a:ext uri="{FF2B5EF4-FFF2-40B4-BE49-F238E27FC236}">
                <a16:creationId xmlns:a16="http://schemas.microsoft.com/office/drawing/2014/main" id="{A1A9CD3C-A79F-49EE-A2D8-2C739C32CDEE}"/>
              </a:ext>
            </a:extLst>
          </p:cNvPr>
          <p:cNvSpPr txBox="1"/>
          <p:nvPr/>
        </p:nvSpPr>
        <p:spPr>
          <a:xfrm>
            <a:off x="264200" y="3501438"/>
            <a:ext cx="11663600" cy="90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0000"/>
              </a:lnSpc>
              <a:spcBef>
                <a:spcPts val="1067"/>
              </a:spcBef>
              <a:buClr>
                <a:srgbClr val="000000"/>
              </a:buClr>
              <a:buSzPts val="2100"/>
            </a:pPr>
            <a:r>
              <a:rPr lang="en-US" sz="2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for fulfilment of Project Based Learning by :</a:t>
            </a:r>
            <a:endParaRPr lang="en-IN" sz="28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" name="table">
            <a:extLst>
              <a:ext uri="{FF2B5EF4-FFF2-40B4-BE49-F238E27FC236}">
                <a16:creationId xmlns:a16="http://schemas.microsoft.com/office/drawing/2014/main" id="{CCE748EC-A973-4F20-9942-460B585F3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76" y="4261023"/>
            <a:ext cx="11603113" cy="23750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F4FA74-910E-4D9A-87F0-5256FD06DACC}"/>
              </a:ext>
            </a:extLst>
          </p:cNvPr>
          <p:cNvSpPr txBox="1"/>
          <p:nvPr/>
        </p:nvSpPr>
        <p:spPr>
          <a:xfrm>
            <a:off x="2226121" y="1471917"/>
            <a:ext cx="803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0" i="0" u="none" strike="noStrike" baseline="0" dirty="0">
                <a:solidFill>
                  <a:srgbClr val="FF0000"/>
                </a:solidFill>
              </a:rPr>
              <a:t>ADUA21204</a:t>
            </a:r>
            <a:r>
              <a:rPr lang="en-IN" dirty="0">
                <a:solidFill>
                  <a:srgbClr val="FF0000"/>
                </a:solidFill>
              </a:rPr>
              <a:t>:Database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427986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839B8-8831-2645-9900-B8C287FDA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34" r="33989" b="9306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7C8E9-555A-624D-A71D-DAF37997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35" name="Content Placeholder 19">
            <a:extLst>
              <a:ext uri="{FF2B5EF4-FFF2-40B4-BE49-F238E27FC236}">
                <a16:creationId xmlns:a16="http://schemas.microsoft.com/office/drawing/2014/main" id="{871C6B67-F7FE-4B59-B37B-35E1F9121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661909"/>
              </p:ext>
            </p:extLst>
          </p:nvPr>
        </p:nvGraphicFramePr>
        <p:xfrm>
          <a:off x="5827048" y="1868487"/>
          <a:ext cx="572148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814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046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703BA-DE59-6948-83D9-C5894262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20" y="619303"/>
            <a:ext cx="4622663" cy="2584566"/>
          </a:xfrm>
        </p:spPr>
        <p:txBody>
          <a:bodyPr>
            <a:normAutofit/>
          </a:bodyPr>
          <a:lstStyle/>
          <a:p>
            <a:r>
              <a:rPr lang="en-US" dirty="0"/>
              <a:t>Project Category And tools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6601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E7C44-E867-6745-B068-D81A934A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819" y="619301"/>
            <a:ext cx="5393361" cy="258456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Web based application</a:t>
            </a:r>
          </a:p>
          <a:p>
            <a:r>
              <a:rPr lang="en-US" sz="2400" dirty="0"/>
              <a:t>Created using </a:t>
            </a:r>
          </a:p>
          <a:p>
            <a:pPr lvl="1"/>
            <a:r>
              <a:rPr lang="en-US" dirty="0"/>
              <a:t>Django-python</a:t>
            </a:r>
          </a:p>
          <a:p>
            <a:pPr lvl="1"/>
            <a:r>
              <a:rPr lang="en-US" dirty="0"/>
              <a:t>My-SQL</a:t>
            </a:r>
          </a:p>
          <a:p>
            <a:pPr lvl="1"/>
            <a:r>
              <a:rPr lang="en-US" dirty="0"/>
              <a:t>HTML</a:t>
            </a:r>
          </a:p>
          <a:p>
            <a:pPr marL="457200" lvl="1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2743A-2A94-9545-93E2-DE1EB48F8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78"/>
          <a:stretch/>
        </p:blipFill>
        <p:spPr>
          <a:xfrm>
            <a:off x="1986879" y="3826218"/>
            <a:ext cx="1098497" cy="1912760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9AD54C-AD1A-D84A-A52F-578F88F84B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46" r="7404"/>
          <a:stretch/>
        </p:blipFill>
        <p:spPr>
          <a:xfrm>
            <a:off x="4829289" y="3589350"/>
            <a:ext cx="2533423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7360" y="336520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58400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04378-24CB-C641-B5B7-2BAC2FED5C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67" r="9841"/>
          <a:stretch/>
        </p:blipFill>
        <p:spPr>
          <a:xfrm>
            <a:off x="7832420" y="3589349"/>
            <a:ext cx="4093698" cy="253342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0715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5C51002-BCCA-479A-85C5-76B3382DC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6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EBB92-F8D7-A642-87A7-DA8EBF93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859" y="1064829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C3BE8-F904-4748-9E49-0706A5756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6" y="775849"/>
            <a:ext cx="8363092" cy="5540545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1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28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Arc 32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32374-F9DE-4F87-88D3-2DEEDC0E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Scope</a:t>
            </a:r>
          </a:p>
        </p:txBody>
      </p:sp>
      <p:graphicFrame>
        <p:nvGraphicFramePr>
          <p:cNvPr id="22" name="TextBox 2">
            <a:extLst>
              <a:ext uri="{FF2B5EF4-FFF2-40B4-BE49-F238E27FC236}">
                <a16:creationId xmlns:a16="http://schemas.microsoft.com/office/drawing/2014/main" id="{B11E14C6-6EEA-4259-B3D1-E0962284E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6989331"/>
              </p:ext>
            </p:extLst>
          </p:nvPr>
        </p:nvGraphicFramePr>
        <p:xfrm>
          <a:off x="123536" y="1910520"/>
          <a:ext cx="11639838" cy="4377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339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58D22-0173-45A5-A9D9-4C56A171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3" name="Graphic 5" descr="Smiling Face with No Fill">
            <a:extLst>
              <a:ext uri="{FF2B5EF4-FFF2-40B4-BE49-F238E27FC236}">
                <a16:creationId xmlns:a16="http://schemas.microsoft.com/office/drawing/2014/main" id="{02A1BDAE-914B-4667-BD52-BD3B47D2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4" name="Oval 1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40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{8E46BE1B-9230-3D49-9C20-541FBC50D01B}tf10001063</Template>
  <TotalTime>547</TotalTime>
  <Words>89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Avenir Next LT Pro</vt:lpstr>
      <vt:lpstr>Calibri</vt:lpstr>
      <vt:lpstr>Times New Roman</vt:lpstr>
      <vt:lpstr>ShapesVTI</vt:lpstr>
      <vt:lpstr>PowerPoint Presentation</vt:lpstr>
      <vt:lpstr>Introduction</vt:lpstr>
      <vt:lpstr>Project Category And tools</vt:lpstr>
      <vt:lpstr>PowerPoint Presentation</vt:lpstr>
      <vt:lpstr>Use Case Diagram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Devlopment of Replacement Algorithm</dc:title>
  <dc:creator>Shardul  Khandebharad</dc:creator>
  <cp:lastModifiedBy>Neemeesh Khanzode</cp:lastModifiedBy>
  <cp:revision>24</cp:revision>
  <dcterms:created xsi:type="dcterms:W3CDTF">2021-12-07T16:02:41Z</dcterms:created>
  <dcterms:modified xsi:type="dcterms:W3CDTF">2021-12-10T09:27:33Z</dcterms:modified>
</cp:coreProperties>
</file>