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2" r:id="rId5"/>
    <p:sldId id="263" r:id="rId6"/>
    <p:sldId id="264" r:id="rId7"/>
    <p:sldId id="265" r:id="rId8"/>
    <p:sldId id="259"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C6BF3E-1F28-42B6-8F67-2224762A7419}"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IN"/>
        </a:p>
      </dgm:t>
    </dgm:pt>
    <dgm:pt modelId="{678534D6-5230-459E-A0A4-7F05BFF6A56A}">
      <dgm:prSet phldrT="[Text]"/>
      <dgm:spPr/>
      <dgm:t>
        <a:bodyPr/>
        <a:lstStyle/>
        <a:p>
          <a:r>
            <a:rPr lang="en-US" dirty="0"/>
            <a:t>Main Menu</a:t>
          </a:r>
          <a:endParaRPr lang="en-IN" dirty="0"/>
        </a:p>
      </dgm:t>
    </dgm:pt>
    <dgm:pt modelId="{14977A5C-6B14-4D66-97BC-C8D893F6A532}" type="parTrans" cxnId="{12FA39B5-4283-4F79-BFFD-39600F0CAE43}">
      <dgm:prSet/>
      <dgm:spPr/>
      <dgm:t>
        <a:bodyPr/>
        <a:lstStyle/>
        <a:p>
          <a:endParaRPr lang="en-IN"/>
        </a:p>
      </dgm:t>
    </dgm:pt>
    <dgm:pt modelId="{6C2DDFB0-68FF-4F92-A31F-5E81665D44D4}" type="sibTrans" cxnId="{12FA39B5-4283-4F79-BFFD-39600F0CAE43}">
      <dgm:prSet/>
      <dgm:spPr/>
      <dgm:t>
        <a:bodyPr/>
        <a:lstStyle/>
        <a:p>
          <a:endParaRPr lang="en-IN"/>
        </a:p>
      </dgm:t>
    </dgm:pt>
    <dgm:pt modelId="{8F0C9CF7-E89F-4619-B658-CFC66AD922EC}">
      <dgm:prSet phldrT="[Text]" custT="1"/>
      <dgm:spPr/>
      <dgm:t>
        <a:bodyPr/>
        <a:lstStyle/>
        <a:p>
          <a:r>
            <a:rPr lang="en-US" sz="1600" dirty="0"/>
            <a:t>Choose from among 8 Different options </a:t>
          </a:r>
          <a:endParaRPr lang="en-IN" sz="1600" dirty="0"/>
        </a:p>
      </dgm:t>
    </dgm:pt>
    <dgm:pt modelId="{7F8973F8-59BF-435C-9F8F-620EFAE25AAC}" type="parTrans" cxnId="{0371152C-BE8B-4043-8E2C-C92F411F588F}">
      <dgm:prSet/>
      <dgm:spPr/>
      <dgm:t>
        <a:bodyPr/>
        <a:lstStyle/>
        <a:p>
          <a:endParaRPr lang="en-IN"/>
        </a:p>
      </dgm:t>
    </dgm:pt>
    <dgm:pt modelId="{3FC73810-9470-432E-9A77-727EDB04FCEF}" type="sibTrans" cxnId="{0371152C-BE8B-4043-8E2C-C92F411F588F}">
      <dgm:prSet/>
      <dgm:spPr/>
      <dgm:t>
        <a:bodyPr/>
        <a:lstStyle/>
        <a:p>
          <a:endParaRPr lang="en-IN"/>
        </a:p>
      </dgm:t>
    </dgm:pt>
    <dgm:pt modelId="{84965BF4-E1B6-4BAB-B672-7322AB379CD2}">
      <dgm:prSet phldrT="[Text]"/>
      <dgm:spPr/>
      <dgm:t>
        <a:bodyPr/>
        <a:lstStyle/>
        <a:p>
          <a:r>
            <a:rPr lang="en-US" dirty="0"/>
            <a:t>Open Image</a:t>
          </a:r>
          <a:endParaRPr lang="en-IN" dirty="0"/>
        </a:p>
      </dgm:t>
    </dgm:pt>
    <dgm:pt modelId="{6944206F-4D30-4A23-9B6A-2B533B102587}" type="parTrans" cxnId="{D19C24AA-4DD0-4FD1-9EA8-B0DF4C5721B9}">
      <dgm:prSet/>
      <dgm:spPr/>
      <dgm:t>
        <a:bodyPr/>
        <a:lstStyle/>
        <a:p>
          <a:endParaRPr lang="en-IN"/>
        </a:p>
      </dgm:t>
    </dgm:pt>
    <dgm:pt modelId="{3B8BA480-5AAD-41A5-B967-B461EC3D8396}" type="sibTrans" cxnId="{D19C24AA-4DD0-4FD1-9EA8-B0DF4C5721B9}">
      <dgm:prSet/>
      <dgm:spPr/>
      <dgm:t>
        <a:bodyPr/>
        <a:lstStyle/>
        <a:p>
          <a:endParaRPr lang="en-IN"/>
        </a:p>
      </dgm:t>
    </dgm:pt>
    <dgm:pt modelId="{BDFA6937-3EE3-4C93-AA15-C206F0E5541B}">
      <dgm:prSet phldrT="[Text]" custT="1"/>
      <dgm:spPr/>
      <dgm:t>
        <a:bodyPr/>
        <a:lstStyle/>
        <a:p>
          <a:r>
            <a:rPr lang="en-US" sz="1800" dirty="0"/>
            <a:t>Opens the Image for which the location is given.</a:t>
          </a:r>
          <a:endParaRPr lang="en-IN" sz="1800" dirty="0"/>
        </a:p>
      </dgm:t>
    </dgm:pt>
    <dgm:pt modelId="{ACE92755-0594-427F-8CE1-5CC6F34D71A7}" type="parTrans" cxnId="{D946A23E-2746-46CF-84F2-3FFB80717876}">
      <dgm:prSet/>
      <dgm:spPr/>
      <dgm:t>
        <a:bodyPr/>
        <a:lstStyle/>
        <a:p>
          <a:endParaRPr lang="en-IN"/>
        </a:p>
      </dgm:t>
    </dgm:pt>
    <dgm:pt modelId="{AC696840-60DE-4096-B4A7-168CF92500B2}" type="sibTrans" cxnId="{D946A23E-2746-46CF-84F2-3FFB80717876}">
      <dgm:prSet/>
      <dgm:spPr/>
      <dgm:t>
        <a:bodyPr/>
        <a:lstStyle/>
        <a:p>
          <a:endParaRPr lang="en-IN"/>
        </a:p>
      </dgm:t>
    </dgm:pt>
    <dgm:pt modelId="{07391517-B9C0-42CD-ACFA-BC0636B2EBF7}">
      <dgm:prSet phldrT="[Text]" custT="1"/>
      <dgm:spPr/>
      <dgm:t>
        <a:bodyPr/>
        <a:lstStyle/>
        <a:p>
          <a:r>
            <a:rPr lang="en-US" sz="1600" dirty="0"/>
            <a:t>Open Image</a:t>
          </a:r>
          <a:endParaRPr lang="en-IN" sz="1600" dirty="0"/>
        </a:p>
      </dgm:t>
    </dgm:pt>
    <dgm:pt modelId="{79DC1CED-9A4B-4885-8282-8843FBABE985}" type="parTrans" cxnId="{8C914535-066C-4A32-AEDD-944A4FA200A1}">
      <dgm:prSet/>
      <dgm:spPr/>
      <dgm:t>
        <a:bodyPr/>
        <a:lstStyle/>
        <a:p>
          <a:endParaRPr lang="en-IN"/>
        </a:p>
      </dgm:t>
    </dgm:pt>
    <dgm:pt modelId="{29AE8CC7-13AF-40B9-BE32-A720E232CC98}" type="sibTrans" cxnId="{8C914535-066C-4A32-AEDD-944A4FA200A1}">
      <dgm:prSet/>
      <dgm:spPr/>
      <dgm:t>
        <a:bodyPr/>
        <a:lstStyle/>
        <a:p>
          <a:endParaRPr lang="en-IN"/>
        </a:p>
      </dgm:t>
    </dgm:pt>
    <dgm:pt modelId="{70A957AA-9889-4C46-8097-5D7596348000}">
      <dgm:prSet phldrT="[Text]"/>
      <dgm:spPr/>
      <dgm:t>
        <a:bodyPr/>
        <a:lstStyle/>
        <a:p>
          <a:endParaRPr lang="en-IN" sz="1300" dirty="0"/>
        </a:p>
      </dgm:t>
    </dgm:pt>
    <dgm:pt modelId="{3002E9E2-4A92-4D54-B026-017D3903D3B4}" type="parTrans" cxnId="{07CC3FA6-D51F-49DF-813F-464109FAFD46}">
      <dgm:prSet/>
      <dgm:spPr/>
      <dgm:t>
        <a:bodyPr/>
        <a:lstStyle/>
        <a:p>
          <a:endParaRPr lang="en-IN"/>
        </a:p>
      </dgm:t>
    </dgm:pt>
    <dgm:pt modelId="{11E14603-13F6-4663-8DBE-9C3B9BE7885A}" type="sibTrans" cxnId="{07CC3FA6-D51F-49DF-813F-464109FAFD46}">
      <dgm:prSet/>
      <dgm:spPr/>
      <dgm:t>
        <a:bodyPr/>
        <a:lstStyle/>
        <a:p>
          <a:endParaRPr lang="en-IN"/>
        </a:p>
      </dgm:t>
    </dgm:pt>
    <dgm:pt modelId="{90CECABE-345A-4759-86EA-97C6E9EF1EC7}">
      <dgm:prSet phldrT="[Text]" custT="1"/>
      <dgm:spPr/>
      <dgm:t>
        <a:bodyPr/>
        <a:lstStyle/>
        <a:p>
          <a:r>
            <a:rPr lang="en-US" sz="1600" dirty="0"/>
            <a:t>Copy Image </a:t>
          </a:r>
          <a:endParaRPr lang="en-IN" sz="1600" dirty="0"/>
        </a:p>
      </dgm:t>
    </dgm:pt>
    <dgm:pt modelId="{FCFB980C-2B06-4F68-9ED4-B2D023D8444B}" type="parTrans" cxnId="{F97D0457-23FD-4A28-983E-5DA6664EAB06}">
      <dgm:prSet/>
      <dgm:spPr/>
      <dgm:t>
        <a:bodyPr/>
        <a:lstStyle/>
        <a:p>
          <a:endParaRPr lang="en-IN"/>
        </a:p>
      </dgm:t>
    </dgm:pt>
    <dgm:pt modelId="{4DB1ADC4-4F55-4FCF-856B-3D08DB2E6215}" type="sibTrans" cxnId="{F97D0457-23FD-4A28-983E-5DA6664EAB06}">
      <dgm:prSet/>
      <dgm:spPr/>
      <dgm:t>
        <a:bodyPr/>
        <a:lstStyle/>
        <a:p>
          <a:endParaRPr lang="en-IN"/>
        </a:p>
      </dgm:t>
    </dgm:pt>
    <dgm:pt modelId="{92A4E814-2E32-4BF0-B317-6753CBE4A926}">
      <dgm:prSet phldrT="[Text]" custT="1"/>
      <dgm:spPr/>
      <dgm:t>
        <a:bodyPr/>
        <a:lstStyle/>
        <a:p>
          <a:r>
            <a:rPr lang="en-US" sz="1600" dirty="0"/>
            <a:t>Basic Menu</a:t>
          </a:r>
          <a:endParaRPr lang="en-IN" sz="1600" dirty="0"/>
        </a:p>
      </dgm:t>
    </dgm:pt>
    <dgm:pt modelId="{4FCDA56B-7FB4-4A6C-9063-E026103EE16D}" type="parTrans" cxnId="{A28DBC3A-3CFD-42DD-AE31-2B17674EF938}">
      <dgm:prSet/>
      <dgm:spPr/>
      <dgm:t>
        <a:bodyPr/>
        <a:lstStyle/>
        <a:p>
          <a:endParaRPr lang="en-IN"/>
        </a:p>
      </dgm:t>
    </dgm:pt>
    <dgm:pt modelId="{7255D0B7-F041-4C46-99AE-EBF7C6FA7784}" type="sibTrans" cxnId="{A28DBC3A-3CFD-42DD-AE31-2B17674EF938}">
      <dgm:prSet/>
      <dgm:spPr/>
      <dgm:t>
        <a:bodyPr/>
        <a:lstStyle/>
        <a:p>
          <a:endParaRPr lang="en-IN"/>
        </a:p>
      </dgm:t>
    </dgm:pt>
    <dgm:pt modelId="{CE684B91-3994-46C5-BC70-1A2398FA89A0}">
      <dgm:prSet phldrT="[Text]" custT="1"/>
      <dgm:spPr/>
      <dgm:t>
        <a:bodyPr/>
        <a:lstStyle/>
        <a:p>
          <a:r>
            <a:rPr lang="en-US" sz="1600" dirty="0"/>
            <a:t>Create Thumbnail</a:t>
          </a:r>
          <a:endParaRPr lang="en-IN" sz="1600" dirty="0"/>
        </a:p>
      </dgm:t>
    </dgm:pt>
    <dgm:pt modelId="{07849288-2870-44B5-AC09-FBA29AB92BF4}" type="parTrans" cxnId="{6CDD937B-B6CD-4992-A7F0-CB2DB585725C}">
      <dgm:prSet/>
      <dgm:spPr/>
      <dgm:t>
        <a:bodyPr/>
        <a:lstStyle/>
        <a:p>
          <a:endParaRPr lang="en-IN"/>
        </a:p>
      </dgm:t>
    </dgm:pt>
    <dgm:pt modelId="{3D21C738-D24F-4536-A31E-E1024B1559D2}" type="sibTrans" cxnId="{6CDD937B-B6CD-4992-A7F0-CB2DB585725C}">
      <dgm:prSet/>
      <dgm:spPr/>
      <dgm:t>
        <a:bodyPr/>
        <a:lstStyle/>
        <a:p>
          <a:endParaRPr lang="en-IN"/>
        </a:p>
      </dgm:t>
    </dgm:pt>
    <dgm:pt modelId="{F89A7DB1-3573-4A67-98C1-2C2825FBB872}">
      <dgm:prSet phldrT="[Text]" custT="1"/>
      <dgm:spPr/>
      <dgm:t>
        <a:bodyPr/>
        <a:lstStyle/>
        <a:p>
          <a:r>
            <a:rPr lang="en-US" sz="1600" dirty="0"/>
            <a:t>Create Custom menu</a:t>
          </a:r>
          <a:endParaRPr lang="en-IN" sz="1600" dirty="0"/>
        </a:p>
      </dgm:t>
    </dgm:pt>
    <dgm:pt modelId="{CD2CD548-9E3D-4455-ADF4-67E0D2217D31}" type="parTrans" cxnId="{9B62760C-E49C-4F58-9299-E459723A759D}">
      <dgm:prSet/>
      <dgm:spPr/>
      <dgm:t>
        <a:bodyPr/>
        <a:lstStyle/>
        <a:p>
          <a:endParaRPr lang="en-IN"/>
        </a:p>
      </dgm:t>
    </dgm:pt>
    <dgm:pt modelId="{948F3950-9CF1-45F8-A85D-E526FB7648AA}" type="sibTrans" cxnId="{9B62760C-E49C-4F58-9299-E459723A759D}">
      <dgm:prSet/>
      <dgm:spPr/>
      <dgm:t>
        <a:bodyPr/>
        <a:lstStyle/>
        <a:p>
          <a:endParaRPr lang="en-IN"/>
        </a:p>
      </dgm:t>
    </dgm:pt>
    <dgm:pt modelId="{EFD039C6-40A6-4FD1-9AFB-FA647ACAED16}">
      <dgm:prSet phldrT="[Text]" custT="1"/>
      <dgm:spPr/>
      <dgm:t>
        <a:bodyPr/>
        <a:lstStyle/>
        <a:p>
          <a:r>
            <a:rPr lang="en-US" sz="1600" dirty="0"/>
            <a:t>Filter Menu</a:t>
          </a:r>
          <a:endParaRPr lang="en-IN" sz="1600" dirty="0"/>
        </a:p>
      </dgm:t>
    </dgm:pt>
    <dgm:pt modelId="{224CF51E-8BF8-427E-864F-F766941409F4}" type="parTrans" cxnId="{B26C1E3E-B350-4279-9D68-104358C96CBB}">
      <dgm:prSet/>
      <dgm:spPr/>
      <dgm:t>
        <a:bodyPr/>
        <a:lstStyle/>
        <a:p>
          <a:endParaRPr lang="en-IN"/>
        </a:p>
      </dgm:t>
    </dgm:pt>
    <dgm:pt modelId="{6B8B944C-1942-490B-B15A-79081351C2AE}" type="sibTrans" cxnId="{B26C1E3E-B350-4279-9D68-104358C96CBB}">
      <dgm:prSet/>
      <dgm:spPr/>
      <dgm:t>
        <a:bodyPr/>
        <a:lstStyle/>
        <a:p>
          <a:endParaRPr lang="en-IN"/>
        </a:p>
      </dgm:t>
    </dgm:pt>
    <dgm:pt modelId="{60DED163-3F8A-4B4E-BC1D-8FD368EFA7D2}">
      <dgm:prSet phldrT="[Text]" custT="1"/>
      <dgm:spPr/>
      <dgm:t>
        <a:bodyPr/>
        <a:lstStyle/>
        <a:p>
          <a:r>
            <a:rPr lang="en-US" sz="1600" dirty="0"/>
            <a:t>Image process Menu</a:t>
          </a:r>
          <a:endParaRPr lang="en-IN" sz="1600" dirty="0"/>
        </a:p>
      </dgm:t>
    </dgm:pt>
    <dgm:pt modelId="{CCC06AAD-F1BD-4EEC-841B-9978AC9C5A9D}" type="parTrans" cxnId="{87C21CBC-1FBF-4F59-93C7-832FD81C4D16}">
      <dgm:prSet/>
      <dgm:spPr/>
      <dgm:t>
        <a:bodyPr/>
        <a:lstStyle/>
        <a:p>
          <a:endParaRPr lang="en-IN"/>
        </a:p>
      </dgm:t>
    </dgm:pt>
    <dgm:pt modelId="{335BBD5B-19FB-497B-BC80-C06FFCA587E7}" type="sibTrans" cxnId="{87C21CBC-1FBF-4F59-93C7-832FD81C4D16}">
      <dgm:prSet/>
      <dgm:spPr/>
      <dgm:t>
        <a:bodyPr/>
        <a:lstStyle/>
        <a:p>
          <a:endParaRPr lang="en-IN"/>
        </a:p>
      </dgm:t>
    </dgm:pt>
    <dgm:pt modelId="{BCE1447A-9A40-43C4-A804-37A158352DE2}">
      <dgm:prSet phldrT="[Text]" custT="1"/>
      <dgm:spPr/>
      <dgm:t>
        <a:bodyPr/>
        <a:lstStyle/>
        <a:p>
          <a:r>
            <a:rPr lang="en-US" sz="1600" dirty="0"/>
            <a:t>Get Colors </a:t>
          </a:r>
          <a:endParaRPr lang="en-IN" sz="1600" dirty="0"/>
        </a:p>
      </dgm:t>
    </dgm:pt>
    <dgm:pt modelId="{D56C71B3-DF32-483E-A84B-5333BD2450B8}" type="parTrans" cxnId="{81344BA8-AA7C-4E07-80CC-ED140A5F54E5}">
      <dgm:prSet/>
      <dgm:spPr/>
      <dgm:t>
        <a:bodyPr/>
        <a:lstStyle/>
        <a:p>
          <a:endParaRPr lang="en-IN"/>
        </a:p>
      </dgm:t>
    </dgm:pt>
    <dgm:pt modelId="{5DE7B680-A2E2-4AAA-9012-96D82293D421}" type="sibTrans" cxnId="{81344BA8-AA7C-4E07-80CC-ED140A5F54E5}">
      <dgm:prSet/>
      <dgm:spPr/>
      <dgm:t>
        <a:bodyPr/>
        <a:lstStyle/>
        <a:p>
          <a:endParaRPr lang="en-IN"/>
        </a:p>
      </dgm:t>
    </dgm:pt>
    <dgm:pt modelId="{E0BACAB4-1A2E-46DD-B894-EDF9E1C095DB}">
      <dgm:prSet phldrT="[Text]" custT="1"/>
      <dgm:spPr/>
      <dgm:t>
        <a:bodyPr/>
        <a:lstStyle/>
        <a:p>
          <a:endParaRPr lang="en-IN" sz="1600" dirty="0"/>
        </a:p>
      </dgm:t>
    </dgm:pt>
    <dgm:pt modelId="{A7C88931-4A87-45C2-8F34-3D1A2B44D3CB}" type="parTrans" cxnId="{79D56FEE-AFEB-4E15-96AE-893CADD879CE}">
      <dgm:prSet/>
      <dgm:spPr/>
      <dgm:t>
        <a:bodyPr/>
        <a:lstStyle/>
        <a:p>
          <a:endParaRPr lang="en-IN"/>
        </a:p>
      </dgm:t>
    </dgm:pt>
    <dgm:pt modelId="{0AE275C3-14A6-4732-912B-7D994B55C673}" type="sibTrans" cxnId="{79D56FEE-AFEB-4E15-96AE-893CADD879CE}">
      <dgm:prSet/>
      <dgm:spPr/>
      <dgm:t>
        <a:bodyPr/>
        <a:lstStyle/>
        <a:p>
          <a:endParaRPr lang="en-IN"/>
        </a:p>
      </dgm:t>
    </dgm:pt>
    <dgm:pt modelId="{6F5DE0DE-9C6D-428D-A19F-3705087FA2C9}" type="pres">
      <dgm:prSet presAssocID="{75C6BF3E-1F28-42B6-8F67-2224762A7419}" presName="linearFlow" presStyleCnt="0">
        <dgm:presLayoutVars>
          <dgm:dir/>
          <dgm:animLvl val="lvl"/>
          <dgm:resizeHandles val="exact"/>
        </dgm:presLayoutVars>
      </dgm:prSet>
      <dgm:spPr/>
    </dgm:pt>
    <dgm:pt modelId="{3B0BB2BB-2E73-417B-AFB9-A0B25758E882}" type="pres">
      <dgm:prSet presAssocID="{678534D6-5230-459E-A0A4-7F05BFF6A56A}" presName="composite" presStyleCnt="0"/>
      <dgm:spPr/>
    </dgm:pt>
    <dgm:pt modelId="{DE968847-AD04-4021-9EF5-1BCB29DC85A4}" type="pres">
      <dgm:prSet presAssocID="{678534D6-5230-459E-A0A4-7F05BFF6A56A}" presName="parentText" presStyleLbl="alignNode1" presStyleIdx="0" presStyleCnt="2">
        <dgm:presLayoutVars>
          <dgm:chMax val="1"/>
          <dgm:bulletEnabled val="1"/>
        </dgm:presLayoutVars>
      </dgm:prSet>
      <dgm:spPr/>
    </dgm:pt>
    <dgm:pt modelId="{F3C286CE-0128-4E28-B4E4-D8AE7D47F3E7}" type="pres">
      <dgm:prSet presAssocID="{678534D6-5230-459E-A0A4-7F05BFF6A56A}" presName="descendantText" presStyleLbl="alignAcc1" presStyleIdx="0" presStyleCnt="2" custScaleY="161276" custLinFactNeighborX="-224" custLinFactNeighborY="19633">
        <dgm:presLayoutVars>
          <dgm:bulletEnabled val="1"/>
        </dgm:presLayoutVars>
      </dgm:prSet>
      <dgm:spPr/>
    </dgm:pt>
    <dgm:pt modelId="{6B2982CD-CD9A-4DCC-A293-4A9D0B6AA6F1}" type="pres">
      <dgm:prSet presAssocID="{6C2DDFB0-68FF-4F92-A31F-5E81665D44D4}" presName="sp" presStyleCnt="0"/>
      <dgm:spPr/>
    </dgm:pt>
    <dgm:pt modelId="{FCEF01A2-6050-4F41-9503-F8778FEE663B}" type="pres">
      <dgm:prSet presAssocID="{84965BF4-E1B6-4BAB-B672-7322AB379CD2}" presName="composite" presStyleCnt="0"/>
      <dgm:spPr/>
    </dgm:pt>
    <dgm:pt modelId="{9F2E213A-7294-4F83-A2AD-94509E89C59E}" type="pres">
      <dgm:prSet presAssocID="{84965BF4-E1B6-4BAB-B672-7322AB379CD2}" presName="parentText" presStyleLbl="alignNode1" presStyleIdx="1" presStyleCnt="2">
        <dgm:presLayoutVars>
          <dgm:chMax val="1"/>
          <dgm:bulletEnabled val="1"/>
        </dgm:presLayoutVars>
      </dgm:prSet>
      <dgm:spPr/>
    </dgm:pt>
    <dgm:pt modelId="{3A36748C-F115-4134-BB81-9F13D9CCAA00}" type="pres">
      <dgm:prSet presAssocID="{84965BF4-E1B6-4BAB-B672-7322AB379CD2}" presName="descendantText" presStyleLbl="alignAcc1" presStyleIdx="1" presStyleCnt="2" custLinFactNeighborX="0" custLinFactNeighborY="29752">
        <dgm:presLayoutVars>
          <dgm:bulletEnabled val="1"/>
        </dgm:presLayoutVars>
      </dgm:prSet>
      <dgm:spPr/>
    </dgm:pt>
  </dgm:ptLst>
  <dgm:cxnLst>
    <dgm:cxn modelId="{9B62760C-E49C-4F58-9299-E459723A759D}" srcId="{8F0C9CF7-E89F-4619-B658-CFC66AD922EC}" destId="{F89A7DB1-3573-4A67-98C1-2C2825FBB872}" srcOrd="4" destOrd="0" parTransId="{CD2CD548-9E3D-4455-ADF4-67E0D2217D31}" sibTransId="{948F3950-9CF1-45F8-A85D-E526FB7648AA}"/>
    <dgm:cxn modelId="{8A4EFE1C-0DF1-479E-870B-287537140EFF}" type="presOf" srcId="{92A4E814-2E32-4BF0-B317-6753CBE4A926}" destId="{F3C286CE-0128-4E28-B4E4-D8AE7D47F3E7}" srcOrd="0" destOrd="4" presId="urn:microsoft.com/office/officeart/2005/8/layout/chevron2"/>
    <dgm:cxn modelId="{0371152C-BE8B-4043-8E2C-C92F411F588F}" srcId="{678534D6-5230-459E-A0A4-7F05BFF6A56A}" destId="{8F0C9CF7-E89F-4619-B658-CFC66AD922EC}" srcOrd="1" destOrd="0" parTransId="{7F8973F8-59BF-435C-9F8F-620EFAE25AAC}" sibTransId="{3FC73810-9470-432E-9A77-727EDB04FCEF}"/>
    <dgm:cxn modelId="{5886BF30-5B44-41FC-9E08-3AE8362BD4A5}" type="presOf" srcId="{678534D6-5230-459E-A0A4-7F05BFF6A56A}" destId="{DE968847-AD04-4021-9EF5-1BCB29DC85A4}" srcOrd="0" destOrd="0" presId="urn:microsoft.com/office/officeart/2005/8/layout/chevron2"/>
    <dgm:cxn modelId="{7E0FCD34-3B29-44E7-AF43-8DE594CD93A4}" type="presOf" srcId="{84965BF4-E1B6-4BAB-B672-7322AB379CD2}" destId="{9F2E213A-7294-4F83-A2AD-94509E89C59E}" srcOrd="0" destOrd="0" presId="urn:microsoft.com/office/officeart/2005/8/layout/chevron2"/>
    <dgm:cxn modelId="{8C914535-066C-4A32-AEDD-944A4FA200A1}" srcId="{8F0C9CF7-E89F-4619-B658-CFC66AD922EC}" destId="{07391517-B9C0-42CD-ACFA-BC0636B2EBF7}" srcOrd="0" destOrd="0" parTransId="{79DC1CED-9A4B-4885-8282-8843FBABE985}" sibTransId="{29AE8CC7-13AF-40B9-BE32-A720E232CC98}"/>
    <dgm:cxn modelId="{811BE837-D871-42C4-A2FF-653648A7B451}" type="presOf" srcId="{F89A7DB1-3573-4A67-98C1-2C2825FBB872}" destId="{F3C286CE-0128-4E28-B4E4-D8AE7D47F3E7}" srcOrd="0" destOrd="6" presId="urn:microsoft.com/office/officeart/2005/8/layout/chevron2"/>
    <dgm:cxn modelId="{FEDBF939-06FF-466A-AE12-70301A9C24AE}" type="presOf" srcId="{8F0C9CF7-E89F-4619-B658-CFC66AD922EC}" destId="{F3C286CE-0128-4E28-B4E4-D8AE7D47F3E7}" srcOrd="0" destOrd="1" presId="urn:microsoft.com/office/officeart/2005/8/layout/chevron2"/>
    <dgm:cxn modelId="{A28DBC3A-3CFD-42DD-AE31-2B17674EF938}" srcId="{8F0C9CF7-E89F-4619-B658-CFC66AD922EC}" destId="{92A4E814-2E32-4BF0-B317-6753CBE4A926}" srcOrd="2" destOrd="0" parTransId="{4FCDA56B-7FB4-4A6C-9063-E026103EE16D}" sibTransId="{7255D0B7-F041-4C46-99AE-EBF7C6FA7784}"/>
    <dgm:cxn modelId="{B26C1E3E-B350-4279-9D68-104358C96CBB}" srcId="{8F0C9CF7-E89F-4619-B658-CFC66AD922EC}" destId="{EFD039C6-40A6-4FD1-9AFB-FA647ACAED16}" srcOrd="5" destOrd="0" parTransId="{224CF51E-8BF8-427E-864F-F766941409F4}" sibTransId="{6B8B944C-1942-490B-B15A-79081351C2AE}"/>
    <dgm:cxn modelId="{D946A23E-2746-46CF-84F2-3FFB80717876}" srcId="{84965BF4-E1B6-4BAB-B672-7322AB379CD2}" destId="{BDFA6937-3EE3-4C93-AA15-C206F0E5541B}" srcOrd="0" destOrd="0" parTransId="{ACE92755-0594-427F-8CE1-5CC6F34D71A7}" sibTransId="{AC696840-60DE-4096-B4A7-168CF92500B2}"/>
    <dgm:cxn modelId="{F97D0457-23FD-4A28-983E-5DA6664EAB06}" srcId="{8F0C9CF7-E89F-4619-B658-CFC66AD922EC}" destId="{90CECABE-345A-4759-86EA-97C6E9EF1EC7}" srcOrd="1" destOrd="0" parTransId="{FCFB980C-2B06-4F68-9ED4-B2D023D8444B}" sibTransId="{4DB1ADC4-4F55-4FCF-856B-3D08DB2E6215}"/>
    <dgm:cxn modelId="{6CDD937B-B6CD-4992-A7F0-CB2DB585725C}" srcId="{8F0C9CF7-E89F-4619-B658-CFC66AD922EC}" destId="{CE684B91-3994-46C5-BC70-1A2398FA89A0}" srcOrd="3" destOrd="0" parTransId="{07849288-2870-44B5-AC09-FBA29AB92BF4}" sibTransId="{3D21C738-D24F-4536-A31E-E1024B1559D2}"/>
    <dgm:cxn modelId="{E8583D82-3E0E-40B6-BD6B-39E91BABBBFD}" type="presOf" srcId="{60DED163-3F8A-4B4E-BC1D-8FD368EFA7D2}" destId="{F3C286CE-0128-4E28-B4E4-D8AE7D47F3E7}" srcOrd="0" destOrd="8" presId="urn:microsoft.com/office/officeart/2005/8/layout/chevron2"/>
    <dgm:cxn modelId="{1FC1AD90-E31C-40F5-AE8E-BB6F61013F83}" type="presOf" srcId="{70A957AA-9889-4C46-8097-5D7596348000}" destId="{F3C286CE-0128-4E28-B4E4-D8AE7D47F3E7}" srcOrd="0" destOrd="10" presId="urn:microsoft.com/office/officeart/2005/8/layout/chevron2"/>
    <dgm:cxn modelId="{C5626194-4651-4918-BE0B-C3EDFBA3E25B}" type="presOf" srcId="{07391517-B9C0-42CD-ACFA-BC0636B2EBF7}" destId="{F3C286CE-0128-4E28-B4E4-D8AE7D47F3E7}" srcOrd="0" destOrd="2" presId="urn:microsoft.com/office/officeart/2005/8/layout/chevron2"/>
    <dgm:cxn modelId="{02A320A3-B22F-4577-8BF2-533A88AEAE8A}" type="presOf" srcId="{BDFA6937-3EE3-4C93-AA15-C206F0E5541B}" destId="{3A36748C-F115-4134-BB81-9F13D9CCAA00}" srcOrd="0" destOrd="0" presId="urn:microsoft.com/office/officeart/2005/8/layout/chevron2"/>
    <dgm:cxn modelId="{C0EA48A5-A54D-402C-966A-6D66C488CC42}" type="presOf" srcId="{CE684B91-3994-46C5-BC70-1A2398FA89A0}" destId="{F3C286CE-0128-4E28-B4E4-D8AE7D47F3E7}" srcOrd="0" destOrd="5" presId="urn:microsoft.com/office/officeart/2005/8/layout/chevron2"/>
    <dgm:cxn modelId="{07CC3FA6-D51F-49DF-813F-464109FAFD46}" srcId="{8F0C9CF7-E89F-4619-B658-CFC66AD922EC}" destId="{70A957AA-9889-4C46-8097-5D7596348000}" srcOrd="8" destOrd="0" parTransId="{3002E9E2-4A92-4D54-B026-017D3903D3B4}" sibTransId="{11E14603-13F6-4663-8DBE-9C3B9BE7885A}"/>
    <dgm:cxn modelId="{81344BA8-AA7C-4E07-80CC-ED140A5F54E5}" srcId="{8F0C9CF7-E89F-4619-B658-CFC66AD922EC}" destId="{BCE1447A-9A40-43C4-A804-37A158352DE2}" srcOrd="7" destOrd="0" parTransId="{D56C71B3-DF32-483E-A84B-5333BD2450B8}" sibTransId="{5DE7B680-A2E2-4AAA-9012-96D82293D421}"/>
    <dgm:cxn modelId="{D19C24AA-4DD0-4FD1-9EA8-B0DF4C5721B9}" srcId="{75C6BF3E-1F28-42B6-8F67-2224762A7419}" destId="{84965BF4-E1B6-4BAB-B672-7322AB379CD2}" srcOrd="1" destOrd="0" parTransId="{6944206F-4D30-4A23-9B6A-2B533B102587}" sibTransId="{3B8BA480-5AAD-41A5-B967-B461EC3D8396}"/>
    <dgm:cxn modelId="{20EE1EB0-3B9B-4657-BA9E-A9D74E403A25}" type="presOf" srcId="{EFD039C6-40A6-4FD1-9AFB-FA647ACAED16}" destId="{F3C286CE-0128-4E28-B4E4-D8AE7D47F3E7}" srcOrd="0" destOrd="7" presId="urn:microsoft.com/office/officeart/2005/8/layout/chevron2"/>
    <dgm:cxn modelId="{1A0492B3-E703-4990-A6F9-7335EE045D18}" type="presOf" srcId="{75C6BF3E-1F28-42B6-8F67-2224762A7419}" destId="{6F5DE0DE-9C6D-428D-A19F-3705087FA2C9}" srcOrd="0" destOrd="0" presId="urn:microsoft.com/office/officeart/2005/8/layout/chevron2"/>
    <dgm:cxn modelId="{12FA39B5-4283-4F79-BFFD-39600F0CAE43}" srcId="{75C6BF3E-1F28-42B6-8F67-2224762A7419}" destId="{678534D6-5230-459E-A0A4-7F05BFF6A56A}" srcOrd="0" destOrd="0" parTransId="{14977A5C-6B14-4D66-97BC-C8D893F6A532}" sibTransId="{6C2DDFB0-68FF-4F92-A31F-5E81665D44D4}"/>
    <dgm:cxn modelId="{87C21CBC-1FBF-4F59-93C7-832FD81C4D16}" srcId="{8F0C9CF7-E89F-4619-B658-CFC66AD922EC}" destId="{60DED163-3F8A-4B4E-BC1D-8FD368EFA7D2}" srcOrd="6" destOrd="0" parTransId="{CCC06AAD-F1BD-4EEC-841B-9978AC9C5A9D}" sibTransId="{335BBD5B-19FB-497B-BC80-C06FFCA587E7}"/>
    <dgm:cxn modelId="{D0A09AC0-152E-4E80-8E27-49AF18763DBB}" type="presOf" srcId="{90CECABE-345A-4759-86EA-97C6E9EF1EC7}" destId="{F3C286CE-0128-4E28-B4E4-D8AE7D47F3E7}" srcOrd="0" destOrd="3" presId="urn:microsoft.com/office/officeart/2005/8/layout/chevron2"/>
    <dgm:cxn modelId="{29E7E3E5-44FF-49FF-895F-5E68A027DD29}" type="presOf" srcId="{E0BACAB4-1A2E-46DD-B894-EDF9E1C095DB}" destId="{F3C286CE-0128-4E28-B4E4-D8AE7D47F3E7}" srcOrd="0" destOrd="0" presId="urn:microsoft.com/office/officeart/2005/8/layout/chevron2"/>
    <dgm:cxn modelId="{6DB82CED-258F-4228-811A-6210A0E42E4B}" type="presOf" srcId="{BCE1447A-9A40-43C4-A804-37A158352DE2}" destId="{F3C286CE-0128-4E28-B4E4-D8AE7D47F3E7}" srcOrd="0" destOrd="9" presId="urn:microsoft.com/office/officeart/2005/8/layout/chevron2"/>
    <dgm:cxn modelId="{79D56FEE-AFEB-4E15-96AE-893CADD879CE}" srcId="{678534D6-5230-459E-A0A4-7F05BFF6A56A}" destId="{E0BACAB4-1A2E-46DD-B894-EDF9E1C095DB}" srcOrd="0" destOrd="0" parTransId="{A7C88931-4A87-45C2-8F34-3D1A2B44D3CB}" sibTransId="{0AE275C3-14A6-4732-912B-7D994B55C673}"/>
    <dgm:cxn modelId="{0B49B7B6-1A0C-4AFA-884F-18B9425122B6}" type="presParOf" srcId="{6F5DE0DE-9C6D-428D-A19F-3705087FA2C9}" destId="{3B0BB2BB-2E73-417B-AFB9-A0B25758E882}" srcOrd="0" destOrd="0" presId="urn:microsoft.com/office/officeart/2005/8/layout/chevron2"/>
    <dgm:cxn modelId="{B0D39C51-A13E-4B24-9E5B-E274EE4F67E7}" type="presParOf" srcId="{3B0BB2BB-2E73-417B-AFB9-A0B25758E882}" destId="{DE968847-AD04-4021-9EF5-1BCB29DC85A4}" srcOrd="0" destOrd="0" presId="urn:microsoft.com/office/officeart/2005/8/layout/chevron2"/>
    <dgm:cxn modelId="{DF8B53E5-A65D-477A-B81E-697AA1E57DFB}" type="presParOf" srcId="{3B0BB2BB-2E73-417B-AFB9-A0B25758E882}" destId="{F3C286CE-0128-4E28-B4E4-D8AE7D47F3E7}" srcOrd="1" destOrd="0" presId="urn:microsoft.com/office/officeart/2005/8/layout/chevron2"/>
    <dgm:cxn modelId="{8311A23D-6E55-4AB6-81FF-985A9F878D4E}" type="presParOf" srcId="{6F5DE0DE-9C6D-428D-A19F-3705087FA2C9}" destId="{6B2982CD-CD9A-4DCC-A293-4A9D0B6AA6F1}" srcOrd="1" destOrd="0" presId="urn:microsoft.com/office/officeart/2005/8/layout/chevron2"/>
    <dgm:cxn modelId="{51285CFA-1468-413C-8B28-78CD7F756B90}" type="presParOf" srcId="{6F5DE0DE-9C6D-428D-A19F-3705087FA2C9}" destId="{FCEF01A2-6050-4F41-9503-F8778FEE663B}" srcOrd="2" destOrd="0" presId="urn:microsoft.com/office/officeart/2005/8/layout/chevron2"/>
    <dgm:cxn modelId="{77C49FCD-F683-41AE-8C9D-6B238AA481EF}" type="presParOf" srcId="{FCEF01A2-6050-4F41-9503-F8778FEE663B}" destId="{9F2E213A-7294-4F83-A2AD-94509E89C59E}" srcOrd="0" destOrd="0" presId="urn:microsoft.com/office/officeart/2005/8/layout/chevron2"/>
    <dgm:cxn modelId="{9799D21D-F62C-469A-8814-87F4DA43EBFB}" type="presParOf" srcId="{FCEF01A2-6050-4F41-9503-F8778FEE663B}" destId="{3A36748C-F115-4134-BB81-9F13D9CCAA0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C6BF3E-1F28-42B6-8F67-2224762A7419}" type="doc">
      <dgm:prSet loTypeId="urn:microsoft.com/office/officeart/2005/8/layout/chevron2" loCatId="process" qsTypeId="urn:microsoft.com/office/officeart/2005/8/quickstyle/simple1" qsCatId="simple" csTypeId="urn:microsoft.com/office/officeart/2005/8/colors/accent3_2" csCatId="accent3" phldr="1"/>
      <dgm:spPr/>
      <dgm:t>
        <a:bodyPr/>
        <a:lstStyle/>
        <a:p>
          <a:endParaRPr lang="en-IN"/>
        </a:p>
      </dgm:t>
    </dgm:pt>
    <dgm:pt modelId="{678534D6-5230-459E-A0A4-7F05BFF6A56A}">
      <dgm:prSet phldrT="[Text]"/>
      <dgm:spPr/>
      <dgm:t>
        <a:bodyPr/>
        <a:lstStyle/>
        <a:p>
          <a:r>
            <a:rPr lang="en-US" dirty="0"/>
            <a:t>Copy Image</a:t>
          </a:r>
          <a:endParaRPr lang="en-IN" dirty="0"/>
        </a:p>
      </dgm:t>
    </dgm:pt>
    <dgm:pt modelId="{14977A5C-6B14-4D66-97BC-C8D893F6A532}" type="parTrans" cxnId="{12FA39B5-4283-4F79-BFFD-39600F0CAE43}">
      <dgm:prSet/>
      <dgm:spPr/>
      <dgm:t>
        <a:bodyPr/>
        <a:lstStyle/>
        <a:p>
          <a:endParaRPr lang="en-IN"/>
        </a:p>
      </dgm:t>
    </dgm:pt>
    <dgm:pt modelId="{6C2DDFB0-68FF-4F92-A31F-5E81665D44D4}" type="sibTrans" cxnId="{12FA39B5-4283-4F79-BFFD-39600F0CAE43}">
      <dgm:prSet/>
      <dgm:spPr/>
      <dgm:t>
        <a:bodyPr/>
        <a:lstStyle/>
        <a:p>
          <a:endParaRPr lang="en-IN"/>
        </a:p>
      </dgm:t>
    </dgm:pt>
    <dgm:pt modelId="{8F0C9CF7-E89F-4619-B658-CFC66AD922EC}">
      <dgm:prSet phldrT="[Text]" custT="1"/>
      <dgm:spPr/>
      <dgm:t>
        <a:bodyPr/>
        <a:lstStyle/>
        <a:p>
          <a:r>
            <a:rPr lang="en-US" sz="1800" dirty="0"/>
            <a:t>Copies Image in a given location to a new Location</a:t>
          </a:r>
          <a:endParaRPr lang="en-IN" sz="1800" dirty="0"/>
        </a:p>
      </dgm:t>
    </dgm:pt>
    <dgm:pt modelId="{7F8973F8-59BF-435C-9F8F-620EFAE25AAC}" type="parTrans" cxnId="{0371152C-BE8B-4043-8E2C-C92F411F588F}">
      <dgm:prSet/>
      <dgm:spPr/>
      <dgm:t>
        <a:bodyPr/>
        <a:lstStyle/>
        <a:p>
          <a:endParaRPr lang="en-IN"/>
        </a:p>
      </dgm:t>
    </dgm:pt>
    <dgm:pt modelId="{3FC73810-9470-432E-9A77-727EDB04FCEF}" type="sibTrans" cxnId="{0371152C-BE8B-4043-8E2C-C92F411F588F}">
      <dgm:prSet/>
      <dgm:spPr/>
      <dgm:t>
        <a:bodyPr/>
        <a:lstStyle/>
        <a:p>
          <a:endParaRPr lang="en-IN"/>
        </a:p>
      </dgm:t>
    </dgm:pt>
    <dgm:pt modelId="{84965BF4-E1B6-4BAB-B672-7322AB379CD2}">
      <dgm:prSet phldrT="[Text]"/>
      <dgm:spPr/>
      <dgm:t>
        <a:bodyPr/>
        <a:lstStyle/>
        <a:p>
          <a:r>
            <a:rPr lang="en-US" dirty="0"/>
            <a:t>Basic</a:t>
          </a:r>
          <a:r>
            <a:rPr lang="en-US" baseline="0" dirty="0"/>
            <a:t> Menu</a:t>
          </a:r>
          <a:endParaRPr lang="en-IN" dirty="0"/>
        </a:p>
      </dgm:t>
    </dgm:pt>
    <dgm:pt modelId="{6944206F-4D30-4A23-9B6A-2B533B102587}" type="parTrans" cxnId="{D19C24AA-4DD0-4FD1-9EA8-B0DF4C5721B9}">
      <dgm:prSet/>
      <dgm:spPr/>
      <dgm:t>
        <a:bodyPr/>
        <a:lstStyle/>
        <a:p>
          <a:endParaRPr lang="en-IN"/>
        </a:p>
      </dgm:t>
    </dgm:pt>
    <dgm:pt modelId="{3B8BA480-5AAD-41A5-B967-B461EC3D8396}" type="sibTrans" cxnId="{D19C24AA-4DD0-4FD1-9EA8-B0DF4C5721B9}">
      <dgm:prSet/>
      <dgm:spPr/>
      <dgm:t>
        <a:bodyPr/>
        <a:lstStyle/>
        <a:p>
          <a:endParaRPr lang="en-IN"/>
        </a:p>
      </dgm:t>
    </dgm:pt>
    <dgm:pt modelId="{BDFA6937-3EE3-4C93-AA15-C206F0E5541B}">
      <dgm:prSet phldrT="[Text]" custT="1"/>
      <dgm:spPr/>
      <dgm:t>
        <a:bodyPr/>
        <a:lstStyle/>
        <a:p>
          <a:r>
            <a:rPr lang="en-US" sz="1600" dirty="0"/>
            <a:t>Choose from 4 Different Options</a:t>
          </a:r>
          <a:endParaRPr lang="en-IN" sz="1600" dirty="0"/>
        </a:p>
      </dgm:t>
    </dgm:pt>
    <dgm:pt modelId="{ACE92755-0594-427F-8CE1-5CC6F34D71A7}" type="parTrans" cxnId="{D946A23E-2746-46CF-84F2-3FFB80717876}">
      <dgm:prSet/>
      <dgm:spPr/>
      <dgm:t>
        <a:bodyPr/>
        <a:lstStyle/>
        <a:p>
          <a:endParaRPr lang="en-IN"/>
        </a:p>
      </dgm:t>
    </dgm:pt>
    <dgm:pt modelId="{AC696840-60DE-4096-B4A7-168CF92500B2}" type="sibTrans" cxnId="{D946A23E-2746-46CF-84F2-3FFB80717876}">
      <dgm:prSet/>
      <dgm:spPr/>
      <dgm:t>
        <a:bodyPr/>
        <a:lstStyle/>
        <a:p>
          <a:endParaRPr lang="en-IN"/>
        </a:p>
      </dgm:t>
    </dgm:pt>
    <dgm:pt modelId="{70A957AA-9889-4C46-8097-5D7596348000}">
      <dgm:prSet phldrT="[Text]"/>
      <dgm:spPr/>
      <dgm:t>
        <a:bodyPr/>
        <a:lstStyle/>
        <a:p>
          <a:endParaRPr lang="en-IN" sz="1300" dirty="0"/>
        </a:p>
      </dgm:t>
    </dgm:pt>
    <dgm:pt modelId="{3002E9E2-4A92-4D54-B026-017D3903D3B4}" type="parTrans" cxnId="{07CC3FA6-D51F-49DF-813F-464109FAFD46}">
      <dgm:prSet/>
      <dgm:spPr/>
      <dgm:t>
        <a:bodyPr/>
        <a:lstStyle/>
        <a:p>
          <a:endParaRPr lang="en-IN"/>
        </a:p>
      </dgm:t>
    </dgm:pt>
    <dgm:pt modelId="{11E14603-13F6-4663-8DBE-9C3B9BE7885A}" type="sibTrans" cxnId="{07CC3FA6-D51F-49DF-813F-464109FAFD46}">
      <dgm:prSet/>
      <dgm:spPr/>
      <dgm:t>
        <a:bodyPr/>
        <a:lstStyle/>
        <a:p>
          <a:endParaRPr lang="en-IN"/>
        </a:p>
      </dgm:t>
    </dgm:pt>
    <dgm:pt modelId="{E585A5E5-510E-4132-B508-E6AF95936A79}">
      <dgm:prSet phldrT="[Text]" custT="1"/>
      <dgm:spPr/>
      <dgm:t>
        <a:bodyPr/>
        <a:lstStyle/>
        <a:p>
          <a:r>
            <a:rPr lang="en-US" sz="1600" dirty="0"/>
            <a:t>Rotate Image</a:t>
          </a:r>
          <a:endParaRPr lang="en-IN" sz="1600" dirty="0"/>
        </a:p>
      </dgm:t>
    </dgm:pt>
    <dgm:pt modelId="{312DA4B3-D105-426E-A2A1-3F63C99CA027}" type="parTrans" cxnId="{DAEB2E98-AE91-45CD-9DD2-D5207283EF7D}">
      <dgm:prSet/>
      <dgm:spPr/>
      <dgm:t>
        <a:bodyPr/>
        <a:lstStyle/>
        <a:p>
          <a:endParaRPr lang="en-IN"/>
        </a:p>
      </dgm:t>
    </dgm:pt>
    <dgm:pt modelId="{79091D20-D875-4B97-8716-1CD3434A6773}" type="sibTrans" cxnId="{DAEB2E98-AE91-45CD-9DD2-D5207283EF7D}">
      <dgm:prSet/>
      <dgm:spPr/>
      <dgm:t>
        <a:bodyPr/>
        <a:lstStyle/>
        <a:p>
          <a:endParaRPr lang="en-IN"/>
        </a:p>
      </dgm:t>
    </dgm:pt>
    <dgm:pt modelId="{67AA797C-9C31-4B15-8E2D-9E32C73A76BA}">
      <dgm:prSet phldrT="[Text]" custT="1"/>
      <dgm:spPr/>
      <dgm:t>
        <a:bodyPr/>
        <a:lstStyle/>
        <a:p>
          <a:r>
            <a:rPr lang="en-US" sz="1600" dirty="0"/>
            <a:t>Resize Image</a:t>
          </a:r>
          <a:endParaRPr lang="en-IN" sz="1600" dirty="0"/>
        </a:p>
      </dgm:t>
    </dgm:pt>
    <dgm:pt modelId="{2FCCF1D1-13E0-4FB0-B667-8441800DBCAA}" type="parTrans" cxnId="{5091111F-5790-450E-B171-3558A50CDEF9}">
      <dgm:prSet/>
      <dgm:spPr/>
      <dgm:t>
        <a:bodyPr/>
        <a:lstStyle/>
        <a:p>
          <a:endParaRPr lang="en-IN"/>
        </a:p>
      </dgm:t>
    </dgm:pt>
    <dgm:pt modelId="{DA9A1720-A211-47C7-8660-65E8C8C886AE}" type="sibTrans" cxnId="{5091111F-5790-450E-B171-3558A50CDEF9}">
      <dgm:prSet/>
      <dgm:spPr/>
      <dgm:t>
        <a:bodyPr/>
        <a:lstStyle/>
        <a:p>
          <a:endParaRPr lang="en-IN"/>
        </a:p>
      </dgm:t>
    </dgm:pt>
    <dgm:pt modelId="{059911CF-F5A0-44E7-826B-E1211C328189}">
      <dgm:prSet phldrT="[Text]" custT="1"/>
      <dgm:spPr/>
      <dgm:t>
        <a:bodyPr/>
        <a:lstStyle/>
        <a:p>
          <a:r>
            <a:rPr lang="en-US" sz="1600" dirty="0"/>
            <a:t>Crop Image</a:t>
          </a:r>
          <a:endParaRPr lang="en-IN" sz="1600" dirty="0"/>
        </a:p>
      </dgm:t>
    </dgm:pt>
    <dgm:pt modelId="{DDA820BE-A66E-4E52-9F35-5F29C4531CB2}" type="parTrans" cxnId="{6209188F-91A9-4BD0-96A8-2D2413287A36}">
      <dgm:prSet/>
      <dgm:spPr/>
      <dgm:t>
        <a:bodyPr/>
        <a:lstStyle/>
        <a:p>
          <a:endParaRPr lang="en-IN"/>
        </a:p>
      </dgm:t>
    </dgm:pt>
    <dgm:pt modelId="{004AC4AE-4FC0-41CC-A529-D7181A0DFCBC}" type="sibTrans" cxnId="{6209188F-91A9-4BD0-96A8-2D2413287A36}">
      <dgm:prSet/>
      <dgm:spPr/>
      <dgm:t>
        <a:bodyPr/>
        <a:lstStyle/>
        <a:p>
          <a:endParaRPr lang="en-IN"/>
        </a:p>
      </dgm:t>
    </dgm:pt>
    <dgm:pt modelId="{5CE6245A-D8FF-406E-8D4F-7D0EDEA4432F}">
      <dgm:prSet phldrT="[Text]" custT="1"/>
      <dgm:spPr/>
      <dgm:t>
        <a:bodyPr/>
        <a:lstStyle/>
        <a:p>
          <a:r>
            <a:rPr lang="en-US" sz="1600" dirty="0"/>
            <a:t>Flip Image </a:t>
          </a:r>
          <a:endParaRPr lang="en-IN" sz="1600" dirty="0"/>
        </a:p>
      </dgm:t>
    </dgm:pt>
    <dgm:pt modelId="{F172C23D-99B6-4DEB-8204-2F17B044E35D}" type="parTrans" cxnId="{74C8248A-FDC9-481B-BBA5-B444E6A840D2}">
      <dgm:prSet/>
      <dgm:spPr/>
      <dgm:t>
        <a:bodyPr/>
        <a:lstStyle/>
        <a:p>
          <a:endParaRPr lang="en-IN"/>
        </a:p>
      </dgm:t>
    </dgm:pt>
    <dgm:pt modelId="{2028A742-1683-4272-8845-C4A3CEFD20B1}" type="sibTrans" cxnId="{74C8248A-FDC9-481B-BBA5-B444E6A840D2}">
      <dgm:prSet/>
      <dgm:spPr/>
      <dgm:t>
        <a:bodyPr/>
        <a:lstStyle/>
        <a:p>
          <a:endParaRPr lang="en-IN"/>
        </a:p>
      </dgm:t>
    </dgm:pt>
    <dgm:pt modelId="{6F5DE0DE-9C6D-428D-A19F-3705087FA2C9}" type="pres">
      <dgm:prSet presAssocID="{75C6BF3E-1F28-42B6-8F67-2224762A7419}" presName="linearFlow" presStyleCnt="0">
        <dgm:presLayoutVars>
          <dgm:dir/>
          <dgm:animLvl val="lvl"/>
          <dgm:resizeHandles val="exact"/>
        </dgm:presLayoutVars>
      </dgm:prSet>
      <dgm:spPr/>
    </dgm:pt>
    <dgm:pt modelId="{3B0BB2BB-2E73-417B-AFB9-A0B25758E882}" type="pres">
      <dgm:prSet presAssocID="{678534D6-5230-459E-A0A4-7F05BFF6A56A}" presName="composite" presStyleCnt="0"/>
      <dgm:spPr/>
    </dgm:pt>
    <dgm:pt modelId="{DE968847-AD04-4021-9EF5-1BCB29DC85A4}" type="pres">
      <dgm:prSet presAssocID="{678534D6-5230-459E-A0A4-7F05BFF6A56A}" presName="parentText" presStyleLbl="alignNode1" presStyleIdx="0" presStyleCnt="2">
        <dgm:presLayoutVars>
          <dgm:chMax val="1"/>
          <dgm:bulletEnabled val="1"/>
        </dgm:presLayoutVars>
      </dgm:prSet>
      <dgm:spPr/>
    </dgm:pt>
    <dgm:pt modelId="{F3C286CE-0128-4E28-B4E4-D8AE7D47F3E7}" type="pres">
      <dgm:prSet presAssocID="{678534D6-5230-459E-A0A4-7F05BFF6A56A}" presName="descendantText" presStyleLbl="alignAcc1" presStyleIdx="0" presStyleCnt="2" custScaleY="100000" custLinFactNeighborX="-137" custLinFactNeighborY="29004">
        <dgm:presLayoutVars>
          <dgm:bulletEnabled val="1"/>
        </dgm:presLayoutVars>
      </dgm:prSet>
      <dgm:spPr/>
    </dgm:pt>
    <dgm:pt modelId="{6B2982CD-CD9A-4DCC-A293-4A9D0B6AA6F1}" type="pres">
      <dgm:prSet presAssocID="{6C2DDFB0-68FF-4F92-A31F-5E81665D44D4}" presName="sp" presStyleCnt="0"/>
      <dgm:spPr/>
    </dgm:pt>
    <dgm:pt modelId="{FCEF01A2-6050-4F41-9503-F8778FEE663B}" type="pres">
      <dgm:prSet presAssocID="{84965BF4-E1B6-4BAB-B672-7322AB379CD2}" presName="composite" presStyleCnt="0"/>
      <dgm:spPr/>
    </dgm:pt>
    <dgm:pt modelId="{9F2E213A-7294-4F83-A2AD-94509E89C59E}" type="pres">
      <dgm:prSet presAssocID="{84965BF4-E1B6-4BAB-B672-7322AB379CD2}" presName="parentText" presStyleLbl="alignNode1" presStyleIdx="1" presStyleCnt="2">
        <dgm:presLayoutVars>
          <dgm:chMax val="1"/>
          <dgm:bulletEnabled val="1"/>
        </dgm:presLayoutVars>
      </dgm:prSet>
      <dgm:spPr/>
    </dgm:pt>
    <dgm:pt modelId="{3A36748C-F115-4134-BB81-9F13D9CCAA00}" type="pres">
      <dgm:prSet presAssocID="{84965BF4-E1B6-4BAB-B672-7322AB379CD2}" presName="descendantText" presStyleLbl="alignAcc1" presStyleIdx="1" presStyleCnt="2" custLinFactNeighborX="0" custLinFactNeighborY="29752">
        <dgm:presLayoutVars>
          <dgm:bulletEnabled val="1"/>
        </dgm:presLayoutVars>
      </dgm:prSet>
      <dgm:spPr/>
    </dgm:pt>
  </dgm:ptLst>
  <dgm:cxnLst>
    <dgm:cxn modelId="{E004B81C-9301-4B6F-9247-CA53A148EEED}" type="presOf" srcId="{84965BF4-E1B6-4BAB-B672-7322AB379CD2}" destId="{9F2E213A-7294-4F83-A2AD-94509E89C59E}" srcOrd="0" destOrd="0" presId="urn:microsoft.com/office/officeart/2005/8/layout/chevron2"/>
    <dgm:cxn modelId="{5091111F-5790-450E-B171-3558A50CDEF9}" srcId="{BDFA6937-3EE3-4C93-AA15-C206F0E5541B}" destId="{67AA797C-9C31-4B15-8E2D-9E32C73A76BA}" srcOrd="1" destOrd="0" parTransId="{2FCCF1D1-13E0-4FB0-B667-8441800DBCAA}" sibTransId="{DA9A1720-A211-47C7-8660-65E8C8C886AE}"/>
    <dgm:cxn modelId="{0371152C-BE8B-4043-8E2C-C92F411F588F}" srcId="{678534D6-5230-459E-A0A4-7F05BFF6A56A}" destId="{8F0C9CF7-E89F-4619-B658-CFC66AD922EC}" srcOrd="0" destOrd="0" parTransId="{7F8973F8-59BF-435C-9F8F-620EFAE25AAC}" sibTransId="{3FC73810-9470-432E-9A77-727EDB04FCEF}"/>
    <dgm:cxn modelId="{D946A23E-2746-46CF-84F2-3FFB80717876}" srcId="{84965BF4-E1B6-4BAB-B672-7322AB379CD2}" destId="{BDFA6937-3EE3-4C93-AA15-C206F0E5541B}" srcOrd="0" destOrd="0" parTransId="{ACE92755-0594-427F-8CE1-5CC6F34D71A7}" sibTransId="{AC696840-60DE-4096-B4A7-168CF92500B2}"/>
    <dgm:cxn modelId="{840B2E53-ED78-42E6-BEBC-26FC29BBCC80}" type="presOf" srcId="{5CE6245A-D8FF-406E-8D4F-7D0EDEA4432F}" destId="{3A36748C-F115-4134-BB81-9F13D9CCAA00}" srcOrd="0" destOrd="4" presId="urn:microsoft.com/office/officeart/2005/8/layout/chevron2"/>
    <dgm:cxn modelId="{99A37A89-BDA4-404A-8E34-3F18FCCC8CFE}" type="presOf" srcId="{67AA797C-9C31-4B15-8E2D-9E32C73A76BA}" destId="{3A36748C-F115-4134-BB81-9F13D9CCAA00}" srcOrd="0" destOrd="2" presId="urn:microsoft.com/office/officeart/2005/8/layout/chevron2"/>
    <dgm:cxn modelId="{74C8248A-FDC9-481B-BBA5-B444E6A840D2}" srcId="{BDFA6937-3EE3-4C93-AA15-C206F0E5541B}" destId="{5CE6245A-D8FF-406E-8D4F-7D0EDEA4432F}" srcOrd="3" destOrd="0" parTransId="{F172C23D-99B6-4DEB-8204-2F17B044E35D}" sibTransId="{2028A742-1683-4272-8845-C4A3CEFD20B1}"/>
    <dgm:cxn modelId="{6209188F-91A9-4BD0-96A8-2D2413287A36}" srcId="{BDFA6937-3EE3-4C93-AA15-C206F0E5541B}" destId="{059911CF-F5A0-44E7-826B-E1211C328189}" srcOrd="2" destOrd="0" parTransId="{DDA820BE-A66E-4E52-9F35-5F29C4531CB2}" sibTransId="{004AC4AE-4FC0-41CC-A529-D7181A0DFCBC}"/>
    <dgm:cxn modelId="{DAEB2E98-AE91-45CD-9DD2-D5207283EF7D}" srcId="{BDFA6937-3EE3-4C93-AA15-C206F0E5541B}" destId="{E585A5E5-510E-4132-B508-E6AF95936A79}" srcOrd="0" destOrd="0" parTransId="{312DA4B3-D105-426E-A2A1-3F63C99CA027}" sibTransId="{79091D20-D875-4B97-8716-1CD3434A6773}"/>
    <dgm:cxn modelId="{07CC3FA6-D51F-49DF-813F-464109FAFD46}" srcId="{8F0C9CF7-E89F-4619-B658-CFC66AD922EC}" destId="{70A957AA-9889-4C46-8097-5D7596348000}" srcOrd="0" destOrd="0" parTransId="{3002E9E2-4A92-4D54-B026-017D3903D3B4}" sibTransId="{11E14603-13F6-4663-8DBE-9C3B9BE7885A}"/>
    <dgm:cxn modelId="{D19C24AA-4DD0-4FD1-9EA8-B0DF4C5721B9}" srcId="{75C6BF3E-1F28-42B6-8F67-2224762A7419}" destId="{84965BF4-E1B6-4BAB-B672-7322AB379CD2}" srcOrd="1" destOrd="0" parTransId="{6944206F-4D30-4A23-9B6A-2B533B102587}" sibTransId="{3B8BA480-5AAD-41A5-B967-B461EC3D8396}"/>
    <dgm:cxn modelId="{12FA39B5-4283-4F79-BFFD-39600F0CAE43}" srcId="{75C6BF3E-1F28-42B6-8F67-2224762A7419}" destId="{678534D6-5230-459E-A0A4-7F05BFF6A56A}" srcOrd="0" destOrd="0" parTransId="{14977A5C-6B14-4D66-97BC-C8D893F6A532}" sibTransId="{6C2DDFB0-68FF-4F92-A31F-5E81665D44D4}"/>
    <dgm:cxn modelId="{993EB8D6-A116-4355-89A6-832E012035B8}" type="presOf" srcId="{678534D6-5230-459E-A0A4-7F05BFF6A56A}" destId="{DE968847-AD04-4021-9EF5-1BCB29DC85A4}" srcOrd="0" destOrd="0" presId="urn:microsoft.com/office/officeart/2005/8/layout/chevron2"/>
    <dgm:cxn modelId="{E8F367E3-9D82-4D90-9D55-3DC8A5A742B8}" type="presOf" srcId="{75C6BF3E-1F28-42B6-8F67-2224762A7419}" destId="{6F5DE0DE-9C6D-428D-A19F-3705087FA2C9}" srcOrd="0" destOrd="0" presId="urn:microsoft.com/office/officeart/2005/8/layout/chevron2"/>
    <dgm:cxn modelId="{F11F22E4-D667-478E-84E1-EEA39673FA62}" type="presOf" srcId="{8F0C9CF7-E89F-4619-B658-CFC66AD922EC}" destId="{F3C286CE-0128-4E28-B4E4-D8AE7D47F3E7}" srcOrd="0" destOrd="0" presId="urn:microsoft.com/office/officeart/2005/8/layout/chevron2"/>
    <dgm:cxn modelId="{62EE7BEB-0A71-4E69-A68A-3F1D66759C47}" type="presOf" srcId="{70A957AA-9889-4C46-8097-5D7596348000}" destId="{F3C286CE-0128-4E28-B4E4-D8AE7D47F3E7}" srcOrd="0" destOrd="1" presId="urn:microsoft.com/office/officeart/2005/8/layout/chevron2"/>
    <dgm:cxn modelId="{6F6254F7-C264-427B-8406-4EB3382941E6}" type="presOf" srcId="{059911CF-F5A0-44E7-826B-E1211C328189}" destId="{3A36748C-F115-4134-BB81-9F13D9CCAA00}" srcOrd="0" destOrd="3" presId="urn:microsoft.com/office/officeart/2005/8/layout/chevron2"/>
    <dgm:cxn modelId="{B1827AF9-FB7B-4CAF-B1EC-B31F87D5AB86}" type="presOf" srcId="{BDFA6937-3EE3-4C93-AA15-C206F0E5541B}" destId="{3A36748C-F115-4134-BB81-9F13D9CCAA00}" srcOrd="0" destOrd="0" presId="urn:microsoft.com/office/officeart/2005/8/layout/chevron2"/>
    <dgm:cxn modelId="{C46FCEFB-354F-41C7-8874-043061E4D0B1}" type="presOf" srcId="{E585A5E5-510E-4132-B508-E6AF95936A79}" destId="{3A36748C-F115-4134-BB81-9F13D9CCAA00}" srcOrd="0" destOrd="1" presId="urn:microsoft.com/office/officeart/2005/8/layout/chevron2"/>
    <dgm:cxn modelId="{5A8C1513-43A1-4BEA-A507-46CAF0C538CD}" type="presParOf" srcId="{6F5DE0DE-9C6D-428D-A19F-3705087FA2C9}" destId="{3B0BB2BB-2E73-417B-AFB9-A0B25758E882}" srcOrd="0" destOrd="0" presId="urn:microsoft.com/office/officeart/2005/8/layout/chevron2"/>
    <dgm:cxn modelId="{5FB807F2-6F78-4381-8592-5B9DA8A9A53A}" type="presParOf" srcId="{3B0BB2BB-2E73-417B-AFB9-A0B25758E882}" destId="{DE968847-AD04-4021-9EF5-1BCB29DC85A4}" srcOrd="0" destOrd="0" presId="urn:microsoft.com/office/officeart/2005/8/layout/chevron2"/>
    <dgm:cxn modelId="{8A9865D8-7A32-46CB-BFB6-83B944FBBDE6}" type="presParOf" srcId="{3B0BB2BB-2E73-417B-AFB9-A0B25758E882}" destId="{F3C286CE-0128-4E28-B4E4-D8AE7D47F3E7}" srcOrd="1" destOrd="0" presId="urn:microsoft.com/office/officeart/2005/8/layout/chevron2"/>
    <dgm:cxn modelId="{3C63A5A1-F565-43DC-861A-42FDAAF15C53}" type="presParOf" srcId="{6F5DE0DE-9C6D-428D-A19F-3705087FA2C9}" destId="{6B2982CD-CD9A-4DCC-A293-4A9D0B6AA6F1}" srcOrd="1" destOrd="0" presId="urn:microsoft.com/office/officeart/2005/8/layout/chevron2"/>
    <dgm:cxn modelId="{892EDE07-EF00-4AD1-A8A5-C79E5D276A84}" type="presParOf" srcId="{6F5DE0DE-9C6D-428D-A19F-3705087FA2C9}" destId="{FCEF01A2-6050-4F41-9503-F8778FEE663B}" srcOrd="2" destOrd="0" presId="urn:microsoft.com/office/officeart/2005/8/layout/chevron2"/>
    <dgm:cxn modelId="{8444D170-4297-4DD2-B574-72E6DF6E94C3}" type="presParOf" srcId="{FCEF01A2-6050-4F41-9503-F8778FEE663B}" destId="{9F2E213A-7294-4F83-A2AD-94509E89C59E}" srcOrd="0" destOrd="0" presId="urn:microsoft.com/office/officeart/2005/8/layout/chevron2"/>
    <dgm:cxn modelId="{08096767-9899-4D42-9AEB-2F9B6905EC8D}" type="presParOf" srcId="{FCEF01A2-6050-4F41-9503-F8778FEE663B}" destId="{3A36748C-F115-4134-BB81-9F13D9CCAA0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C6BF3E-1F28-42B6-8F67-2224762A7419}" type="doc">
      <dgm:prSet loTypeId="urn:microsoft.com/office/officeart/2005/8/layout/chevron2" loCatId="process" qsTypeId="urn:microsoft.com/office/officeart/2005/8/quickstyle/simple1" qsCatId="simple" csTypeId="urn:microsoft.com/office/officeart/2005/8/colors/accent3_2" csCatId="accent3" phldr="1"/>
      <dgm:spPr/>
      <dgm:t>
        <a:bodyPr/>
        <a:lstStyle/>
        <a:p>
          <a:endParaRPr lang="en-IN"/>
        </a:p>
      </dgm:t>
    </dgm:pt>
    <dgm:pt modelId="{678534D6-5230-459E-A0A4-7F05BFF6A56A}">
      <dgm:prSet phldrT="[Text]"/>
      <dgm:spPr/>
      <dgm:t>
        <a:bodyPr/>
        <a:lstStyle/>
        <a:p>
          <a:r>
            <a:rPr lang="en-US" dirty="0"/>
            <a:t>Create Thumbnail Image</a:t>
          </a:r>
          <a:endParaRPr lang="en-IN" dirty="0"/>
        </a:p>
      </dgm:t>
    </dgm:pt>
    <dgm:pt modelId="{14977A5C-6B14-4D66-97BC-C8D893F6A532}" type="parTrans" cxnId="{12FA39B5-4283-4F79-BFFD-39600F0CAE43}">
      <dgm:prSet/>
      <dgm:spPr/>
      <dgm:t>
        <a:bodyPr/>
        <a:lstStyle/>
        <a:p>
          <a:endParaRPr lang="en-IN"/>
        </a:p>
      </dgm:t>
    </dgm:pt>
    <dgm:pt modelId="{6C2DDFB0-68FF-4F92-A31F-5E81665D44D4}" type="sibTrans" cxnId="{12FA39B5-4283-4F79-BFFD-39600F0CAE43}">
      <dgm:prSet/>
      <dgm:spPr/>
      <dgm:t>
        <a:bodyPr/>
        <a:lstStyle/>
        <a:p>
          <a:endParaRPr lang="en-IN"/>
        </a:p>
      </dgm:t>
    </dgm:pt>
    <dgm:pt modelId="{8F0C9CF7-E89F-4619-B658-CFC66AD922EC}">
      <dgm:prSet phldrT="[Text]" custT="1"/>
      <dgm:spPr/>
      <dgm:t>
        <a:bodyPr/>
        <a:lstStyle/>
        <a:p>
          <a:r>
            <a:rPr lang="en-US" sz="1800" dirty="0"/>
            <a:t>Create a thumbnail Image of the input Image (Resize Image keeping the aspect ratio).</a:t>
          </a:r>
          <a:endParaRPr lang="en-IN" sz="1800" dirty="0"/>
        </a:p>
      </dgm:t>
    </dgm:pt>
    <dgm:pt modelId="{7F8973F8-59BF-435C-9F8F-620EFAE25AAC}" type="parTrans" cxnId="{0371152C-BE8B-4043-8E2C-C92F411F588F}">
      <dgm:prSet/>
      <dgm:spPr/>
      <dgm:t>
        <a:bodyPr/>
        <a:lstStyle/>
        <a:p>
          <a:endParaRPr lang="en-IN"/>
        </a:p>
      </dgm:t>
    </dgm:pt>
    <dgm:pt modelId="{3FC73810-9470-432E-9A77-727EDB04FCEF}" type="sibTrans" cxnId="{0371152C-BE8B-4043-8E2C-C92F411F588F}">
      <dgm:prSet/>
      <dgm:spPr/>
      <dgm:t>
        <a:bodyPr/>
        <a:lstStyle/>
        <a:p>
          <a:endParaRPr lang="en-IN"/>
        </a:p>
      </dgm:t>
    </dgm:pt>
    <dgm:pt modelId="{84965BF4-E1B6-4BAB-B672-7322AB379CD2}">
      <dgm:prSet phldrT="[Text]"/>
      <dgm:spPr/>
      <dgm:t>
        <a:bodyPr/>
        <a:lstStyle/>
        <a:p>
          <a:r>
            <a:rPr lang="en-US" dirty="0"/>
            <a:t>New Custom Image Menu</a:t>
          </a:r>
          <a:endParaRPr lang="en-IN" dirty="0"/>
        </a:p>
      </dgm:t>
    </dgm:pt>
    <dgm:pt modelId="{6944206F-4D30-4A23-9B6A-2B533B102587}" type="parTrans" cxnId="{D19C24AA-4DD0-4FD1-9EA8-B0DF4C5721B9}">
      <dgm:prSet/>
      <dgm:spPr/>
      <dgm:t>
        <a:bodyPr/>
        <a:lstStyle/>
        <a:p>
          <a:endParaRPr lang="en-IN"/>
        </a:p>
      </dgm:t>
    </dgm:pt>
    <dgm:pt modelId="{3B8BA480-5AAD-41A5-B967-B461EC3D8396}" type="sibTrans" cxnId="{D19C24AA-4DD0-4FD1-9EA8-B0DF4C5721B9}">
      <dgm:prSet/>
      <dgm:spPr/>
      <dgm:t>
        <a:bodyPr/>
        <a:lstStyle/>
        <a:p>
          <a:endParaRPr lang="en-IN"/>
        </a:p>
      </dgm:t>
    </dgm:pt>
    <dgm:pt modelId="{BDFA6937-3EE3-4C93-AA15-C206F0E5541B}">
      <dgm:prSet phldrT="[Text]" custT="1"/>
      <dgm:spPr/>
      <dgm:t>
        <a:bodyPr/>
        <a:lstStyle/>
        <a:p>
          <a:r>
            <a:rPr lang="en-US" sz="1800" dirty="0"/>
            <a:t>Choose from 4 Different Options</a:t>
          </a:r>
          <a:endParaRPr lang="en-IN" sz="1800" dirty="0"/>
        </a:p>
      </dgm:t>
    </dgm:pt>
    <dgm:pt modelId="{ACE92755-0594-427F-8CE1-5CC6F34D71A7}" type="parTrans" cxnId="{D946A23E-2746-46CF-84F2-3FFB80717876}">
      <dgm:prSet/>
      <dgm:spPr/>
      <dgm:t>
        <a:bodyPr/>
        <a:lstStyle/>
        <a:p>
          <a:endParaRPr lang="en-IN"/>
        </a:p>
      </dgm:t>
    </dgm:pt>
    <dgm:pt modelId="{AC696840-60DE-4096-B4A7-168CF92500B2}" type="sibTrans" cxnId="{D946A23E-2746-46CF-84F2-3FFB80717876}">
      <dgm:prSet/>
      <dgm:spPr/>
      <dgm:t>
        <a:bodyPr/>
        <a:lstStyle/>
        <a:p>
          <a:endParaRPr lang="en-IN"/>
        </a:p>
      </dgm:t>
    </dgm:pt>
    <dgm:pt modelId="{70A957AA-9889-4C46-8097-5D7596348000}">
      <dgm:prSet phldrT="[Text]"/>
      <dgm:spPr/>
      <dgm:t>
        <a:bodyPr/>
        <a:lstStyle/>
        <a:p>
          <a:endParaRPr lang="en-IN" sz="1300" dirty="0"/>
        </a:p>
      </dgm:t>
    </dgm:pt>
    <dgm:pt modelId="{3002E9E2-4A92-4D54-B026-017D3903D3B4}" type="parTrans" cxnId="{07CC3FA6-D51F-49DF-813F-464109FAFD46}">
      <dgm:prSet/>
      <dgm:spPr/>
      <dgm:t>
        <a:bodyPr/>
        <a:lstStyle/>
        <a:p>
          <a:endParaRPr lang="en-IN"/>
        </a:p>
      </dgm:t>
    </dgm:pt>
    <dgm:pt modelId="{11E14603-13F6-4663-8DBE-9C3B9BE7885A}" type="sibTrans" cxnId="{07CC3FA6-D51F-49DF-813F-464109FAFD46}">
      <dgm:prSet/>
      <dgm:spPr/>
      <dgm:t>
        <a:bodyPr/>
        <a:lstStyle/>
        <a:p>
          <a:endParaRPr lang="en-IN"/>
        </a:p>
      </dgm:t>
    </dgm:pt>
    <dgm:pt modelId="{E585A5E5-510E-4132-B508-E6AF95936A79}">
      <dgm:prSet phldrT="[Text]" custT="1"/>
      <dgm:spPr/>
      <dgm:t>
        <a:bodyPr/>
        <a:lstStyle/>
        <a:p>
          <a:r>
            <a:rPr lang="en-US" sz="1800" dirty="0"/>
            <a:t>Image containing Noise</a:t>
          </a:r>
          <a:endParaRPr lang="en-IN" sz="1800" dirty="0"/>
        </a:p>
      </dgm:t>
    </dgm:pt>
    <dgm:pt modelId="{312DA4B3-D105-426E-A2A1-3F63C99CA027}" type="parTrans" cxnId="{DAEB2E98-AE91-45CD-9DD2-D5207283EF7D}">
      <dgm:prSet/>
      <dgm:spPr/>
      <dgm:t>
        <a:bodyPr/>
        <a:lstStyle/>
        <a:p>
          <a:endParaRPr lang="en-IN"/>
        </a:p>
      </dgm:t>
    </dgm:pt>
    <dgm:pt modelId="{79091D20-D875-4B97-8716-1CD3434A6773}" type="sibTrans" cxnId="{DAEB2E98-AE91-45CD-9DD2-D5207283EF7D}">
      <dgm:prSet/>
      <dgm:spPr/>
      <dgm:t>
        <a:bodyPr/>
        <a:lstStyle/>
        <a:p>
          <a:endParaRPr lang="en-IN"/>
        </a:p>
      </dgm:t>
    </dgm:pt>
    <dgm:pt modelId="{67AA797C-9C31-4B15-8E2D-9E32C73A76BA}">
      <dgm:prSet phldrT="[Text]" custT="1"/>
      <dgm:spPr/>
      <dgm:t>
        <a:bodyPr/>
        <a:lstStyle/>
        <a:p>
          <a:r>
            <a:rPr lang="en-US" sz="1800" dirty="0"/>
            <a:t>Linear Gradient Image</a:t>
          </a:r>
          <a:endParaRPr lang="en-IN" sz="1800" dirty="0"/>
        </a:p>
      </dgm:t>
    </dgm:pt>
    <dgm:pt modelId="{2FCCF1D1-13E0-4FB0-B667-8441800DBCAA}" type="parTrans" cxnId="{5091111F-5790-450E-B171-3558A50CDEF9}">
      <dgm:prSet/>
      <dgm:spPr/>
      <dgm:t>
        <a:bodyPr/>
        <a:lstStyle/>
        <a:p>
          <a:endParaRPr lang="en-IN"/>
        </a:p>
      </dgm:t>
    </dgm:pt>
    <dgm:pt modelId="{DA9A1720-A211-47C7-8660-65E8C8C886AE}" type="sibTrans" cxnId="{5091111F-5790-450E-B171-3558A50CDEF9}">
      <dgm:prSet/>
      <dgm:spPr/>
      <dgm:t>
        <a:bodyPr/>
        <a:lstStyle/>
        <a:p>
          <a:endParaRPr lang="en-IN"/>
        </a:p>
      </dgm:t>
    </dgm:pt>
    <dgm:pt modelId="{059911CF-F5A0-44E7-826B-E1211C328189}">
      <dgm:prSet phldrT="[Text]" custT="1"/>
      <dgm:spPr/>
      <dgm:t>
        <a:bodyPr/>
        <a:lstStyle/>
        <a:p>
          <a:r>
            <a:rPr lang="en-US" sz="1800" dirty="0"/>
            <a:t>Radial Gradient Image</a:t>
          </a:r>
          <a:endParaRPr lang="en-IN" sz="1800" dirty="0"/>
        </a:p>
      </dgm:t>
    </dgm:pt>
    <dgm:pt modelId="{DDA820BE-A66E-4E52-9F35-5F29C4531CB2}" type="parTrans" cxnId="{6209188F-91A9-4BD0-96A8-2D2413287A36}">
      <dgm:prSet/>
      <dgm:spPr/>
      <dgm:t>
        <a:bodyPr/>
        <a:lstStyle/>
        <a:p>
          <a:endParaRPr lang="en-IN"/>
        </a:p>
      </dgm:t>
    </dgm:pt>
    <dgm:pt modelId="{004AC4AE-4FC0-41CC-A529-D7181A0DFCBC}" type="sibTrans" cxnId="{6209188F-91A9-4BD0-96A8-2D2413287A36}">
      <dgm:prSet/>
      <dgm:spPr/>
      <dgm:t>
        <a:bodyPr/>
        <a:lstStyle/>
        <a:p>
          <a:endParaRPr lang="en-IN"/>
        </a:p>
      </dgm:t>
    </dgm:pt>
    <dgm:pt modelId="{5CE6245A-D8FF-406E-8D4F-7D0EDEA4432F}">
      <dgm:prSet phldrT="[Text]" custT="1"/>
      <dgm:spPr/>
      <dgm:t>
        <a:bodyPr/>
        <a:lstStyle/>
        <a:p>
          <a:r>
            <a:rPr lang="en-US" sz="1800" dirty="0"/>
            <a:t>Coloured Image </a:t>
          </a:r>
          <a:endParaRPr lang="en-IN" sz="1800" dirty="0"/>
        </a:p>
      </dgm:t>
    </dgm:pt>
    <dgm:pt modelId="{F172C23D-99B6-4DEB-8204-2F17B044E35D}" type="parTrans" cxnId="{74C8248A-FDC9-481B-BBA5-B444E6A840D2}">
      <dgm:prSet/>
      <dgm:spPr/>
      <dgm:t>
        <a:bodyPr/>
        <a:lstStyle/>
        <a:p>
          <a:endParaRPr lang="en-IN"/>
        </a:p>
      </dgm:t>
    </dgm:pt>
    <dgm:pt modelId="{2028A742-1683-4272-8845-C4A3CEFD20B1}" type="sibTrans" cxnId="{74C8248A-FDC9-481B-BBA5-B444E6A840D2}">
      <dgm:prSet/>
      <dgm:spPr/>
      <dgm:t>
        <a:bodyPr/>
        <a:lstStyle/>
        <a:p>
          <a:endParaRPr lang="en-IN"/>
        </a:p>
      </dgm:t>
    </dgm:pt>
    <dgm:pt modelId="{6F5DE0DE-9C6D-428D-A19F-3705087FA2C9}" type="pres">
      <dgm:prSet presAssocID="{75C6BF3E-1F28-42B6-8F67-2224762A7419}" presName="linearFlow" presStyleCnt="0">
        <dgm:presLayoutVars>
          <dgm:dir/>
          <dgm:animLvl val="lvl"/>
          <dgm:resizeHandles val="exact"/>
        </dgm:presLayoutVars>
      </dgm:prSet>
      <dgm:spPr/>
    </dgm:pt>
    <dgm:pt modelId="{3B0BB2BB-2E73-417B-AFB9-A0B25758E882}" type="pres">
      <dgm:prSet presAssocID="{678534D6-5230-459E-A0A4-7F05BFF6A56A}" presName="composite" presStyleCnt="0"/>
      <dgm:spPr/>
    </dgm:pt>
    <dgm:pt modelId="{DE968847-AD04-4021-9EF5-1BCB29DC85A4}" type="pres">
      <dgm:prSet presAssocID="{678534D6-5230-459E-A0A4-7F05BFF6A56A}" presName="parentText" presStyleLbl="alignNode1" presStyleIdx="0" presStyleCnt="2">
        <dgm:presLayoutVars>
          <dgm:chMax val="1"/>
          <dgm:bulletEnabled val="1"/>
        </dgm:presLayoutVars>
      </dgm:prSet>
      <dgm:spPr/>
    </dgm:pt>
    <dgm:pt modelId="{F3C286CE-0128-4E28-B4E4-D8AE7D47F3E7}" type="pres">
      <dgm:prSet presAssocID="{678534D6-5230-459E-A0A4-7F05BFF6A56A}" presName="descendantText" presStyleLbl="alignAcc1" presStyleIdx="0" presStyleCnt="2" custScaleY="100000" custLinFactNeighborX="-137" custLinFactNeighborY="29004">
        <dgm:presLayoutVars>
          <dgm:bulletEnabled val="1"/>
        </dgm:presLayoutVars>
      </dgm:prSet>
      <dgm:spPr/>
    </dgm:pt>
    <dgm:pt modelId="{6B2982CD-CD9A-4DCC-A293-4A9D0B6AA6F1}" type="pres">
      <dgm:prSet presAssocID="{6C2DDFB0-68FF-4F92-A31F-5E81665D44D4}" presName="sp" presStyleCnt="0"/>
      <dgm:spPr/>
    </dgm:pt>
    <dgm:pt modelId="{FCEF01A2-6050-4F41-9503-F8778FEE663B}" type="pres">
      <dgm:prSet presAssocID="{84965BF4-E1B6-4BAB-B672-7322AB379CD2}" presName="composite" presStyleCnt="0"/>
      <dgm:spPr/>
    </dgm:pt>
    <dgm:pt modelId="{9F2E213A-7294-4F83-A2AD-94509E89C59E}" type="pres">
      <dgm:prSet presAssocID="{84965BF4-E1B6-4BAB-B672-7322AB379CD2}" presName="parentText" presStyleLbl="alignNode1" presStyleIdx="1" presStyleCnt="2">
        <dgm:presLayoutVars>
          <dgm:chMax val="1"/>
          <dgm:bulletEnabled val="1"/>
        </dgm:presLayoutVars>
      </dgm:prSet>
      <dgm:spPr/>
    </dgm:pt>
    <dgm:pt modelId="{3A36748C-F115-4134-BB81-9F13D9CCAA00}" type="pres">
      <dgm:prSet presAssocID="{84965BF4-E1B6-4BAB-B672-7322AB379CD2}" presName="descendantText" presStyleLbl="alignAcc1" presStyleIdx="1" presStyleCnt="2" custLinFactNeighborX="0" custLinFactNeighborY="29752">
        <dgm:presLayoutVars>
          <dgm:bulletEnabled val="1"/>
        </dgm:presLayoutVars>
      </dgm:prSet>
      <dgm:spPr/>
    </dgm:pt>
  </dgm:ptLst>
  <dgm:cxnLst>
    <dgm:cxn modelId="{830A1F0E-6629-42B5-AC6A-4CEEEE18BC78}" type="presOf" srcId="{67AA797C-9C31-4B15-8E2D-9E32C73A76BA}" destId="{3A36748C-F115-4134-BB81-9F13D9CCAA00}" srcOrd="0" destOrd="2" presId="urn:microsoft.com/office/officeart/2005/8/layout/chevron2"/>
    <dgm:cxn modelId="{5091111F-5790-450E-B171-3558A50CDEF9}" srcId="{BDFA6937-3EE3-4C93-AA15-C206F0E5541B}" destId="{67AA797C-9C31-4B15-8E2D-9E32C73A76BA}" srcOrd="1" destOrd="0" parTransId="{2FCCF1D1-13E0-4FB0-B667-8441800DBCAA}" sibTransId="{DA9A1720-A211-47C7-8660-65E8C8C886AE}"/>
    <dgm:cxn modelId="{DED3171F-EB35-4F62-84C1-34F950935123}" type="presOf" srcId="{75C6BF3E-1F28-42B6-8F67-2224762A7419}" destId="{6F5DE0DE-9C6D-428D-A19F-3705087FA2C9}" srcOrd="0" destOrd="0" presId="urn:microsoft.com/office/officeart/2005/8/layout/chevron2"/>
    <dgm:cxn modelId="{0371152C-BE8B-4043-8E2C-C92F411F588F}" srcId="{678534D6-5230-459E-A0A4-7F05BFF6A56A}" destId="{8F0C9CF7-E89F-4619-B658-CFC66AD922EC}" srcOrd="0" destOrd="0" parTransId="{7F8973F8-59BF-435C-9F8F-620EFAE25AAC}" sibTransId="{3FC73810-9470-432E-9A77-727EDB04FCEF}"/>
    <dgm:cxn modelId="{1DD91630-027E-459D-8919-E5BD90F2655B}" type="presOf" srcId="{BDFA6937-3EE3-4C93-AA15-C206F0E5541B}" destId="{3A36748C-F115-4134-BB81-9F13D9CCAA00}" srcOrd="0" destOrd="0" presId="urn:microsoft.com/office/officeart/2005/8/layout/chevron2"/>
    <dgm:cxn modelId="{D946A23E-2746-46CF-84F2-3FFB80717876}" srcId="{84965BF4-E1B6-4BAB-B672-7322AB379CD2}" destId="{BDFA6937-3EE3-4C93-AA15-C206F0E5541B}" srcOrd="0" destOrd="0" parTransId="{ACE92755-0594-427F-8CE1-5CC6F34D71A7}" sibTransId="{AC696840-60DE-4096-B4A7-168CF92500B2}"/>
    <dgm:cxn modelId="{9ED4A461-A56F-460C-AE5B-35DA5788E8E0}" type="presOf" srcId="{8F0C9CF7-E89F-4619-B658-CFC66AD922EC}" destId="{F3C286CE-0128-4E28-B4E4-D8AE7D47F3E7}" srcOrd="0" destOrd="0" presId="urn:microsoft.com/office/officeart/2005/8/layout/chevron2"/>
    <dgm:cxn modelId="{F220FC69-9D51-43D5-ACE3-5EA7101FD16C}" type="presOf" srcId="{70A957AA-9889-4C46-8097-5D7596348000}" destId="{F3C286CE-0128-4E28-B4E4-D8AE7D47F3E7}" srcOrd="0" destOrd="1" presId="urn:microsoft.com/office/officeart/2005/8/layout/chevron2"/>
    <dgm:cxn modelId="{391BE275-E9A6-49B9-8F94-C8747FEF0C5C}" type="presOf" srcId="{059911CF-F5A0-44E7-826B-E1211C328189}" destId="{3A36748C-F115-4134-BB81-9F13D9CCAA00}" srcOrd="0" destOrd="3" presId="urn:microsoft.com/office/officeart/2005/8/layout/chevron2"/>
    <dgm:cxn modelId="{83FD3B57-F959-46E1-83A4-44FB969C1B31}" type="presOf" srcId="{84965BF4-E1B6-4BAB-B672-7322AB379CD2}" destId="{9F2E213A-7294-4F83-A2AD-94509E89C59E}" srcOrd="0" destOrd="0" presId="urn:microsoft.com/office/officeart/2005/8/layout/chevron2"/>
    <dgm:cxn modelId="{B9F5BA7F-69C8-4F38-AE2D-9B07B29B065B}" type="presOf" srcId="{5CE6245A-D8FF-406E-8D4F-7D0EDEA4432F}" destId="{3A36748C-F115-4134-BB81-9F13D9CCAA00}" srcOrd="0" destOrd="4" presId="urn:microsoft.com/office/officeart/2005/8/layout/chevron2"/>
    <dgm:cxn modelId="{74C8248A-FDC9-481B-BBA5-B444E6A840D2}" srcId="{BDFA6937-3EE3-4C93-AA15-C206F0E5541B}" destId="{5CE6245A-D8FF-406E-8D4F-7D0EDEA4432F}" srcOrd="3" destOrd="0" parTransId="{F172C23D-99B6-4DEB-8204-2F17B044E35D}" sibTransId="{2028A742-1683-4272-8845-C4A3CEFD20B1}"/>
    <dgm:cxn modelId="{6209188F-91A9-4BD0-96A8-2D2413287A36}" srcId="{BDFA6937-3EE3-4C93-AA15-C206F0E5541B}" destId="{059911CF-F5A0-44E7-826B-E1211C328189}" srcOrd="2" destOrd="0" parTransId="{DDA820BE-A66E-4E52-9F35-5F29C4531CB2}" sibTransId="{004AC4AE-4FC0-41CC-A529-D7181A0DFCBC}"/>
    <dgm:cxn modelId="{DAEB2E98-AE91-45CD-9DD2-D5207283EF7D}" srcId="{BDFA6937-3EE3-4C93-AA15-C206F0E5541B}" destId="{E585A5E5-510E-4132-B508-E6AF95936A79}" srcOrd="0" destOrd="0" parTransId="{312DA4B3-D105-426E-A2A1-3F63C99CA027}" sibTransId="{79091D20-D875-4B97-8716-1CD3434A6773}"/>
    <dgm:cxn modelId="{07CC3FA6-D51F-49DF-813F-464109FAFD46}" srcId="{8F0C9CF7-E89F-4619-B658-CFC66AD922EC}" destId="{70A957AA-9889-4C46-8097-5D7596348000}" srcOrd="0" destOrd="0" parTransId="{3002E9E2-4A92-4D54-B026-017D3903D3B4}" sibTransId="{11E14603-13F6-4663-8DBE-9C3B9BE7885A}"/>
    <dgm:cxn modelId="{D19C24AA-4DD0-4FD1-9EA8-B0DF4C5721B9}" srcId="{75C6BF3E-1F28-42B6-8F67-2224762A7419}" destId="{84965BF4-E1B6-4BAB-B672-7322AB379CD2}" srcOrd="1" destOrd="0" parTransId="{6944206F-4D30-4A23-9B6A-2B533B102587}" sibTransId="{3B8BA480-5AAD-41A5-B967-B461EC3D8396}"/>
    <dgm:cxn modelId="{12FA39B5-4283-4F79-BFFD-39600F0CAE43}" srcId="{75C6BF3E-1F28-42B6-8F67-2224762A7419}" destId="{678534D6-5230-459E-A0A4-7F05BFF6A56A}" srcOrd="0" destOrd="0" parTransId="{14977A5C-6B14-4D66-97BC-C8D893F6A532}" sibTransId="{6C2DDFB0-68FF-4F92-A31F-5E81665D44D4}"/>
    <dgm:cxn modelId="{C2126CDE-FD30-44D3-B823-E87A8717F769}" type="presOf" srcId="{678534D6-5230-459E-A0A4-7F05BFF6A56A}" destId="{DE968847-AD04-4021-9EF5-1BCB29DC85A4}" srcOrd="0" destOrd="0" presId="urn:microsoft.com/office/officeart/2005/8/layout/chevron2"/>
    <dgm:cxn modelId="{B2281AF4-E21D-4A28-BAEE-20E58CBB7535}" type="presOf" srcId="{E585A5E5-510E-4132-B508-E6AF95936A79}" destId="{3A36748C-F115-4134-BB81-9F13D9CCAA00}" srcOrd="0" destOrd="1" presId="urn:microsoft.com/office/officeart/2005/8/layout/chevron2"/>
    <dgm:cxn modelId="{582A1109-5A73-46A2-8745-29DA7E87E346}" type="presParOf" srcId="{6F5DE0DE-9C6D-428D-A19F-3705087FA2C9}" destId="{3B0BB2BB-2E73-417B-AFB9-A0B25758E882}" srcOrd="0" destOrd="0" presId="urn:microsoft.com/office/officeart/2005/8/layout/chevron2"/>
    <dgm:cxn modelId="{F84DE3CC-4917-4161-95D3-177AAB8C3D70}" type="presParOf" srcId="{3B0BB2BB-2E73-417B-AFB9-A0B25758E882}" destId="{DE968847-AD04-4021-9EF5-1BCB29DC85A4}" srcOrd="0" destOrd="0" presId="urn:microsoft.com/office/officeart/2005/8/layout/chevron2"/>
    <dgm:cxn modelId="{C05C0C3F-B6F7-4CCF-B89D-1E6AAF12CD5F}" type="presParOf" srcId="{3B0BB2BB-2E73-417B-AFB9-A0B25758E882}" destId="{F3C286CE-0128-4E28-B4E4-D8AE7D47F3E7}" srcOrd="1" destOrd="0" presId="urn:microsoft.com/office/officeart/2005/8/layout/chevron2"/>
    <dgm:cxn modelId="{0BA2720D-5F37-47CF-A368-FAF15EEE2ADB}" type="presParOf" srcId="{6F5DE0DE-9C6D-428D-A19F-3705087FA2C9}" destId="{6B2982CD-CD9A-4DCC-A293-4A9D0B6AA6F1}" srcOrd="1" destOrd="0" presId="urn:microsoft.com/office/officeart/2005/8/layout/chevron2"/>
    <dgm:cxn modelId="{436033ED-C8B7-4EBC-B5A3-EDC9EEED62A3}" type="presParOf" srcId="{6F5DE0DE-9C6D-428D-A19F-3705087FA2C9}" destId="{FCEF01A2-6050-4F41-9503-F8778FEE663B}" srcOrd="2" destOrd="0" presId="urn:microsoft.com/office/officeart/2005/8/layout/chevron2"/>
    <dgm:cxn modelId="{BFE1A2C2-F589-4F65-B670-F2B4C1825225}" type="presParOf" srcId="{FCEF01A2-6050-4F41-9503-F8778FEE663B}" destId="{9F2E213A-7294-4F83-A2AD-94509E89C59E}" srcOrd="0" destOrd="0" presId="urn:microsoft.com/office/officeart/2005/8/layout/chevron2"/>
    <dgm:cxn modelId="{AD9C91FE-C6BF-4C5E-8542-005514119AA6}" type="presParOf" srcId="{FCEF01A2-6050-4F41-9503-F8778FEE663B}" destId="{3A36748C-F115-4134-BB81-9F13D9CCAA0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C6BF3E-1F28-42B6-8F67-2224762A7419}" type="doc">
      <dgm:prSet loTypeId="urn:microsoft.com/office/officeart/2005/8/layout/chevron2" loCatId="process" qsTypeId="urn:microsoft.com/office/officeart/2005/8/quickstyle/simple1" qsCatId="simple" csTypeId="urn:microsoft.com/office/officeart/2005/8/colors/accent3_2" csCatId="accent3" phldr="1"/>
      <dgm:spPr/>
      <dgm:t>
        <a:bodyPr/>
        <a:lstStyle/>
        <a:p>
          <a:endParaRPr lang="en-IN"/>
        </a:p>
      </dgm:t>
    </dgm:pt>
    <dgm:pt modelId="{678534D6-5230-459E-A0A4-7F05BFF6A56A}">
      <dgm:prSet phldrT="[Text]"/>
      <dgm:spPr/>
      <dgm:t>
        <a:bodyPr/>
        <a:lstStyle/>
        <a:p>
          <a:r>
            <a:rPr lang="en-US" dirty="0"/>
            <a:t>Filter Menu</a:t>
          </a:r>
          <a:endParaRPr lang="en-IN" dirty="0"/>
        </a:p>
      </dgm:t>
    </dgm:pt>
    <dgm:pt modelId="{14977A5C-6B14-4D66-97BC-C8D893F6A532}" type="parTrans" cxnId="{12FA39B5-4283-4F79-BFFD-39600F0CAE43}">
      <dgm:prSet/>
      <dgm:spPr/>
      <dgm:t>
        <a:bodyPr/>
        <a:lstStyle/>
        <a:p>
          <a:endParaRPr lang="en-IN"/>
        </a:p>
      </dgm:t>
    </dgm:pt>
    <dgm:pt modelId="{6C2DDFB0-68FF-4F92-A31F-5E81665D44D4}" type="sibTrans" cxnId="{12FA39B5-4283-4F79-BFFD-39600F0CAE43}">
      <dgm:prSet/>
      <dgm:spPr/>
      <dgm:t>
        <a:bodyPr/>
        <a:lstStyle/>
        <a:p>
          <a:endParaRPr lang="en-IN"/>
        </a:p>
      </dgm:t>
    </dgm:pt>
    <dgm:pt modelId="{8F0C9CF7-E89F-4619-B658-CFC66AD922EC}">
      <dgm:prSet phldrT="[Text]" custT="1"/>
      <dgm:spPr/>
      <dgm:t>
        <a:bodyPr/>
        <a:lstStyle/>
        <a:p>
          <a:r>
            <a:rPr lang="en-US" sz="1800" dirty="0"/>
            <a:t>Choose from 10 Different Options</a:t>
          </a:r>
          <a:endParaRPr lang="en-IN" sz="1800" dirty="0"/>
        </a:p>
      </dgm:t>
    </dgm:pt>
    <dgm:pt modelId="{7F8973F8-59BF-435C-9F8F-620EFAE25AAC}" type="parTrans" cxnId="{0371152C-BE8B-4043-8E2C-C92F411F588F}">
      <dgm:prSet/>
      <dgm:spPr/>
      <dgm:t>
        <a:bodyPr/>
        <a:lstStyle/>
        <a:p>
          <a:endParaRPr lang="en-IN"/>
        </a:p>
      </dgm:t>
    </dgm:pt>
    <dgm:pt modelId="{3FC73810-9470-432E-9A77-727EDB04FCEF}" type="sibTrans" cxnId="{0371152C-BE8B-4043-8E2C-C92F411F588F}">
      <dgm:prSet/>
      <dgm:spPr/>
      <dgm:t>
        <a:bodyPr/>
        <a:lstStyle/>
        <a:p>
          <a:endParaRPr lang="en-IN"/>
        </a:p>
      </dgm:t>
    </dgm:pt>
    <dgm:pt modelId="{84965BF4-E1B6-4BAB-B672-7322AB379CD2}">
      <dgm:prSet phldrT="[Text]"/>
      <dgm:spPr/>
      <dgm:t>
        <a:bodyPr/>
        <a:lstStyle/>
        <a:p>
          <a:r>
            <a:rPr lang="en-US" dirty="0"/>
            <a:t>Image Process Menu</a:t>
          </a:r>
          <a:endParaRPr lang="en-IN" dirty="0"/>
        </a:p>
      </dgm:t>
    </dgm:pt>
    <dgm:pt modelId="{6944206F-4D30-4A23-9B6A-2B533B102587}" type="parTrans" cxnId="{D19C24AA-4DD0-4FD1-9EA8-B0DF4C5721B9}">
      <dgm:prSet/>
      <dgm:spPr/>
      <dgm:t>
        <a:bodyPr/>
        <a:lstStyle/>
        <a:p>
          <a:endParaRPr lang="en-IN"/>
        </a:p>
      </dgm:t>
    </dgm:pt>
    <dgm:pt modelId="{3B8BA480-5AAD-41A5-B967-B461EC3D8396}" type="sibTrans" cxnId="{D19C24AA-4DD0-4FD1-9EA8-B0DF4C5721B9}">
      <dgm:prSet/>
      <dgm:spPr/>
      <dgm:t>
        <a:bodyPr/>
        <a:lstStyle/>
        <a:p>
          <a:endParaRPr lang="en-IN"/>
        </a:p>
      </dgm:t>
    </dgm:pt>
    <dgm:pt modelId="{BDFA6937-3EE3-4C93-AA15-C206F0E5541B}">
      <dgm:prSet phldrT="[Text]" custT="1"/>
      <dgm:spPr/>
      <dgm:t>
        <a:bodyPr/>
        <a:lstStyle/>
        <a:p>
          <a:r>
            <a:rPr lang="en-US" sz="1800" dirty="0"/>
            <a:t>Choose from 4 Different Options</a:t>
          </a:r>
          <a:endParaRPr lang="en-IN" sz="1800" dirty="0"/>
        </a:p>
      </dgm:t>
    </dgm:pt>
    <dgm:pt modelId="{ACE92755-0594-427F-8CE1-5CC6F34D71A7}" type="parTrans" cxnId="{D946A23E-2746-46CF-84F2-3FFB80717876}">
      <dgm:prSet/>
      <dgm:spPr/>
      <dgm:t>
        <a:bodyPr/>
        <a:lstStyle/>
        <a:p>
          <a:endParaRPr lang="en-IN"/>
        </a:p>
      </dgm:t>
    </dgm:pt>
    <dgm:pt modelId="{AC696840-60DE-4096-B4A7-168CF92500B2}" type="sibTrans" cxnId="{D946A23E-2746-46CF-84F2-3FFB80717876}">
      <dgm:prSet/>
      <dgm:spPr/>
      <dgm:t>
        <a:bodyPr/>
        <a:lstStyle/>
        <a:p>
          <a:endParaRPr lang="en-IN"/>
        </a:p>
      </dgm:t>
    </dgm:pt>
    <dgm:pt modelId="{70A957AA-9889-4C46-8097-5D7596348000}">
      <dgm:prSet phldrT="[Text]"/>
      <dgm:spPr/>
      <dgm:t>
        <a:bodyPr/>
        <a:lstStyle/>
        <a:p>
          <a:endParaRPr lang="en-IN" sz="1300" dirty="0"/>
        </a:p>
      </dgm:t>
    </dgm:pt>
    <dgm:pt modelId="{3002E9E2-4A92-4D54-B026-017D3903D3B4}" type="parTrans" cxnId="{07CC3FA6-D51F-49DF-813F-464109FAFD46}">
      <dgm:prSet/>
      <dgm:spPr/>
      <dgm:t>
        <a:bodyPr/>
        <a:lstStyle/>
        <a:p>
          <a:endParaRPr lang="en-IN"/>
        </a:p>
      </dgm:t>
    </dgm:pt>
    <dgm:pt modelId="{11E14603-13F6-4663-8DBE-9C3B9BE7885A}" type="sibTrans" cxnId="{07CC3FA6-D51F-49DF-813F-464109FAFD46}">
      <dgm:prSet/>
      <dgm:spPr/>
      <dgm:t>
        <a:bodyPr/>
        <a:lstStyle/>
        <a:p>
          <a:endParaRPr lang="en-IN"/>
        </a:p>
      </dgm:t>
    </dgm:pt>
    <dgm:pt modelId="{E585A5E5-510E-4132-B508-E6AF95936A79}">
      <dgm:prSet phldrT="[Text]" custT="1"/>
      <dgm:spPr/>
      <dgm:t>
        <a:bodyPr/>
        <a:lstStyle/>
        <a:p>
          <a:r>
            <a:rPr lang="en-IN" sz="1800" dirty="0"/>
            <a:t>Blending Image.</a:t>
          </a:r>
        </a:p>
      </dgm:t>
    </dgm:pt>
    <dgm:pt modelId="{312DA4B3-D105-426E-A2A1-3F63C99CA027}" type="parTrans" cxnId="{DAEB2E98-AE91-45CD-9DD2-D5207283EF7D}">
      <dgm:prSet/>
      <dgm:spPr/>
      <dgm:t>
        <a:bodyPr/>
        <a:lstStyle/>
        <a:p>
          <a:endParaRPr lang="en-IN"/>
        </a:p>
      </dgm:t>
    </dgm:pt>
    <dgm:pt modelId="{79091D20-D875-4B97-8716-1CD3434A6773}" type="sibTrans" cxnId="{DAEB2E98-AE91-45CD-9DD2-D5207283EF7D}">
      <dgm:prSet/>
      <dgm:spPr/>
      <dgm:t>
        <a:bodyPr/>
        <a:lstStyle/>
        <a:p>
          <a:endParaRPr lang="en-IN"/>
        </a:p>
      </dgm:t>
    </dgm:pt>
    <dgm:pt modelId="{1A4D5B70-65FC-4847-B2E2-0CCC404A1EF1}">
      <dgm:prSet phldrT="[Text]" custT="1"/>
      <dgm:spPr/>
      <dgm:t>
        <a:bodyPr/>
        <a:lstStyle/>
        <a:p>
          <a:r>
            <a:rPr lang="en-US" sz="1800" dirty="0"/>
            <a:t>Spread Blur</a:t>
          </a:r>
          <a:endParaRPr lang="en-IN" sz="1800" dirty="0"/>
        </a:p>
      </dgm:t>
    </dgm:pt>
    <dgm:pt modelId="{3CA7CE71-5D00-418E-9BD9-FF42E937D5A4}" type="parTrans" cxnId="{BDBC060A-40CF-4D50-B1A2-3B50380BC22A}">
      <dgm:prSet/>
      <dgm:spPr/>
      <dgm:t>
        <a:bodyPr/>
        <a:lstStyle/>
        <a:p>
          <a:endParaRPr lang="en-IN"/>
        </a:p>
      </dgm:t>
    </dgm:pt>
    <dgm:pt modelId="{5DE17410-B36A-408E-9E1A-B9C2475C8080}" type="sibTrans" cxnId="{BDBC060A-40CF-4D50-B1A2-3B50380BC22A}">
      <dgm:prSet/>
      <dgm:spPr/>
      <dgm:t>
        <a:bodyPr/>
        <a:lstStyle/>
        <a:p>
          <a:endParaRPr lang="en-IN"/>
        </a:p>
      </dgm:t>
    </dgm:pt>
    <dgm:pt modelId="{2A60B2CE-7BC6-4056-8F97-16A35BD63125}">
      <dgm:prSet phldrT="[Text]" custT="1"/>
      <dgm:spPr/>
      <dgm:t>
        <a:bodyPr/>
        <a:lstStyle/>
        <a:p>
          <a:r>
            <a:rPr lang="en-US" sz="1800" dirty="0"/>
            <a:t>Enhance Colour</a:t>
          </a:r>
          <a:endParaRPr lang="en-IN" sz="1800" dirty="0"/>
        </a:p>
      </dgm:t>
    </dgm:pt>
    <dgm:pt modelId="{15C0E03F-DC2D-427A-945F-3CBC87D221F0}" type="parTrans" cxnId="{A26ACE8C-778D-4A78-B6D4-DB0B58C2EB83}">
      <dgm:prSet/>
      <dgm:spPr/>
      <dgm:t>
        <a:bodyPr/>
        <a:lstStyle/>
        <a:p>
          <a:endParaRPr lang="en-IN"/>
        </a:p>
      </dgm:t>
    </dgm:pt>
    <dgm:pt modelId="{A78B51EE-016E-4C35-AD22-C367FB250CB1}" type="sibTrans" cxnId="{A26ACE8C-778D-4A78-B6D4-DB0B58C2EB83}">
      <dgm:prSet/>
      <dgm:spPr/>
      <dgm:t>
        <a:bodyPr/>
        <a:lstStyle/>
        <a:p>
          <a:endParaRPr lang="en-IN"/>
        </a:p>
      </dgm:t>
    </dgm:pt>
    <dgm:pt modelId="{DF747C9D-E0F4-4024-ACDB-ED0D32F2B4FA}">
      <dgm:prSet phldrT="[Text]"/>
      <dgm:spPr/>
      <dgm:t>
        <a:bodyPr/>
        <a:lstStyle/>
        <a:p>
          <a:r>
            <a:rPr lang="en-US" sz="1800" dirty="0"/>
            <a:t>Enhance Contrast</a:t>
          </a:r>
          <a:endParaRPr lang="en-IN" sz="1800" dirty="0"/>
        </a:p>
      </dgm:t>
    </dgm:pt>
    <dgm:pt modelId="{F854A4C7-571A-4591-BB13-5175818BAC41}" type="parTrans" cxnId="{A1832DF6-2962-4F5E-AB17-B7B928544BEF}">
      <dgm:prSet/>
      <dgm:spPr/>
      <dgm:t>
        <a:bodyPr/>
        <a:lstStyle/>
        <a:p>
          <a:endParaRPr lang="en-IN"/>
        </a:p>
      </dgm:t>
    </dgm:pt>
    <dgm:pt modelId="{58561708-9B41-466F-9D21-6DA463ABAA81}" type="sibTrans" cxnId="{A1832DF6-2962-4F5E-AB17-B7B928544BEF}">
      <dgm:prSet/>
      <dgm:spPr/>
      <dgm:t>
        <a:bodyPr/>
        <a:lstStyle/>
        <a:p>
          <a:endParaRPr lang="en-IN"/>
        </a:p>
      </dgm:t>
    </dgm:pt>
    <dgm:pt modelId="{0E4F4AD9-A866-4006-B3AC-2184B0E2F606}">
      <dgm:prSet phldrT="[Text]" custT="1"/>
      <dgm:spPr/>
      <dgm:t>
        <a:bodyPr/>
        <a:lstStyle/>
        <a:p>
          <a:r>
            <a:rPr lang="en-US" sz="1800" dirty="0"/>
            <a:t>Enhance Brightness</a:t>
          </a:r>
          <a:endParaRPr lang="en-IN" sz="1800" dirty="0"/>
        </a:p>
      </dgm:t>
    </dgm:pt>
    <dgm:pt modelId="{DE333E5D-5FD7-4C26-B791-289F0A59D938}" type="parTrans" cxnId="{4EFD24A3-4109-4DB2-A68E-4D8A9B01E9F5}">
      <dgm:prSet/>
      <dgm:spPr/>
      <dgm:t>
        <a:bodyPr/>
        <a:lstStyle/>
        <a:p>
          <a:endParaRPr lang="en-IN"/>
        </a:p>
      </dgm:t>
    </dgm:pt>
    <dgm:pt modelId="{128E1210-CCBC-4389-A251-0C04FB216F9F}" type="sibTrans" cxnId="{4EFD24A3-4109-4DB2-A68E-4D8A9B01E9F5}">
      <dgm:prSet/>
      <dgm:spPr/>
      <dgm:t>
        <a:bodyPr/>
        <a:lstStyle/>
        <a:p>
          <a:endParaRPr lang="en-IN"/>
        </a:p>
      </dgm:t>
    </dgm:pt>
    <dgm:pt modelId="{7E905A6C-0782-42E3-BFB4-56472834BF1C}">
      <dgm:prSet phldrT="[Text]" custT="1"/>
      <dgm:spPr/>
      <dgm:t>
        <a:bodyPr/>
        <a:lstStyle/>
        <a:p>
          <a:r>
            <a:rPr lang="en-US" sz="1800" dirty="0"/>
            <a:t>Enhance Sharpness</a:t>
          </a:r>
          <a:endParaRPr lang="en-IN" sz="1800" dirty="0"/>
        </a:p>
      </dgm:t>
    </dgm:pt>
    <dgm:pt modelId="{417655D8-5956-4E27-9D78-1A8E00560928}" type="parTrans" cxnId="{96758F8D-9110-4FB0-90E7-712A16142547}">
      <dgm:prSet/>
      <dgm:spPr/>
      <dgm:t>
        <a:bodyPr/>
        <a:lstStyle/>
        <a:p>
          <a:endParaRPr lang="en-IN"/>
        </a:p>
      </dgm:t>
    </dgm:pt>
    <dgm:pt modelId="{E44E4204-0CC0-41C5-B4CB-7BB2EE6DE5B1}" type="sibTrans" cxnId="{96758F8D-9110-4FB0-90E7-712A16142547}">
      <dgm:prSet/>
      <dgm:spPr/>
      <dgm:t>
        <a:bodyPr/>
        <a:lstStyle/>
        <a:p>
          <a:endParaRPr lang="en-IN"/>
        </a:p>
      </dgm:t>
    </dgm:pt>
    <dgm:pt modelId="{94795762-7C1F-48CB-B876-F67114DB30A1}">
      <dgm:prSet phldrT="[Text]" custT="1"/>
      <dgm:spPr/>
      <dgm:t>
        <a:bodyPr/>
        <a:lstStyle/>
        <a:p>
          <a:endParaRPr lang="en-IN" sz="1800" dirty="0"/>
        </a:p>
      </dgm:t>
    </dgm:pt>
    <dgm:pt modelId="{D375B05C-9269-4AE9-A7F1-6C234D8FE380}" type="parTrans" cxnId="{0C3C4289-6E15-4635-B44B-489CD425856A}">
      <dgm:prSet/>
      <dgm:spPr/>
      <dgm:t>
        <a:bodyPr/>
        <a:lstStyle/>
        <a:p>
          <a:endParaRPr lang="en-IN"/>
        </a:p>
      </dgm:t>
    </dgm:pt>
    <dgm:pt modelId="{5AB44E4A-4E9C-4C16-8BC9-1C2A10AD5600}" type="sibTrans" cxnId="{0C3C4289-6E15-4635-B44B-489CD425856A}">
      <dgm:prSet/>
      <dgm:spPr/>
      <dgm:t>
        <a:bodyPr/>
        <a:lstStyle/>
        <a:p>
          <a:endParaRPr lang="en-IN"/>
        </a:p>
      </dgm:t>
    </dgm:pt>
    <dgm:pt modelId="{2917BE89-4A4D-4943-92D9-A980E989C307}">
      <dgm:prSet phldrT="[Text]" custT="1"/>
      <dgm:spPr/>
      <dgm:t>
        <a:bodyPr/>
        <a:lstStyle/>
        <a:p>
          <a:r>
            <a:rPr lang="en-US" sz="1800" dirty="0" err="1"/>
            <a:t>Guassian</a:t>
          </a:r>
          <a:r>
            <a:rPr lang="en-US" sz="1800" dirty="0"/>
            <a:t> Blur</a:t>
          </a:r>
          <a:endParaRPr lang="en-IN" sz="1800" dirty="0"/>
        </a:p>
      </dgm:t>
    </dgm:pt>
    <dgm:pt modelId="{AA391EE0-C946-414B-A79B-DAC18A32686A}" type="parTrans" cxnId="{AA1355D0-58E7-4782-A9C5-CEA038BA10B7}">
      <dgm:prSet/>
      <dgm:spPr/>
      <dgm:t>
        <a:bodyPr/>
        <a:lstStyle/>
        <a:p>
          <a:endParaRPr lang="en-IN"/>
        </a:p>
      </dgm:t>
    </dgm:pt>
    <dgm:pt modelId="{FC639043-6410-4738-9F81-75C12A93CA2B}" type="sibTrans" cxnId="{AA1355D0-58E7-4782-A9C5-CEA038BA10B7}">
      <dgm:prSet/>
      <dgm:spPr/>
      <dgm:t>
        <a:bodyPr/>
        <a:lstStyle/>
        <a:p>
          <a:endParaRPr lang="en-IN"/>
        </a:p>
      </dgm:t>
    </dgm:pt>
    <dgm:pt modelId="{AC544069-4406-43EB-9863-1FB2D7D04972}">
      <dgm:prSet custT="1"/>
      <dgm:spPr/>
      <dgm:t>
        <a:bodyPr/>
        <a:lstStyle/>
        <a:p>
          <a:r>
            <a:rPr lang="en-IN" sz="1800" dirty="0"/>
            <a:t>Alpha Image.</a:t>
          </a:r>
        </a:p>
      </dgm:t>
    </dgm:pt>
    <dgm:pt modelId="{788C6F73-04CF-4FBA-BD71-C84BA0A0D99A}" type="parTrans" cxnId="{19F9E154-0A60-4A6D-8A2A-FF74091A6F6B}">
      <dgm:prSet/>
      <dgm:spPr/>
      <dgm:t>
        <a:bodyPr/>
        <a:lstStyle/>
        <a:p>
          <a:endParaRPr lang="en-IN"/>
        </a:p>
      </dgm:t>
    </dgm:pt>
    <dgm:pt modelId="{BF79F708-FC89-4641-BCD9-7935F642D14E}" type="sibTrans" cxnId="{19F9E154-0A60-4A6D-8A2A-FF74091A6F6B}">
      <dgm:prSet/>
      <dgm:spPr/>
      <dgm:t>
        <a:bodyPr/>
        <a:lstStyle/>
        <a:p>
          <a:endParaRPr lang="en-IN"/>
        </a:p>
      </dgm:t>
    </dgm:pt>
    <dgm:pt modelId="{5EB30AA1-9D5B-40F1-A9EA-5AB7D61A9EB4}">
      <dgm:prSet custT="1"/>
      <dgm:spPr/>
      <dgm:t>
        <a:bodyPr/>
        <a:lstStyle/>
        <a:p>
          <a:r>
            <a:rPr lang="en-IN" sz="1800" dirty="0"/>
            <a:t>Composite Image</a:t>
          </a:r>
        </a:p>
      </dgm:t>
    </dgm:pt>
    <dgm:pt modelId="{C82B3E23-B4A5-4FC8-86FC-A2E6BA021190}" type="parTrans" cxnId="{7BDBAA0D-5293-49C8-8B09-69A29C0DCE50}">
      <dgm:prSet/>
      <dgm:spPr/>
      <dgm:t>
        <a:bodyPr/>
        <a:lstStyle/>
        <a:p>
          <a:endParaRPr lang="en-IN"/>
        </a:p>
      </dgm:t>
    </dgm:pt>
    <dgm:pt modelId="{BE0D39CE-8050-45E5-8845-D75A27E43B95}" type="sibTrans" cxnId="{7BDBAA0D-5293-49C8-8B09-69A29C0DCE50}">
      <dgm:prSet/>
      <dgm:spPr/>
      <dgm:t>
        <a:bodyPr/>
        <a:lstStyle/>
        <a:p>
          <a:endParaRPr lang="en-IN"/>
        </a:p>
      </dgm:t>
    </dgm:pt>
    <dgm:pt modelId="{6F5DE0DE-9C6D-428D-A19F-3705087FA2C9}" type="pres">
      <dgm:prSet presAssocID="{75C6BF3E-1F28-42B6-8F67-2224762A7419}" presName="linearFlow" presStyleCnt="0">
        <dgm:presLayoutVars>
          <dgm:dir/>
          <dgm:animLvl val="lvl"/>
          <dgm:resizeHandles val="exact"/>
        </dgm:presLayoutVars>
      </dgm:prSet>
      <dgm:spPr/>
    </dgm:pt>
    <dgm:pt modelId="{3B0BB2BB-2E73-417B-AFB9-A0B25758E882}" type="pres">
      <dgm:prSet presAssocID="{678534D6-5230-459E-A0A4-7F05BFF6A56A}" presName="composite" presStyleCnt="0"/>
      <dgm:spPr/>
    </dgm:pt>
    <dgm:pt modelId="{DE968847-AD04-4021-9EF5-1BCB29DC85A4}" type="pres">
      <dgm:prSet presAssocID="{678534D6-5230-459E-A0A4-7F05BFF6A56A}" presName="parentText" presStyleLbl="alignNode1" presStyleIdx="0" presStyleCnt="2" custLinFactNeighborX="-601" custLinFactNeighborY="-7386">
        <dgm:presLayoutVars>
          <dgm:chMax val="1"/>
          <dgm:bulletEnabled val="1"/>
        </dgm:presLayoutVars>
      </dgm:prSet>
      <dgm:spPr/>
    </dgm:pt>
    <dgm:pt modelId="{F3C286CE-0128-4E28-B4E4-D8AE7D47F3E7}" type="pres">
      <dgm:prSet presAssocID="{678534D6-5230-459E-A0A4-7F05BFF6A56A}" presName="descendantText" presStyleLbl="alignAcc1" presStyleIdx="0" presStyleCnt="2" custScaleY="170186" custLinFactNeighborX="-521" custLinFactNeighborY="3671">
        <dgm:presLayoutVars>
          <dgm:bulletEnabled val="1"/>
        </dgm:presLayoutVars>
      </dgm:prSet>
      <dgm:spPr/>
    </dgm:pt>
    <dgm:pt modelId="{6B2982CD-CD9A-4DCC-A293-4A9D0B6AA6F1}" type="pres">
      <dgm:prSet presAssocID="{6C2DDFB0-68FF-4F92-A31F-5E81665D44D4}" presName="sp" presStyleCnt="0"/>
      <dgm:spPr/>
    </dgm:pt>
    <dgm:pt modelId="{FCEF01A2-6050-4F41-9503-F8778FEE663B}" type="pres">
      <dgm:prSet presAssocID="{84965BF4-E1B6-4BAB-B672-7322AB379CD2}" presName="composite" presStyleCnt="0"/>
      <dgm:spPr/>
    </dgm:pt>
    <dgm:pt modelId="{9F2E213A-7294-4F83-A2AD-94509E89C59E}" type="pres">
      <dgm:prSet presAssocID="{84965BF4-E1B6-4BAB-B672-7322AB379CD2}" presName="parentText" presStyleLbl="alignNode1" presStyleIdx="1" presStyleCnt="2">
        <dgm:presLayoutVars>
          <dgm:chMax val="1"/>
          <dgm:bulletEnabled val="1"/>
        </dgm:presLayoutVars>
      </dgm:prSet>
      <dgm:spPr/>
    </dgm:pt>
    <dgm:pt modelId="{3A36748C-F115-4134-BB81-9F13D9CCAA00}" type="pres">
      <dgm:prSet presAssocID="{84965BF4-E1B6-4BAB-B672-7322AB379CD2}" presName="descendantText" presStyleLbl="alignAcc1" presStyleIdx="1" presStyleCnt="2" custLinFactNeighborX="0" custLinFactNeighborY="29752">
        <dgm:presLayoutVars>
          <dgm:bulletEnabled val="1"/>
        </dgm:presLayoutVars>
      </dgm:prSet>
      <dgm:spPr/>
    </dgm:pt>
  </dgm:ptLst>
  <dgm:cxnLst>
    <dgm:cxn modelId="{BDBC060A-40CF-4D50-B1A2-3B50380BC22A}" srcId="{8F0C9CF7-E89F-4619-B658-CFC66AD922EC}" destId="{1A4D5B70-65FC-4847-B2E2-0CCC404A1EF1}" srcOrd="0" destOrd="0" parTransId="{3CA7CE71-5D00-418E-9BD9-FF42E937D5A4}" sibTransId="{5DE17410-B36A-408E-9E1A-B9C2475C8080}"/>
    <dgm:cxn modelId="{7BDBAA0D-5293-49C8-8B09-69A29C0DCE50}" srcId="{BDFA6937-3EE3-4C93-AA15-C206F0E5541B}" destId="{5EB30AA1-9D5B-40F1-A9EA-5AB7D61A9EB4}" srcOrd="2" destOrd="0" parTransId="{C82B3E23-B4A5-4FC8-86FC-A2E6BA021190}" sibTransId="{BE0D39CE-8050-45E5-8845-D75A27E43B95}"/>
    <dgm:cxn modelId="{954EF50F-9514-4888-979D-AE375F0BB28F}" type="presOf" srcId="{E585A5E5-510E-4132-B508-E6AF95936A79}" destId="{3A36748C-F115-4134-BB81-9F13D9CCAA00}" srcOrd="0" destOrd="1" presId="urn:microsoft.com/office/officeart/2005/8/layout/chevron2"/>
    <dgm:cxn modelId="{AB144824-A24B-4292-8CFF-28550D3EF902}" type="presOf" srcId="{DF747C9D-E0F4-4024-ACDB-ED0D32F2B4FA}" destId="{F3C286CE-0128-4E28-B4E4-D8AE7D47F3E7}" srcOrd="0" destOrd="3" presId="urn:microsoft.com/office/officeart/2005/8/layout/chevron2"/>
    <dgm:cxn modelId="{ADE76625-981D-48A8-B03C-826875C525F0}" type="presOf" srcId="{84965BF4-E1B6-4BAB-B672-7322AB379CD2}" destId="{9F2E213A-7294-4F83-A2AD-94509E89C59E}" srcOrd="0" destOrd="0" presId="urn:microsoft.com/office/officeart/2005/8/layout/chevron2"/>
    <dgm:cxn modelId="{0371152C-BE8B-4043-8E2C-C92F411F588F}" srcId="{678534D6-5230-459E-A0A4-7F05BFF6A56A}" destId="{8F0C9CF7-E89F-4619-B658-CFC66AD922EC}" srcOrd="0" destOrd="0" parTransId="{7F8973F8-59BF-435C-9F8F-620EFAE25AAC}" sibTransId="{3FC73810-9470-432E-9A77-727EDB04FCEF}"/>
    <dgm:cxn modelId="{3BF12439-0950-4A47-BA09-8146145B1BE6}" type="presOf" srcId="{0E4F4AD9-A866-4006-B3AC-2184B0E2F606}" destId="{F3C286CE-0128-4E28-B4E4-D8AE7D47F3E7}" srcOrd="0" destOrd="4" presId="urn:microsoft.com/office/officeart/2005/8/layout/chevron2"/>
    <dgm:cxn modelId="{F79A4D3C-F985-4D2A-8225-1E153DD408C3}" type="presOf" srcId="{5EB30AA1-9D5B-40F1-A9EA-5AB7D61A9EB4}" destId="{3A36748C-F115-4134-BB81-9F13D9CCAA00}" srcOrd="0" destOrd="3" presId="urn:microsoft.com/office/officeart/2005/8/layout/chevron2"/>
    <dgm:cxn modelId="{D946A23E-2746-46CF-84F2-3FFB80717876}" srcId="{84965BF4-E1B6-4BAB-B672-7322AB379CD2}" destId="{BDFA6937-3EE3-4C93-AA15-C206F0E5541B}" srcOrd="0" destOrd="0" parTransId="{ACE92755-0594-427F-8CE1-5CC6F34D71A7}" sibTransId="{AC696840-60DE-4096-B4A7-168CF92500B2}"/>
    <dgm:cxn modelId="{1A1DA265-FB2D-4D02-B5C0-DE79D13B67EE}" type="presOf" srcId="{AC544069-4406-43EB-9863-1FB2D7D04972}" destId="{3A36748C-F115-4134-BB81-9F13D9CCAA00}" srcOrd="0" destOrd="2" presId="urn:microsoft.com/office/officeart/2005/8/layout/chevron2"/>
    <dgm:cxn modelId="{19F9E154-0A60-4A6D-8A2A-FF74091A6F6B}" srcId="{BDFA6937-3EE3-4C93-AA15-C206F0E5541B}" destId="{AC544069-4406-43EB-9863-1FB2D7D04972}" srcOrd="1" destOrd="0" parTransId="{788C6F73-04CF-4FBA-BD71-C84BA0A0D99A}" sibTransId="{BF79F708-FC89-4641-BCD9-7935F642D14E}"/>
    <dgm:cxn modelId="{DE48AB82-B054-4226-8AAF-D69E54F7566A}" type="presOf" srcId="{2A60B2CE-7BC6-4056-8F97-16A35BD63125}" destId="{F3C286CE-0128-4E28-B4E4-D8AE7D47F3E7}" srcOrd="0" destOrd="2" presId="urn:microsoft.com/office/officeart/2005/8/layout/chevron2"/>
    <dgm:cxn modelId="{7C712E86-348C-4083-B415-42FE04915135}" type="presOf" srcId="{75C6BF3E-1F28-42B6-8F67-2224762A7419}" destId="{6F5DE0DE-9C6D-428D-A19F-3705087FA2C9}" srcOrd="0" destOrd="0" presId="urn:microsoft.com/office/officeart/2005/8/layout/chevron2"/>
    <dgm:cxn modelId="{55D2BA86-8216-4755-AFEE-C6C4EE28D7C4}" type="presOf" srcId="{678534D6-5230-459E-A0A4-7F05BFF6A56A}" destId="{DE968847-AD04-4021-9EF5-1BCB29DC85A4}" srcOrd="0" destOrd="0" presId="urn:microsoft.com/office/officeart/2005/8/layout/chevron2"/>
    <dgm:cxn modelId="{395E7D87-E001-4106-B063-F82978FB428F}" type="presOf" srcId="{8F0C9CF7-E89F-4619-B658-CFC66AD922EC}" destId="{F3C286CE-0128-4E28-B4E4-D8AE7D47F3E7}" srcOrd="0" destOrd="0" presId="urn:microsoft.com/office/officeart/2005/8/layout/chevron2"/>
    <dgm:cxn modelId="{0C3C4289-6E15-4635-B44B-489CD425856A}" srcId="{8F0C9CF7-E89F-4619-B658-CFC66AD922EC}" destId="{94795762-7C1F-48CB-B876-F67114DB30A1}" srcOrd="6" destOrd="0" parTransId="{D375B05C-9269-4AE9-A7F1-6C234D8FE380}" sibTransId="{5AB44E4A-4E9C-4C16-8BC9-1C2A10AD5600}"/>
    <dgm:cxn modelId="{A26ACE8C-778D-4A78-B6D4-DB0B58C2EB83}" srcId="{8F0C9CF7-E89F-4619-B658-CFC66AD922EC}" destId="{2A60B2CE-7BC6-4056-8F97-16A35BD63125}" srcOrd="1" destOrd="0" parTransId="{15C0E03F-DC2D-427A-945F-3CBC87D221F0}" sibTransId="{A78B51EE-016E-4C35-AD22-C367FB250CB1}"/>
    <dgm:cxn modelId="{96758F8D-9110-4FB0-90E7-712A16142547}" srcId="{8F0C9CF7-E89F-4619-B658-CFC66AD922EC}" destId="{7E905A6C-0782-42E3-BFB4-56472834BF1C}" srcOrd="4" destOrd="0" parTransId="{417655D8-5956-4E27-9D78-1A8E00560928}" sibTransId="{E44E4204-0CC0-41C5-B4CB-7BB2EE6DE5B1}"/>
    <dgm:cxn modelId="{DAEB2E98-AE91-45CD-9DD2-D5207283EF7D}" srcId="{BDFA6937-3EE3-4C93-AA15-C206F0E5541B}" destId="{E585A5E5-510E-4132-B508-E6AF95936A79}" srcOrd="0" destOrd="0" parTransId="{312DA4B3-D105-426E-A2A1-3F63C99CA027}" sibTransId="{79091D20-D875-4B97-8716-1CD3434A6773}"/>
    <dgm:cxn modelId="{604F9F9B-C43D-4703-BA6C-70A1AEA54F59}" type="presOf" srcId="{1A4D5B70-65FC-4847-B2E2-0CCC404A1EF1}" destId="{F3C286CE-0128-4E28-B4E4-D8AE7D47F3E7}" srcOrd="0" destOrd="1" presId="urn:microsoft.com/office/officeart/2005/8/layout/chevron2"/>
    <dgm:cxn modelId="{4AD9059F-F57A-4C7D-9512-BC401607D32D}" type="presOf" srcId="{94795762-7C1F-48CB-B876-F67114DB30A1}" destId="{F3C286CE-0128-4E28-B4E4-D8AE7D47F3E7}" srcOrd="0" destOrd="7" presId="urn:microsoft.com/office/officeart/2005/8/layout/chevron2"/>
    <dgm:cxn modelId="{4EFD24A3-4109-4DB2-A68E-4D8A9B01E9F5}" srcId="{8F0C9CF7-E89F-4619-B658-CFC66AD922EC}" destId="{0E4F4AD9-A866-4006-B3AC-2184B0E2F606}" srcOrd="3" destOrd="0" parTransId="{DE333E5D-5FD7-4C26-B791-289F0A59D938}" sibTransId="{128E1210-CCBC-4389-A251-0C04FB216F9F}"/>
    <dgm:cxn modelId="{07CC3FA6-D51F-49DF-813F-464109FAFD46}" srcId="{8F0C9CF7-E89F-4619-B658-CFC66AD922EC}" destId="{70A957AA-9889-4C46-8097-5D7596348000}" srcOrd="7" destOrd="0" parTransId="{3002E9E2-4A92-4D54-B026-017D3903D3B4}" sibTransId="{11E14603-13F6-4663-8DBE-9C3B9BE7885A}"/>
    <dgm:cxn modelId="{D19C24AA-4DD0-4FD1-9EA8-B0DF4C5721B9}" srcId="{75C6BF3E-1F28-42B6-8F67-2224762A7419}" destId="{84965BF4-E1B6-4BAB-B672-7322AB379CD2}" srcOrd="1" destOrd="0" parTransId="{6944206F-4D30-4A23-9B6A-2B533B102587}" sibTransId="{3B8BA480-5AAD-41A5-B967-B461EC3D8396}"/>
    <dgm:cxn modelId="{9AEBCEB1-19A7-449E-9055-487D8030CC95}" type="presOf" srcId="{BDFA6937-3EE3-4C93-AA15-C206F0E5541B}" destId="{3A36748C-F115-4134-BB81-9F13D9CCAA00}" srcOrd="0" destOrd="0" presId="urn:microsoft.com/office/officeart/2005/8/layout/chevron2"/>
    <dgm:cxn modelId="{12FA39B5-4283-4F79-BFFD-39600F0CAE43}" srcId="{75C6BF3E-1F28-42B6-8F67-2224762A7419}" destId="{678534D6-5230-459E-A0A4-7F05BFF6A56A}" srcOrd="0" destOrd="0" parTransId="{14977A5C-6B14-4D66-97BC-C8D893F6A532}" sibTransId="{6C2DDFB0-68FF-4F92-A31F-5E81665D44D4}"/>
    <dgm:cxn modelId="{757DF1C2-E5AB-4B41-9A24-019D97327D01}" type="presOf" srcId="{70A957AA-9889-4C46-8097-5D7596348000}" destId="{F3C286CE-0128-4E28-B4E4-D8AE7D47F3E7}" srcOrd="0" destOrd="8" presId="urn:microsoft.com/office/officeart/2005/8/layout/chevron2"/>
    <dgm:cxn modelId="{241224C9-6661-4AF9-B774-CBD5CBF752A2}" type="presOf" srcId="{2917BE89-4A4D-4943-92D9-A980E989C307}" destId="{F3C286CE-0128-4E28-B4E4-D8AE7D47F3E7}" srcOrd="0" destOrd="6" presId="urn:microsoft.com/office/officeart/2005/8/layout/chevron2"/>
    <dgm:cxn modelId="{AA1355D0-58E7-4782-A9C5-CEA038BA10B7}" srcId="{8F0C9CF7-E89F-4619-B658-CFC66AD922EC}" destId="{2917BE89-4A4D-4943-92D9-A980E989C307}" srcOrd="5" destOrd="0" parTransId="{AA391EE0-C946-414B-A79B-DAC18A32686A}" sibTransId="{FC639043-6410-4738-9F81-75C12A93CA2B}"/>
    <dgm:cxn modelId="{148016F2-7020-4FBE-978E-97AFBFDC3C93}" type="presOf" srcId="{7E905A6C-0782-42E3-BFB4-56472834BF1C}" destId="{F3C286CE-0128-4E28-B4E4-D8AE7D47F3E7}" srcOrd="0" destOrd="5" presId="urn:microsoft.com/office/officeart/2005/8/layout/chevron2"/>
    <dgm:cxn modelId="{A1832DF6-2962-4F5E-AB17-B7B928544BEF}" srcId="{8F0C9CF7-E89F-4619-B658-CFC66AD922EC}" destId="{DF747C9D-E0F4-4024-ACDB-ED0D32F2B4FA}" srcOrd="2" destOrd="0" parTransId="{F854A4C7-571A-4591-BB13-5175818BAC41}" sibTransId="{58561708-9B41-466F-9D21-6DA463ABAA81}"/>
    <dgm:cxn modelId="{CD384579-1ED5-4EF9-8C34-4E54FEBC486F}" type="presParOf" srcId="{6F5DE0DE-9C6D-428D-A19F-3705087FA2C9}" destId="{3B0BB2BB-2E73-417B-AFB9-A0B25758E882}" srcOrd="0" destOrd="0" presId="urn:microsoft.com/office/officeart/2005/8/layout/chevron2"/>
    <dgm:cxn modelId="{F13E16D7-2EEF-49F0-89B3-183D19B149AC}" type="presParOf" srcId="{3B0BB2BB-2E73-417B-AFB9-A0B25758E882}" destId="{DE968847-AD04-4021-9EF5-1BCB29DC85A4}" srcOrd="0" destOrd="0" presId="urn:microsoft.com/office/officeart/2005/8/layout/chevron2"/>
    <dgm:cxn modelId="{813220F0-C709-4403-BC38-B77B2FC98452}" type="presParOf" srcId="{3B0BB2BB-2E73-417B-AFB9-A0B25758E882}" destId="{F3C286CE-0128-4E28-B4E4-D8AE7D47F3E7}" srcOrd="1" destOrd="0" presId="urn:microsoft.com/office/officeart/2005/8/layout/chevron2"/>
    <dgm:cxn modelId="{120B8E4A-B2AB-4035-9D83-3F2169059C42}" type="presParOf" srcId="{6F5DE0DE-9C6D-428D-A19F-3705087FA2C9}" destId="{6B2982CD-CD9A-4DCC-A293-4A9D0B6AA6F1}" srcOrd="1" destOrd="0" presId="urn:microsoft.com/office/officeart/2005/8/layout/chevron2"/>
    <dgm:cxn modelId="{58E881C0-79CE-414D-8F10-A89177248741}" type="presParOf" srcId="{6F5DE0DE-9C6D-428D-A19F-3705087FA2C9}" destId="{FCEF01A2-6050-4F41-9503-F8778FEE663B}" srcOrd="2" destOrd="0" presId="urn:microsoft.com/office/officeart/2005/8/layout/chevron2"/>
    <dgm:cxn modelId="{E9B9D42E-4569-46A3-B5F1-1211FEE62ADC}" type="presParOf" srcId="{FCEF01A2-6050-4F41-9503-F8778FEE663B}" destId="{9F2E213A-7294-4F83-A2AD-94509E89C59E}" srcOrd="0" destOrd="0" presId="urn:microsoft.com/office/officeart/2005/8/layout/chevron2"/>
    <dgm:cxn modelId="{B19A1363-EA76-4A0A-96F3-F10ADB1A9E66}" type="presParOf" srcId="{FCEF01A2-6050-4F41-9503-F8778FEE663B}" destId="{3A36748C-F115-4134-BB81-9F13D9CCAA0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C6BF3E-1F28-42B6-8F67-2224762A7419}" type="doc">
      <dgm:prSet loTypeId="urn:microsoft.com/office/officeart/2005/8/layout/chevron2" loCatId="process" qsTypeId="urn:microsoft.com/office/officeart/2005/8/quickstyle/simple1" qsCatId="simple" csTypeId="urn:microsoft.com/office/officeart/2005/8/colors/accent3_2" csCatId="accent3" phldr="1"/>
      <dgm:spPr/>
      <dgm:t>
        <a:bodyPr/>
        <a:lstStyle/>
        <a:p>
          <a:endParaRPr lang="en-IN"/>
        </a:p>
      </dgm:t>
    </dgm:pt>
    <dgm:pt modelId="{BDFA6937-3EE3-4C93-AA15-C206F0E5541B}">
      <dgm:prSet phldrT="[Text]" custT="1"/>
      <dgm:spPr/>
      <dgm:t>
        <a:bodyPr/>
        <a:lstStyle/>
        <a:p>
          <a:r>
            <a:rPr lang="en-US" sz="1800" dirty="0"/>
            <a:t>Get the Number of pixels with their colour codes.</a:t>
          </a:r>
          <a:endParaRPr lang="en-IN" sz="1800" dirty="0"/>
        </a:p>
      </dgm:t>
    </dgm:pt>
    <dgm:pt modelId="{ACE92755-0594-427F-8CE1-5CC6F34D71A7}" type="parTrans" cxnId="{D946A23E-2746-46CF-84F2-3FFB80717876}">
      <dgm:prSet/>
      <dgm:spPr/>
      <dgm:t>
        <a:bodyPr/>
        <a:lstStyle/>
        <a:p>
          <a:endParaRPr lang="en-IN"/>
        </a:p>
      </dgm:t>
    </dgm:pt>
    <dgm:pt modelId="{AC696840-60DE-4096-B4A7-168CF92500B2}" type="sibTrans" cxnId="{D946A23E-2746-46CF-84F2-3FFB80717876}">
      <dgm:prSet/>
      <dgm:spPr/>
      <dgm:t>
        <a:bodyPr/>
        <a:lstStyle/>
        <a:p>
          <a:endParaRPr lang="en-IN"/>
        </a:p>
      </dgm:t>
    </dgm:pt>
    <dgm:pt modelId="{84965BF4-E1B6-4BAB-B672-7322AB379CD2}">
      <dgm:prSet phldrT="[Text]"/>
      <dgm:spPr/>
      <dgm:t>
        <a:bodyPr/>
        <a:lstStyle/>
        <a:p>
          <a:r>
            <a:rPr lang="en-US" dirty="0"/>
            <a:t>Get Colors </a:t>
          </a:r>
          <a:endParaRPr lang="en-IN" dirty="0"/>
        </a:p>
      </dgm:t>
    </dgm:pt>
    <dgm:pt modelId="{3B8BA480-5AAD-41A5-B967-B461EC3D8396}" type="sibTrans" cxnId="{D19C24AA-4DD0-4FD1-9EA8-B0DF4C5721B9}">
      <dgm:prSet/>
      <dgm:spPr/>
      <dgm:t>
        <a:bodyPr/>
        <a:lstStyle/>
        <a:p>
          <a:endParaRPr lang="en-IN"/>
        </a:p>
      </dgm:t>
    </dgm:pt>
    <dgm:pt modelId="{6944206F-4D30-4A23-9B6A-2B533B102587}" type="parTrans" cxnId="{D19C24AA-4DD0-4FD1-9EA8-B0DF4C5721B9}">
      <dgm:prSet/>
      <dgm:spPr/>
      <dgm:t>
        <a:bodyPr/>
        <a:lstStyle/>
        <a:p>
          <a:endParaRPr lang="en-IN"/>
        </a:p>
      </dgm:t>
    </dgm:pt>
    <dgm:pt modelId="{8C95F3DC-7709-4792-8033-7AAC3A9F3B31}">
      <dgm:prSet/>
      <dgm:spPr>
        <a:solidFill>
          <a:schemeClr val="accent2"/>
        </a:solidFill>
      </dgm:spPr>
      <dgm:t>
        <a:bodyPr/>
        <a:lstStyle/>
        <a:p>
          <a:r>
            <a:rPr lang="en-US" dirty="0"/>
            <a:t>END</a:t>
          </a:r>
          <a:endParaRPr lang="en-IN" dirty="0"/>
        </a:p>
      </dgm:t>
    </dgm:pt>
    <dgm:pt modelId="{3B93AB5B-4CEE-4846-8233-8E6BA803D2BA}" type="parTrans" cxnId="{798355A0-5341-43CE-84D6-31F8825D7B62}">
      <dgm:prSet/>
      <dgm:spPr/>
      <dgm:t>
        <a:bodyPr/>
        <a:lstStyle/>
        <a:p>
          <a:endParaRPr lang="en-IN"/>
        </a:p>
      </dgm:t>
    </dgm:pt>
    <dgm:pt modelId="{2A72C6A8-1726-4039-B866-19042B58DB8E}" type="sibTrans" cxnId="{798355A0-5341-43CE-84D6-31F8825D7B62}">
      <dgm:prSet/>
      <dgm:spPr/>
      <dgm:t>
        <a:bodyPr/>
        <a:lstStyle/>
        <a:p>
          <a:endParaRPr lang="en-IN"/>
        </a:p>
      </dgm:t>
    </dgm:pt>
    <dgm:pt modelId="{6F5DE0DE-9C6D-428D-A19F-3705087FA2C9}" type="pres">
      <dgm:prSet presAssocID="{75C6BF3E-1F28-42B6-8F67-2224762A7419}" presName="linearFlow" presStyleCnt="0">
        <dgm:presLayoutVars>
          <dgm:dir/>
          <dgm:animLvl val="lvl"/>
          <dgm:resizeHandles val="exact"/>
        </dgm:presLayoutVars>
      </dgm:prSet>
      <dgm:spPr/>
    </dgm:pt>
    <dgm:pt modelId="{FCEF01A2-6050-4F41-9503-F8778FEE663B}" type="pres">
      <dgm:prSet presAssocID="{84965BF4-E1B6-4BAB-B672-7322AB379CD2}" presName="composite" presStyleCnt="0"/>
      <dgm:spPr/>
    </dgm:pt>
    <dgm:pt modelId="{9F2E213A-7294-4F83-A2AD-94509E89C59E}" type="pres">
      <dgm:prSet presAssocID="{84965BF4-E1B6-4BAB-B672-7322AB379CD2}" presName="parentText" presStyleLbl="alignNode1" presStyleIdx="0" presStyleCnt="2" custLinFactNeighborX="-4169" custLinFactNeighborY="7411">
        <dgm:presLayoutVars>
          <dgm:chMax val="1"/>
          <dgm:bulletEnabled val="1"/>
        </dgm:presLayoutVars>
      </dgm:prSet>
      <dgm:spPr/>
    </dgm:pt>
    <dgm:pt modelId="{3A36748C-F115-4134-BB81-9F13D9CCAA00}" type="pres">
      <dgm:prSet presAssocID="{84965BF4-E1B6-4BAB-B672-7322AB379CD2}" presName="descendantText" presStyleLbl="alignAcc1" presStyleIdx="0" presStyleCnt="2" custLinFactNeighborX="383" custLinFactNeighborY="14080">
        <dgm:presLayoutVars>
          <dgm:bulletEnabled val="1"/>
        </dgm:presLayoutVars>
      </dgm:prSet>
      <dgm:spPr/>
    </dgm:pt>
    <dgm:pt modelId="{3AAFEE7C-C22B-437C-BDEF-02E7B20B0B29}" type="pres">
      <dgm:prSet presAssocID="{3B8BA480-5AAD-41A5-B967-B461EC3D8396}" presName="sp" presStyleCnt="0"/>
      <dgm:spPr/>
    </dgm:pt>
    <dgm:pt modelId="{DD961E81-0FA7-4297-AF8B-38E2165F5AA1}" type="pres">
      <dgm:prSet presAssocID="{8C95F3DC-7709-4792-8033-7AAC3A9F3B31}" presName="composite" presStyleCnt="0"/>
      <dgm:spPr/>
    </dgm:pt>
    <dgm:pt modelId="{D8DCD78D-F3C8-42A9-9246-DE8E30D5271A}" type="pres">
      <dgm:prSet presAssocID="{8C95F3DC-7709-4792-8033-7AAC3A9F3B31}" presName="parentText" presStyleLbl="alignNode1" presStyleIdx="1" presStyleCnt="2">
        <dgm:presLayoutVars>
          <dgm:chMax val="1"/>
          <dgm:bulletEnabled val="1"/>
        </dgm:presLayoutVars>
      </dgm:prSet>
      <dgm:spPr/>
    </dgm:pt>
    <dgm:pt modelId="{32BB1C44-EBC3-4EC5-B33E-8488EDA1FA1F}" type="pres">
      <dgm:prSet presAssocID="{8C95F3DC-7709-4792-8033-7AAC3A9F3B31}" presName="descendantText" presStyleLbl="alignAcc1" presStyleIdx="1" presStyleCnt="2">
        <dgm:presLayoutVars>
          <dgm:bulletEnabled val="1"/>
        </dgm:presLayoutVars>
      </dgm:prSet>
      <dgm:spPr>
        <a:ln>
          <a:solidFill>
            <a:schemeClr val="accent2"/>
          </a:solidFill>
        </a:ln>
      </dgm:spPr>
    </dgm:pt>
  </dgm:ptLst>
  <dgm:cxnLst>
    <dgm:cxn modelId="{9EF4142D-F82F-44E1-BB2B-95AEF2444FBA}" type="presOf" srcId="{84965BF4-E1B6-4BAB-B672-7322AB379CD2}" destId="{9F2E213A-7294-4F83-A2AD-94509E89C59E}" srcOrd="0" destOrd="0" presId="urn:microsoft.com/office/officeart/2005/8/layout/chevron2"/>
    <dgm:cxn modelId="{D946A23E-2746-46CF-84F2-3FFB80717876}" srcId="{84965BF4-E1B6-4BAB-B672-7322AB379CD2}" destId="{BDFA6937-3EE3-4C93-AA15-C206F0E5541B}" srcOrd="0" destOrd="0" parTransId="{ACE92755-0594-427F-8CE1-5CC6F34D71A7}" sibTransId="{AC696840-60DE-4096-B4A7-168CF92500B2}"/>
    <dgm:cxn modelId="{1FD32C65-3BB7-4230-A618-CF04A325B002}" type="presOf" srcId="{8C95F3DC-7709-4792-8033-7AAC3A9F3B31}" destId="{D8DCD78D-F3C8-42A9-9246-DE8E30D5271A}" srcOrd="0" destOrd="0" presId="urn:microsoft.com/office/officeart/2005/8/layout/chevron2"/>
    <dgm:cxn modelId="{6AA1A66E-EF76-44D5-8B0C-B7BE97867F4C}" type="presOf" srcId="{75C6BF3E-1F28-42B6-8F67-2224762A7419}" destId="{6F5DE0DE-9C6D-428D-A19F-3705087FA2C9}" srcOrd="0" destOrd="0" presId="urn:microsoft.com/office/officeart/2005/8/layout/chevron2"/>
    <dgm:cxn modelId="{798355A0-5341-43CE-84D6-31F8825D7B62}" srcId="{75C6BF3E-1F28-42B6-8F67-2224762A7419}" destId="{8C95F3DC-7709-4792-8033-7AAC3A9F3B31}" srcOrd="1" destOrd="0" parTransId="{3B93AB5B-4CEE-4846-8233-8E6BA803D2BA}" sibTransId="{2A72C6A8-1726-4039-B866-19042B58DB8E}"/>
    <dgm:cxn modelId="{D19C24AA-4DD0-4FD1-9EA8-B0DF4C5721B9}" srcId="{75C6BF3E-1F28-42B6-8F67-2224762A7419}" destId="{84965BF4-E1B6-4BAB-B672-7322AB379CD2}" srcOrd="0" destOrd="0" parTransId="{6944206F-4D30-4A23-9B6A-2B533B102587}" sibTransId="{3B8BA480-5AAD-41A5-B967-B461EC3D8396}"/>
    <dgm:cxn modelId="{FBE41EB7-9C23-49FC-A848-08E6D331E6B6}" type="presOf" srcId="{BDFA6937-3EE3-4C93-AA15-C206F0E5541B}" destId="{3A36748C-F115-4134-BB81-9F13D9CCAA00}" srcOrd="0" destOrd="0" presId="urn:microsoft.com/office/officeart/2005/8/layout/chevron2"/>
    <dgm:cxn modelId="{AC3A1E46-D628-4769-ADFD-7DD948754643}" type="presParOf" srcId="{6F5DE0DE-9C6D-428D-A19F-3705087FA2C9}" destId="{FCEF01A2-6050-4F41-9503-F8778FEE663B}" srcOrd="0" destOrd="0" presId="urn:microsoft.com/office/officeart/2005/8/layout/chevron2"/>
    <dgm:cxn modelId="{B3AD367A-8436-428F-A2E7-487B89A628D6}" type="presParOf" srcId="{FCEF01A2-6050-4F41-9503-F8778FEE663B}" destId="{9F2E213A-7294-4F83-A2AD-94509E89C59E}" srcOrd="0" destOrd="0" presId="urn:microsoft.com/office/officeart/2005/8/layout/chevron2"/>
    <dgm:cxn modelId="{9EC1A133-F0DE-49BB-9CE8-8955016F9811}" type="presParOf" srcId="{FCEF01A2-6050-4F41-9503-F8778FEE663B}" destId="{3A36748C-F115-4134-BB81-9F13D9CCAA00}" srcOrd="1" destOrd="0" presId="urn:microsoft.com/office/officeart/2005/8/layout/chevron2"/>
    <dgm:cxn modelId="{6EBFC91A-9DA0-4677-8411-7E145E34CFF8}" type="presParOf" srcId="{6F5DE0DE-9C6D-428D-A19F-3705087FA2C9}" destId="{3AAFEE7C-C22B-437C-BDEF-02E7B20B0B29}" srcOrd="1" destOrd="0" presId="urn:microsoft.com/office/officeart/2005/8/layout/chevron2"/>
    <dgm:cxn modelId="{D9504A11-7DBD-48BF-910D-F87F321C4D6E}" type="presParOf" srcId="{6F5DE0DE-9C6D-428D-A19F-3705087FA2C9}" destId="{DD961E81-0FA7-4297-AF8B-38E2165F5AA1}" srcOrd="2" destOrd="0" presId="urn:microsoft.com/office/officeart/2005/8/layout/chevron2"/>
    <dgm:cxn modelId="{59374C7A-BF7C-4853-8659-320C7465F772}" type="presParOf" srcId="{DD961E81-0FA7-4297-AF8B-38E2165F5AA1}" destId="{D8DCD78D-F3C8-42A9-9246-DE8E30D5271A}" srcOrd="0" destOrd="0" presId="urn:microsoft.com/office/officeart/2005/8/layout/chevron2"/>
    <dgm:cxn modelId="{DB0C088A-9DCB-48C1-9FA8-E22520A5917D}" type="presParOf" srcId="{DD961E81-0FA7-4297-AF8B-38E2165F5AA1}" destId="{32BB1C44-EBC3-4EC5-B33E-8488EDA1FA1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68847-AD04-4021-9EF5-1BCB29DC85A4}">
      <dsp:nvSpPr>
        <dsp:cNvPr id="0" name=""/>
        <dsp:cNvSpPr/>
      </dsp:nvSpPr>
      <dsp:spPr>
        <a:xfrm rot="5400000">
          <a:off x="-350787" y="826194"/>
          <a:ext cx="2338584" cy="1637009"/>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Main Menu</a:t>
          </a:r>
          <a:endParaRPr lang="en-IN" sz="2600" kern="1200" dirty="0"/>
        </a:p>
      </dsp:txBody>
      <dsp:txXfrm rot="-5400000">
        <a:off x="1" y="1293912"/>
        <a:ext cx="1637009" cy="701575"/>
      </dsp:txXfrm>
    </dsp:sp>
    <dsp:sp modelId="{F3C286CE-0128-4E28-B4E4-D8AE7D47F3E7}">
      <dsp:nvSpPr>
        <dsp:cNvPr id="0" name=""/>
        <dsp:cNvSpPr/>
      </dsp:nvSpPr>
      <dsp:spPr>
        <a:xfrm rot="5400000">
          <a:off x="3692775" y="-1762411"/>
          <a:ext cx="2451524" cy="6592590"/>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r>
            <a:rPr lang="en-US" sz="1600" kern="1200" dirty="0"/>
            <a:t>Choose from among 8 Different options </a:t>
          </a:r>
          <a:endParaRPr lang="en-IN" sz="1600" kern="1200" dirty="0"/>
        </a:p>
        <a:p>
          <a:pPr marL="342900" lvl="2" indent="-171450" algn="l" defTabSz="711200">
            <a:lnSpc>
              <a:spcPct val="90000"/>
            </a:lnSpc>
            <a:spcBef>
              <a:spcPct val="0"/>
            </a:spcBef>
            <a:spcAft>
              <a:spcPct val="15000"/>
            </a:spcAft>
            <a:buChar char="•"/>
          </a:pPr>
          <a:r>
            <a:rPr lang="en-US" sz="1600" kern="1200" dirty="0"/>
            <a:t>Open Image</a:t>
          </a:r>
          <a:endParaRPr lang="en-IN" sz="1600" kern="1200" dirty="0"/>
        </a:p>
        <a:p>
          <a:pPr marL="342900" lvl="2" indent="-171450" algn="l" defTabSz="711200">
            <a:lnSpc>
              <a:spcPct val="90000"/>
            </a:lnSpc>
            <a:spcBef>
              <a:spcPct val="0"/>
            </a:spcBef>
            <a:spcAft>
              <a:spcPct val="15000"/>
            </a:spcAft>
            <a:buChar char="•"/>
          </a:pPr>
          <a:r>
            <a:rPr lang="en-US" sz="1600" kern="1200" dirty="0"/>
            <a:t>Copy Image </a:t>
          </a:r>
          <a:endParaRPr lang="en-IN" sz="1600" kern="1200" dirty="0"/>
        </a:p>
        <a:p>
          <a:pPr marL="342900" lvl="2" indent="-171450" algn="l" defTabSz="711200">
            <a:lnSpc>
              <a:spcPct val="90000"/>
            </a:lnSpc>
            <a:spcBef>
              <a:spcPct val="0"/>
            </a:spcBef>
            <a:spcAft>
              <a:spcPct val="15000"/>
            </a:spcAft>
            <a:buChar char="•"/>
          </a:pPr>
          <a:r>
            <a:rPr lang="en-US" sz="1600" kern="1200" dirty="0"/>
            <a:t>Basic Menu</a:t>
          </a:r>
          <a:endParaRPr lang="en-IN" sz="1600" kern="1200" dirty="0"/>
        </a:p>
        <a:p>
          <a:pPr marL="342900" lvl="2" indent="-171450" algn="l" defTabSz="711200">
            <a:lnSpc>
              <a:spcPct val="90000"/>
            </a:lnSpc>
            <a:spcBef>
              <a:spcPct val="0"/>
            </a:spcBef>
            <a:spcAft>
              <a:spcPct val="15000"/>
            </a:spcAft>
            <a:buChar char="•"/>
          </a:pPr>
          <a:r>
            <a:rPr lang="en-US" sz="1600" kern="1200" dirty="0"/>
            <a:t>Create Thumbnail</a:t>
          </a:r>
          <a:endParaRPr lang="en-IN" sz="1600" kern="1200" dirty="0"/>
        </a:p>
        <a:p>
          <a:pPr marL="342900" lvl="2" indent="-171450" algn="l" defTabSz="711200">
            <a:lnSpc>
              <a:spcPct val="90000"/>
            </a:lnSpc>
            <a:spcBef>
              <a:spcPct val="0"/>
            </a:spcBef>
            <a:spcAft>
              <a:spcPct val="15000"/>
            </a:spcAft>
            <a:buChar char="•"/>
          </a:pPr>
          <a:r>
            <a:rPr lang="en-US" sz="1600" kern="1200" dirty="0"/>
            <a:t>Create Custom menu</a:t>
          </a:r>
          <a:endParaRPr lang="en-IN" sz="1600" kern="1200" dirty="0"/>
        </a:p>
        <a:p>
          <a:pPr marL="342900" lvl="2" indent="-171450" algn="l" defTabSz="711200">
            <a:lnSpc>
              <a:spcPct val="90000"/>
            </a:lnSpc>
            <a:spcBef>
              <a:spcPct val="0"/>
            </a:spcBef>
            <a:spcAft>
              <a:spcPct val="15000"/>
            </a:spcAft>
            <a:buChar char="•"/>
          </a:pPr>
          <a:r>
            <a:rPr lang="en-US" sz="1600" kern="1200" dirty="0"/>
            <a:t>Filter Menu</a:t>
          </a:r>
          <a:endParaRPr lang="en-IN" sz="1600" kern="1200" dirty="0"/>
        </a:p>
        <a:p>
          <a:pPr marL="342900" lvl="2" indent="-171450" algn="l" defTabSz="711200">
            <a:lnSpc>
              <a:spcPct val="90000"/>
            </a:lnSpc>
            <a:spcBef>
              <a:spcPct val="0"/>
            </a:spcBef>
            <a:spcAft>
              <a:spcPct val="15000"/>
            </a:spcAft>
            <a:buChar char="•"/>
          </a:pPr>
          <a:r>
            <a:rPr lang="en-US" sz="1600" kern="1200" dirty="0"/>
            <a:t>Image process Menu</a:t>
          </a:r>
          <a:endParaRPr lang="en-IN" sz="1600" kern="1200" dirty="0"/>
        </a:p>
        <a:p>
          <a:pPr marL="342900" lvl="2" indent="-171450" algn="l" defTabSz="711200">
            <a:lnSpc>
              <a:spcPct val="90000"/>
            </a:lnSpc>
            <a:spcBef>
              <a:spcPct val="0"/>
            </a:spcBef>
            <a:spcAft>
              <a:spcPct val="15000"/>
            </a:spcAft>
            <a:buChar char="•"/>
          </a:pPr>
          <a:r>
            <a:rPr lang="en-US" sz="1600" kern="1200" dirty="0"/>
            <a:t>Get Colors </a:t>
          </a:r>
          <a:endParaRPr lang="en-IN" sz="1600" kern="1200" dirty="0"/>
        </a:p>
        <a:p>
          <a:pPr marL="228600" lvl="2" indent="-114300" algn="l" defTabSz="577850">
            <a:lnSpc>
              <a:spcPct val="90000"/>
            </a:lnSpc>
            <a:spcBef>
              <a:spcPct val="0"/>
            </a:spcBef>
            <a:spcAft>
              <a:spcPct val="15000"/>
            </a:spcAft>
            <a:buChar char="•"/>
          </a:pPr>
          <a:endParaRPr lang="en-IN" sz="1300" kern="1200" dirty="0"/>
        </a:p>
      </dsp:txBody>
      <dsp:txXfrm rot="-5400000">
        <a:off x="1622242" y="427796"/>
        <a:ext cx="6472916" cy="2212176"/>
      </dsp:txXfrm>
    </dsp:sp>
    <dsp:sp modelId="{9F2E213A-7294-4F83-A2AD-94509E89C59E}">
      <dsp:nvSpPr>
        <dsp:cNvPr id="0" name=""/>
        <dsp:cNvSpPr/>
      </dsp:nvSpPr>
      <dsp:spPr>
        <a:xfrm rot="5400000">
          <a:off x="-350787" y="2909481"/>
          <a:ext cx="2338584" cy="1637009"/>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Open Image</a:t>
          </a:r>
          <a:endParaRPr lang="en-IN" sz="2600" kern="1200" dirty="0"/>
        </a:p>
      </dsp:txBody>
      <dsp:txXfrm rot="-5400000">
        <a:off x="1" y="3377199"/>
        <a:ext cx="1637009" cy="701575"/>
      </dsp:txXfrm>
    </dsp:sp>
    <dsp:sp modelId="{3A36748C-F115-4134-BB81-9F13D9CCAA00}">
      <dsp:nvSpPr>
        <dsp:cNvPr id="0" name=""/>
        <dsp:cNvSpPr/>
      </dsp:nvSpPr>
      <dsp:spPr>
        <a:xfrm rot="5400000">
          <a:off x="4173264" y="474692"/>
          <a:ext cx="1520079" cy="6592590"/>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Opens the Image for which the location is given.</a:t>
          </a:r>
          <a:endParaRPr lang="en-IN" sz="1800" kern="1200" dirty="0"/>
        </a:p>
      </dsp:txBody>
      <dsp:txXfrm rot="-5400000">
        <a:off x="1637009" y="3085151"/>
        <a:ext cx="6518386" cy="13716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68847-AD04-4021-9EF5-1BCB29DC85A4}">
      <dsp:nvSpPr>
        <dsp:cNvPr id="0" name=""/>
        <dsp:cNvSpPr/>
      </dsp:nvSpPr>
      <dsp:spPr>
        <a:xfrm rot="5400000">
          <a:off x="-391265" y="392946"/>
          <a:ext cx="2608434" cy="1825903"/>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Copy Image</a:t>
          </a:r>
          <a:endParaRPr lang="en-IN" sz="2900" kern="1200" dirty="0"/>
        </a:p>
      </dsp:txBody>
      <dsp:txXfrm rot="-5400000">
        <a:off x="1" y="914633"/>
        <a:ext cx="1825903" cy="782531"/>
      </dsp:txXfrm>
    </dsp:sp>
    <dsp:sp modelId="{F3C286CE-0128-4E28-B4E4-D8AE7D47F3E7}">
      <dsp:nvSpPr>
        <dsp:cNvPr id="0" name=""/>
        <dsp:cNvSpPr/>
      </dsp:nvSpPr>
      <dsp:spPr>
        <a:xfrm rot="5400000">
          <a:off x="3601303" y="-1289167"/>
          <a:ext cx="1695482" cy="5260696"/>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Copies Image in a given location to a new Location</a:t>
          </a:r>
          <a:endParaRPr lang="en-IN" sz="1800" kern="1200" dirty="0"/>
        </a:p>
        <a:p>
          <a:pPr marL="228600" lvl="2" indent="-114300" algn="l" defTabSz="577850">
            <a:lnSpc>
              <a:spcPct val="90000"/>
            </a:lnSpc>
            <a:spcBef>
              <a:spcPct val="0"/>
            </a:spcBef>
            <a:spcAft>
              <a:spcPct val="15000"/>
            </a:spcAft>
            <a:buChar char="•"/>
          </a:pPr>
          <a:endParaRPr lang="en-IN" sz="1300" kern="1200" dirty="0"/>
        </a:p>
      </dsp:txBody>
      <dsp:txXfrm rot="-5400000">
        <a:off x="1818697" y="576206"/>
        <a:ext cx="5177929" cy="1529948"/>
      </dsp:txXfrm>
    </dsp:sp>
    <dsp:sp modelId="{9F2E213A-7294-4F83-A2AD-94509E89C59E}">
      <dsp:nvSpPr>
        <dsp:cNvPr id="0" name=""/>
        <dsp:cNvSpPr/>
      </dsp:nvSpPr>
      <dsp:spPr>
        <a:xfrm rot="5400000">
          <a:off x="-391265" y="2718370"/>
          <a:ext cx="2608434" cy="1825903"/>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Basic</a:t>
          </a:r>
          <a:r>
            <a:rPr lang="en-US" sz="2900" kern="1200" baseline="0" dirty="0"/>
            <a:t> Menu</a:t>
          </a:r>
          <a:endParaRPr lang="en-IN" sz="2900" kern="1200" dirty="0"/>
        </a:p>
      </dsp:txBody>
      <dsp:txXfrm rot="-5400000">
        <a:off x="1" y="3240057"/>
        <a:ext cx="1825903" cy="782531"/>
      </dsp:txXfrm>
    </dsp:sp>
    <dsp:sp modelId="{3A36748C-F115-4134-BB81-9F13D9CCAA00}">
      <dsp:nvSpPr>
        <dsp:cNvPr id="0" name=""/>
        <dsp:cNvSpPr/>
      </dsp:nvSpPr>
      <dsp:spPr>
        <a:xfrm rot="5400000">
          <a:off x="3608510" y="1048938"/>
          <a:ext cx="1695482" cy="5260696"/>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Choose from 4 Different Options</a:t>
          </a:r>
          <a:endParaRPr lang="en-IN" sz="1600" kern="1200" dirty="0"/>
        </a:p>
        <a:p>
          <a:pPr marL="342900" lvl="2" indent="-171450" algn="l" defTabSz="711200">
            <a:lnSpc>
              <a:spcPct val="90000"/>
            </a:lnSpc>
            <a:spcBef>
              <a:spcPct val="0"/>
            </a:spcBef>
            <a:spcAft>
              <a:spcPct val="15000"/>
            </a:spcAft>
            <a:buChar char="•"/>
          </a:pPr>
          <a:r>
            <a:rPr lang="en-US" sz="1600" kern="1200" dirty="0"/>
            <a:t>Rotate Image</a:t>
          </a:r>
          <a:endParaRPr lang="en-IN" sz="1600" kern="1200" dirty="0"/>
        </a:p>
        <a:p>
          <a:pPr marL="342900" lvl="2" indent="-171450" algn="l" defTabSz="711200">
            <a:lnSpc>
              <a:spcPct val="90000"/>
            </a:lnSpc>
            <a:spcBef>
              <a:spcPct val="0"/>
            </a:spcBef>
            <a:spcAft>
              <a:spcPct val="15000"/>
            </a:spcAft>
            <a:buChar char="•"/>
          </a:pPr>
          <a:r>
            <a:rPr lang="en-US" sz="1600" kern="1200" dirty="0"/>
            <a:t>Resize Image</a:t>
          </a:r>
          <a:endParaRPr lang="en-IN" sz="1600" kern="1200" dirty="0"/>
        </a:p>
        <a:p>
          <a:pPr marL="342900" lvl="2" indent="-171450" algn="l" defTabSz="711200">
            <a:lnSpc>
              <a:spcPct val="90000"/>
            </a:lnSpc>
            <a:spcBef>
              <a:spcPct val="0"/>
            </a:spcBef>
            <a:spcAft>
              <a:spcPct val="15000"/>
            </a:spcAft>
            <a:buChar char="•"/>
          </a:pPr>
          <a:r>
            <a:rPr lang="en-US" sz="1600" kern="1200" dirty="0"/>
            <a:t>Crop Image</a:t>
          </a:r>
          <a:endParaRPr lang="en-IN" sz="1600" kern="1200" dirty="0"/>
        </a:p>
        <a:p>
          <a:pPr marL="342900" lvl="2" indent="-171450" algn="l" defTabSz="711200">
            <a:lnSpc>
              <a:spcPct val="90000"/>
            </a:lnSpc>
            <a:spcBef>
              <a:spcPct val="0"/>
            </a:spcBef>
            <a:spcAft>
              <a:spcPct val="15000"/>
            </a:spcAft>
            <a:buChar char="•"/>
          </a:pPr>
          <a:r>
            <a:rPr lang="en-US" sz="1600" kern="1200" dirty="0"/>
            <a:t>Flip Image </a:t>
          </a:r>
          <a:endParaRPr lang="en-IN" sz="1600" kern="1200" dirty="0"/>
        </a:p>
      </dsp:txBody>
      <dsp:txXfrm rot="-5400000">
        <a:off x="1825904" y="2914312"/>
        <a:ext cx="5177929" cy="1529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68847-AD04-4021-9EF5-1BCB29DC85A4}">
      <dsp:nvSpPr>
        <dsp:cNvPr id="0" name=""/>
        <dsp:cNvSpPr/>
      </dsp:nvSpPr>
      <dsp:spPr>
        <a:xfrm rot="5400000">
          <a:off x="-391265" y="392946"/>
          <a:ext cx="2608434" cy="1825903"/>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Create Thumbnail Image</a:t>
          </a:r>
          <a:endParaRPr lang="en-IN" sz="2100" kern="1200" dirty="0"/>
        </a:p>
      </dsp:txBody>
      <dsp:txXfrm rot="-5400000">
        <a:off x="1" y="914633"/>
        <a:ext cx="1825903" cy="782531"/>
      </dsp:txXfrm>
    </dsp:sp>
    <dsp:sp modelId="{F3C286CE-0128-4E28-B4E4-D8AE7D47F3E7}">
      <dsp:nvSpPr>
        <dsp:cNvPr id="0" name=""/>
        <dsp:cNvSpPr/>
      </dsp:nvSpPr>
      <dsp:spPr>
        <a:xfrm rot="5400000">
          <a:off x="3601303" y="-1289167"/>
          <a:ext cx="1695482" cy="5260696"/>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Create a thumbnail Image of the input Image (Resize Image keeping the aspect ratio).</a:t>
          </a:r>
          <a:endParaRPr lang="en-IN" sz="1800" kern="1200" dirty="0"/>
        </a:p>
        <a:p>
          <a:pPr marL="228600" lvl="2" indent="-114300" algn="l" defTabSz="577850">
            <a:lnSpc>
              <a:spcPct val="90000"/>
            </a:lnSpc>
            <a:spcBef>
              <a:spcPct val="0"/>
            </a:spcBef>
            <a:spcAft>
              <a:spcPct val="15000"/>
            </a:spcAft>
            <a:buChar char="•"/>
          </a:pPr>
          <a:endParaRPr lang="en-IN" sz="1300" kern="1200" dirty="0"/>
        </a:p>
      </dsp:txBody>
      <dsp:txXfrm rot="-5400000">
        <a:off x="1818697" y="576206"/>
        <a:ext cx="5177929" cy="1529948"/>
      </dsp:txXfrm>
    </dsp:sp>
    <dsp:sp modelId="{9F2E213A-7294-4F83-A2AD-94509E89C59E}">
      <dsp:nvSpPr>
        <dsp:cNvPr id="0" name=""/>
        <dsp:cNvSpPr/>
      </dsp:nvSpPr>
      <dsp:spPr>
        <a:xfrm rot="5400000">
          <a:off x="-391265" y="2718370"/>
          <a:ext cx="2608434" cy="1825903"/>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New Custom Image Menu</a:t>
          </a:r>
          <a:endParaRPr lang="en-IN" sz="2100" kern="1200" dirty="0"/>
        </a:p>
      </dsp:txBody>
      <dsp:txXfrm rot="-5400000">
        <a:off x="1" y="3240057"/>
        <a:ext cx="1825903" cy="782531"/>
      </dsp:txXfrm>
    </dsp:sp>
    <dsp:sp modelId="{3A36748C-F115-4134-BB81-9F13D9CCAA00}">
      <dsp:nvSpPr>
        <dsp:cNvPr id="0" name=""/>
        <dsp:cNvSpPr/>
      </dsp:nvSpPr>
      <dsp:spPr>
        <a:xfrm rot="5400000">
          <a:off x="3608510" y="1048938"/>
          <a:ext cx="1695482" cy="5260696"/>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Choose from 4 Different Options</a:t>
          </a:r>
          <a:endParaRPr lang="en-IN" sz="1800" kern="1200" dirty="0"/>
        </a:p>
        <a:p>
          <a:pPr marL="342900" lvl="2" indent="-171450" algn="l" defTabSz="800100">
            <a:lnSpc>
              <a:spcPct val="90000"/>
            </a:lnSpc>
            <a:spcBef>
              <a:spcPct val="0"/>
            </a:spcBef>
            <a:spcAft>
              <a:spcPct val="15000"/>
            </a:spcAft>
            <a:buChar char="•"/>
          </a:pPr>
          <a:r>
            <a:rPr lang="en-US" sz="1800" kern="1200" dirty="0"/>
            <a:t>Image containing Noise</a:t>
          </a:r>
          <a:endParaRPr lang="en-IN" sz="1800" kern="1200" dirty="0"/>
        </a:p>
        <a:p>
          <a:pPr marL="342900" lvl="2" indent="-171450" algn="l" defTabSz="800100">
            <a:lnSpc>
              <a:spcPct val="90000"/>
            </a:lnSpc>
            <a:spcBef>
              <a:spcPct val="0"/>
            </a:spcBef>
            <a:spcAft>
              <a:spcPct val="15000"/>
            </a:spcAft>
            <a:buChar char="•"/>
          </a:pPr>
          <a:r>
            <a:rPr lang="en-US" sz="1800" kern="1200" dirty="0"/>
            <a:t>Linear Gradient Image</a:t>
          </a:r>
          <a:endParaRPr lang="en-IN" sz="1800" kern="1200" dirty="0"/>
        </a:p>
        <a:p>
          <a:pPr marL="342900" lvl="2" indent="-171450" algn="l" defTabSz="800100">
            <a:lnSpc>
              <a:spcPct val="90000"/>
            </a:lnSpc>
            <a:spcBef>
              <a:spcPct val="0"/>
            </a:spcBef>
            <a:spcAft>
              <a:spcPct val="15000"/>
            </a:spcAft>
            <a:buChar char="•"/>
          </a:pPr>
          <a:r>
            <a:rPr lang="en-US" sz="1800" kern="1200" dirty="0"/>
            <a:t>Radial Gradient Image</a:t>
          </a:r>
          <a:endParaRPr lang="en-IN" sz="1800" kern="1200" dirty="0"/>
        </a:p>
        <a:p>
          <a:pPr marL="342900" lvl="2" indent="-171450" algn="l" defTabSz="800100">
            <a:lnSpc>
              <a:spcPct val="90000"/>
            </a:lnSpc>
            <a:spcBef>
              <a:spcPct val="0"/>
            </a:spcBef>
            <a:spcAft>
              <a:spcPct val="15000"/>
            </a:spcAft>
            <a:buChar char="•"/>
          </a:pPr>
          <a:r>
            <a:rPr lang="en-US" sz="1800" kern="1200" dirty="0"/>
            <a:t>Coloured Image </a:t>
          </a:r>
          <a:endParaRPr lang="en-IN" sz="1800" kern="1200" dirty="0"/>
        </a:p>
      </dsp:txBody>
      <dsp:txXfrm rot="-5400000">
        <a:off x="1825904" y="2914312"/>
        <a:ext cx="5177929" cy="1529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68847-AD04-4021-9EF5-1BCB29DC85A4}">
      <dsp:nvSpPr>
        <dsp:cNvPr id="0" name=""/>
        <dsp:cNvSpPr/>
      </dsp:nvSpPr>
      <dsp:spPr>
        <a:xfrm rot="5400000">
          <a:off x="-386294" y="806110"/>
          <a:ext cx="2575298" cy="1802708"/>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Filter Menu</a:t>
          </a:r>
          <a:endParaRPr lang="en-IN" sz="2600" kern="1200" dirty="0"/>
        </a:p>
      </dsp:txBody>
      <dsp:txXfrm rot="-5400000">
        <a:off x="1" y="1321169"/>
        <a:ext cx="1802708" cy="772590"/>
      </dsp:txXfrm>
    </dsp:sp>
    <dsp:sp modelId="{F3C286CE-0128-4E28-B4E4-D8AE7D47F3E7}">
      <dsp:nvSpPr>
        <dsp:cNvPr id="0" name=""/>
        <dsp:cNvSpPr/>
      </dsp:nvSpPr>
      <dsp:spPr>
        <a:xfrm rot="5400000">
          <a:off x="3746776" y="-1895495"/>
          <a:ext cx="2848818" cy="6807891"/>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Choose from 10 Different Options</a:t>
          </a:r>
          <a:endParaRPr lang="en-IN" sz="1800" kern="1200" dirty="0"/>
        </a:p>
        <a:p>
          <a:pPr marL="342900" lvl="2" indent="-171450" algn="l" defTabSz="800100">
            <a:lnSpc>
              <a:spcPct val="90000"/>
            </a:lnSpc>
            <a:spcBef>
              <a:spcPct val="0"/>
            </a:spcBef>
            <a:spcAft>
              <a:spcPct val="15000"/>
            </a:spcAft>
            <a:buChar char="•"/>
          </a:pPr>
          <a:r>
            <a:rPr lang="en-US" sz="1800" kern="1200" dirty="0"/>
            <a:t>Spread Blur</a:t>
          </a:r>
          <a:endParaRPr lang="en-IN" sz="1800" kern="1200" dirty="0"/>
        </a:p>
        <a:p>
          <a:pPr marL="342900" lvl="2" indent="-171450" algn="l" defTabSz="800100">
            <a:lnSpc>
              <a:spcPct val="90000"/>
            </a:lnSpc>
            <a:spcBef>
              <a:spcPct val="0"/>
            </a:spcBef>
            <a:spcAft>
              <a:spcPct val="15000"/>
            </a:spcAft>
            <a:buChar char="•"/>
          </a:pPr>
          <a:r>
            <a:rPr lang="en-US" sz="1800" kern="1200" dirty="0"/>
            <a:t>Enhance Colour</a:t>
          </a:r>
          <a:endParaRPr lang="en-IN" sz="1800" kern="1200" dirty="0"/>
        </a:p>
        <a:p>
          <a:pPr marL="342900" lvl="2" indent="-171450" algn="l" defTabSz="800100">
            <a:lnSpc>
              <a:spcPct val="90000"/>
            </a:lnSpc>
            <a:spcBef>
              <a:spcPct val="0"/>
            </a:spcBef>
            <a:spcAft>
              <a:spcPct val="15000"/>
            </a:spcAft>
            <a:buChar char="•"/>
          </a:pPr>
          <a:r>
            <a:rPr lang="en-US" sz="1800" kern="1200" dirty="0"/>
            <a:t>Enhance Contrast</a:t>
          </a:r>
          <a:endParaRPr lang="en-IN" sz="1800" kern="1200" dirty="0"/>
        </a:p>
        <a:p>
          <a:pPr marL="342900" lvl="2" indent="-171450" algn="l" defTabSz="800100">
            <a:lnSpc>
              <a:spcPct val="90000"/>
            </a:lnSpc>
            <a:spcBef>
              <a:spcPct val="0"/>
            </a:spcBef>
            <a:spcAft>
              <a:spcPct val="15000"/>
            </a:spcAft>
            <a:buChar char="•"/>
          </a:pPr>
          <a:r>
            <a:rPr lang="en-US" sz="1800" kern="1200" dirty="0"/>
            <a:t>Enhance Brightness</a:t>
          </a:r>
          <a:endParaRPr lang="en-IN" sz="1800" kern="1200" dirty="0"/>
        </a:p>
        <a:p>
          <a:pPr marL="342900" lvl="2" indent="-171450" algn="l" defTabSz="800100">
            <a:lnSpc>
              <a:spcPct val="90000"/>
            </a:lnSpc>
            <a:spcBef>
              <a:spcPct val="0"/>
            </a:spcBef>
            <a:spcAft>
              <a:spcPct val="15000"/>
            </a:spcAft>
            <a:buChar char="•"/>
          </a:pPr>
          <a:r>
            <a:rPr lang="en-US" sz="1800" kern="1200" dirty="0"/>
            <a:t>Enhance Sharpness</a:t>
          </a:r>
          <a:endParaRPr lang="en-IN" sz="1800" kern="1200" dirty="0"/>
        </a:p>
        <a:p>
          <a:pPr marL="342900" lvl="2" indent="-171450" algn="l" defTabSz="800100">
            <a:lnSpc>
              <a:spcPct val="90000"/>
            </a:lnSpc>
            <a:spcBef>
              <a:spcPct val="0"/>
            </a:spcBef>
            <a:spcAft>
              <a:spcPct val="15000"/>
            </a:spcAft>
            <a:buChar char="•"/>
          </a:pPr>
          <a:r>
            <a:rPr lang="en-US" sz="1800" kern="1200" dirty="0" err="1"/>
            <a:t>Guassian</a:t>
          </a:r>
          <a:r>
            <a:rPr lang="en-US" sz="1800" kern="1200" dirty="0"/>
            <a:t> Blur</a:t>
          </a:r>
          <a:endParaRPr lang="en-IN" sz="1800" kern="1200" dirty="0"/>
        </a:p>
        <a:p>
          <a:pPr marL="342900" lvl="2" indent="-171450" algn="l" defTabSz="800100">
            <a:lnSpc>
              <a:spcPct val="90000"/>
            </a:lnSpc>
            <a:spcBef>
              <a:spcPct val="0"/>
            </a:spcBef>
            <a:spcAft>
              <a:spcPct val="15000"/>
            </a:spcAft>
            <a:buChar char="•"/>
          </a:pPr>
          <a:endParaRPr lang="en-IN" sz="1800" kern="1200" dirty="0"/>
        </a:p>
        <a:p>
          <a:pPr marL="228600" lvl="2" indent="-114300" algn="l" defTabSz="577850">
            <a:lnSpc>
              <a:spcPct val="90000"/>
            </a:lnSpc>
            <a:spcBef>
              <a:spcPct val="0"/>
            </a:spcBef>
            <a:spcAft>
              <a:spcPct val="15000"/>
            </a:spcAft>
            <a:buChar char="•"/>
          </a:pPr>
          <a:endParaRPr lang="en-IN" sz="1300" kern="1200" dirty="0"/>
        </a:p>
      </dsp:txBody>
      <dsp:txXfrm rot="-5400000">
        <a:off x="1767240" y="223109"/>
        <a:ext cx="6668823" cy="2570682"/>
      </dsp:txXfrm>
    </dsp:sp>
    <dsp:sp modelId="{9F2E213A-7294-4F83-A2AD-94509E89C59E}">
      <dsp:nvSpPr>
        <dsp:cNvPr id="0" name=""/>
        <dsp:cNvSpPr/>
      </dsp:nvSpPr>
      <dsp:spPr>
        <a:xfrm rot="5400000">
          <a:off x="-386294" y="3322333"/>
          <a:ext cx="2575298" cy="1802708"/>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Image Process Menu</a:t>
          </a:r>
          <a:endParaRPr lang="en-IN" sz="2600" kern="1200" dirty="0"/>
        </a:p>
      </dsp:txBody>
      <dsp:txXfrm rot="-5400000">
        <a:off x="1" y="3837392"/>
        <a:ext cx="1802708" cy="772590"/>
      </dsp:txXfrm>
    </dsp:sp>
    <dsp:sp modelId="{3A36748C-F115-4134-BB81-9F13D9CCAA00}">
      <dsp:nvSpPr>
        <dsp:cNvPr id="0" name=""/>
        <dsp:cNvSpPr/>
      </dsp:nvSpPr>
      <dsp:spPr>
        <a:xfrm rot="5400000">
          <a:off x="4369682" y="867096"/>
          <a:ext cx="1673943" cy="6807891"/>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Choose from 4 Different Options</a:t>
          </a:r>
          <a:endParaRPr lang="en-IN" sz="1800" kern="1200" dirty="0"/>
        </a:p>
        <a:p>
          <a:pPr marL="342900" lvl="2" indent="-171450" algn="l" defTabSz="800100">
            <a:lnSpc>
              <a:spcPct val="90000"/>
            </a:lnSpc>
            <a:spcBef>
              <a:spcPct val="0"/>
            </a:spcBef>
            <a:spcAft>
              <a:spcPct val="15000"/>
            </a:spcAft>
            <a:buChar char="•"/>
          </a:pPr>
          <a:r>
            <a:rPr lang="en-IN" sz="1800" kern="1200" dirty="0"/>
            <a:t>Blending Image.</a:t>
          </a:r>
        </a:p>
        <a:p>
          <a:pPr marL="342900" lvl="2" indent="-171450" algn="l" defTabSz="800100">
            <a:lnSpc>
              <a:spcPct val="90000"/>
            </a:lnSpc>
            <a:spcBef>
              <a:spcPct val="0"/>
            </a:spcBef>
            <a:spcAft>
              <a:spcPct val="15000"/>
            </a:spcAft>
            <a:buChar char="•"/>
          </a:pPr>
          <a:r>
            <a:rPr lang="en-IN" sz="1800" kern="1200" dirty="0"/>
            <a:t>Alpha Image.</a:t>
          </a:r>
        </a:p>
        <a:p>
          <a:pPr marL="342900" lvl="2" indent="-171450" algn="l" defTabSz="800100">
            <a:lnSpc>
              <a:spcPct val="90000"/>
            </a:lnSpc>
            <a:spcBef>
              <a:spcPct val="0"/>
            </a:spcBef>
            <a:spcAft>
              <a:spcPct val="15000"/>
            </a:spcAft>
            <a:buChar char="•"/>
          </a:pPr>
          <a:r>
            <a:rPr lang="en-IN" sz="1800" kern="1200" dirty="0"/>
            <a:t>Composite Image</a:t>
          </a:r>
        </a:p>
      </dsp:txBody>
      <dsp:txXfrm rot="-5400000">
        <a:off x="1802709" y="3515785"/>
        <a:ext cx="6726176" cy="15105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E213A-7294-4F83-A2AD-94509E89C59E}">
      <dsp:nvSpPr>
        <dsp:cNvPr id="0" name=""/>
        <dsp:cNvSpPr/>
      </dsp:nvSpPr>
      <dsp:spPr>
        <a:xfrm rot="5400000">
          <a:off x="-309962" y="464193"/>
          <a:ext cx="2066416" cy="1446491"/>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Get Colors </a:t>
          </a:r>
          <a:endParaRPr lang="en-IN" sz="2500" kern="1200" dirty="0"/>
        </a:p>
      </dsp:txBody>
      <dsp:txXfrm rot="-5400000">
        <a:off x="1" y="877477"/>
        <a:ext cx="1446491" cy="619925"/>
      </dsp:txXfrm>
    </dsp:sp>
    <dsp:sp modelId="{3A36748C-F115-4134-BB81-9F13D9CCAA00}">
      <dsp:nvSpPr>
        <dsp:cNvPr id="0" name=""/>
        <dsp:cNvSpPr/>
      </dsp:nvSpPr>
      <dsp:spPr>
        <a:xfrm rot="5400000">
          <a:off x="3857474" y="-2220775"/>
          <a:ext cx="1343170" cy="6165136"/>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Get the Number of pixels with their colour codes.</a:t>
          </a:r>
          <a:endParaRPr lang="en-IN" sz="1800" kern="1200" dirty="0"/>
        </a:p>
      </dsp:txBody>
      <dsp:txXfrm rot="-5400000">
        <a:off x="1446491" y="255776"/>
        <a:ext cx="6099568" cy="1212034"/>
      </dsp:txXfrm>
    </dsp:sp>
    <dsp:sp modelId="{D8DCD78D-F3C8-42A9-9246-DE8E30D5271A}">
      <dsp:nvSpPr>
        <dsp:cNvPr id="0" name=""/>
        <dsp:cNvSpPr/>
      </dsp:nvSpPr>
      <dsp:spPr>
        <a:xfrm rot="5400000">
          <a:off x="-309962" y="2089748"/>
          <a:ext cx="2066416" cy="1446491"/>
        </a:xfrm>
        <a:prstGeom prst="chevron">
          <a:avLst/>
        </a:prstGeom>
        <a:solidFill>
          <a:schemeClr val="accent2"/>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END</a:t>
          </a:r>
          <a:endParaRPr lang="en-IN" sz="2500" kern="1200" dirty="0"/>
        </a:p>
      </dsp:txBody>
      <dsp:txXfrm rot="-5400000">
        <a:off x="1" y="2503032"/>
        <a:ext cx="1446491" cy="619925"/>
      </dsp:txXfrm>
    </dsp:sp>
    <dsp:sp modelId="{32BB1C44-EBC3-4EC5-B33E-8488EDA1FA1F}">
      <dsp:nvSpPr>
        <dsp:cNvPr id="0" name=""/>
        <dsp:cNvSpPr/>
      </dsp:nvSpPr>
      <dsp:spPr>
        <a:xfrm rot="5400000">
          <a:off x="3857474" y="-631197"/>
          <a:ext cx="1343170" cy="6165136"/>
        </a:xfrm>
        <a:prstGeom prst="round2SameRect">
          <a:avLst/>
        </a:prstGeom>
        <a:solidFill>
          <a:schemeClr val="lt1">
            <a:alpha val="90000"/>
            <a:hueOff val="0"/>
            <a:satOff val="0"/>
            <a:lumOff val="0"/>
            <a:alphaOff val="0"/>
          </a:schemeClr>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EE5008-CC55-428B-A5F5-68D8BCB64895}" type="datetimeFigureOut">
              <a:rPr lang="en-US" smtClean="0"/>
              <a:pPr/>
              <a:t>7/21/2021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47632-52A1-4FE1-82D8-3F6472F72327}" type="slidenum">
              <a:rPr lang="en-US" smtClean="0"/>
              <a:pPr/>
              <a:t>‹#›</a:t>
            </a:fld>
            <a:endParaRPr lang="en-US"/>
          </a:p>
        </p:txBody>
      </p:sp>
    </p:spTree>
    <p:extLst>
      <p:ext uri="{BB962C8B-B14F-4D97-AF65-F5344CB8AC3E}">
        <p14:creationId xmlns:p14="http://schemas.microsoft.com/office/powerpoint/2010/main" val="353147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8CE2ABF-05E7-4E42-BFFD-82150CF96A05}" type="datetime1">
              <a:rPr lang="en-US" smtClean="0"/>
              <a:pPr/>
              <a:t>7/21/2021</a:t>
            </a:fld>
            <a:endParaRPr lang="en-US"/>
          </a:p>
        </p:txBody>
      </p:sp>
      <p:sp>
        <p:nvSpPr>
          <p:cNvPr id="5" name="Footer Placeholder 4"/>
          <p:cNvSpPr>
            <a:spLocks noGrp="1"/>
          </p:cNvSpPr>
          <p:nvPr>
            <p:ph type="ftr" sz="quarter" idx="11"/>
          </p:nvPr>
        </p:nvSpPr>
        <p:spPr/>
        <p:txBody>
          <a:bodyPr/>
          <a:lstStyle/>
          <a:p>
            <a:r>
              <a:rPr lang="en-GB"/>
              <a:t>Name of Project(PYTHON FOR ENGINEERS)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35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BF7EC6-1904-4706-9065-65A840D541FE}" type="datetime1">
              <a:rPr lang="en-US" smtClean="0"/>
              <a:pPr/>
              <a:t>7/21/2021</a:t>
            </a:fld>
            <a:endParaRPr lang="en-US"/>
          </a:p>
        </p:txBody>
      </p:sp>
      <p:sp>
        <p:nvSpPr>
          <p:cNvPr id="5" name="Footer Placeholder 4"/>
          <p:cNvSpPr>
            <a:spLocks noGrp="1"/>
          </p:cNvSpPr>
          <p:nvPr>
            <p:ph type="ftr" sz="quarter" idx="11"/>
          </p:nvPr>
        </p:nvSpPr>
        <p:spPr/>
        <p:txBody>
          <a:bodyPr/>
          <a:lstStyle/>
          <a:p>
            <a:r>
              <a:rPr lang="en-GB"/>
              <a:t>Name of Project(PYTHON FOR ENGINEERS)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976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F6184-0711-464F-8A5C-F06A681ADEEF}" type="datetime1">
              <a:rPr lang="en-US" smtClean="0"/>
              <a:pPr/>
              <a:t>7/21/2021</a:t>
            </a:fld>
            <a:endParaRPr lang="en-US"/>
          </a:p>
        </p:txBody>
      </p:sp>
      <p:sp>
        <p:nvSpPr>
          <p:cNvPr id="5" name="Footer Placeholder 4"/>
          <p:cNvSpPr>
            <a:spLocks noGrp="1"/>
          </p:cNvSpPr>
          <p:nvPr>
            <p:ph type="ftr" sz="quarter" idx="11"/>
          </p:nvPr>
        </p:nvSpPr>
        <p:spPr/>
        <p:txBody>
          <a:bodyPr/>
          <a:lstStyle/>
          <a:p>
            <a:r>
              <a:rPr lang="en-GB"/>
              <a:t>Name of Project(PYTHON FOR ENGINEERS)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49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D6D9B-8AA1-4888-9142-7EA033163DDB}" type="datetime1">
              <a:rPr lang="en-US" smtClean="0"/>
              <a:pPr/>
              <a:t>7/21/2021</a:t>
            </a:fld>
            <a:endParaRPr lang="en-US"/>
          </a:p>
        </p:txBody>
      </p:sp>
      <p:sp>
        <p:nvSpPr>
          <p:cNvPr id="5" name="Footer Placeholder 4"/>
          <p:cNvSpPr>
            <a:spLocks noGrp="1"/>
          </p:cNvSpPr>
          <p:nvPr>
            <p:ph type="ftr" sz="quarter" idx="11"/>
          </p:nvPr>
        </p:nvSpPr>
        <p:spPr/>
        <p:txBody>
          <a:bodyPr/>
          <a:lstStyle/>
          <a:p>
            <a:r>
              <a:rPr lang="en-GB"/>
              <a:t>Name of Project(PYTHON FOR ENGINEERS)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28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4C4E8A-2F26-47FD-9B57-D457931283B8}" type="datetime1">
              <a:rPr lang="en-US" smtClean="0"/>
              <a:pPr/>
              <a:t>7/21/2021</a:t>
            </a:fld>
            <a:endParaRPr lang="en-US"/>
          </a:p>
        </p:txBody>
      </p:sp>
      <p:sp>
        <p:nvSpPr>
          <p:cNvPr id="5" name="Footer Placeholder 4"/>
          <p:cNvSpPr>
            <a:spLocks noGrp="1"/>
          </p:cNvSpPr>
          <p:nvPr>
            <p:ph type="ftr" sz="quarter" idx="11"/>
          </p:nvPr>
        </p:nvSpPr>
        <p:spPr/>
        <p:txBody>
          <a:bodyPr/>
          <a:lstStyle/>
          <a:p>
            <a:r>
              <a:rPr lang="en-GB"/>
              <a:t>Name of Project(PYTHON FOR ENGINEERS)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55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1DEBE8-418F-4BD0-A988-BA3C6389CD38}" type="datetime1">
              <a:rPr lang="en-US" smtClean="0"/>
              <a:pPr/>
              <a:t>7/21/2021</a:t>
            </a:fld>
            <a:endParaRPr lang="en-US"/>
          </a:p>
        </p:txBody>
      </p:sp>
      <p:sp>
        <p:nvSpPr>
          <p:cNvPr id="6" name="Footer Placeholder 5"/>
          <p:cNvSpPr>
            <a:spLocks noGrp="1"/>
          </p:cNvSpPr>
          <p:nvPr>
            <p:ph type="ftr" sz="quarter" idx="11"/>
          </p:nvPr>
        </p:nvSpPr>
        <p:spPr/>
        <p:txBody>
          <a:bodyPr/>
          <a:lstStyle/>
          <a:p>
            <a:r>
              <a:rPr lang="en-GB"/>
              <a:t>Name of Project(PYTHON FOR ENGINEERS)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650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B672C0-905C-4BBC-AE01-E0FF88645F98}" type="datetime1">
              <a:rPr lang="en-US" smtClean="0"/>
              <a:pPr/>
              <a:t>7/21/2021</a:t>
            </a:fld>
            <a:endParaRPr lang="en-US"/>
          </a:p>
        </p:txBody>
      </p:sp>
      <p:sp>
        <p:nvSpPr>
          <p:cNvPr id="8" name="Footer Placeholder 7"/>
          <p:cNvSpPr>
            <a:spLocks noGrp="1"/>
          </p:cNvSpPr>
          <p:nvPr>
            <p:ph type="ftr" sz="quarter" idx="11"/>
          </p:nvPr>
        </p:nvSpPr>
        <p:spPr/>
        <p:txBody>
          <a:bodyPr/>
          <a:lstStyle/>
          <a:p>
            <a:r>
              <a:rPr lang="en-GB"/>
              <a:t>Name of Project(PYTHON FOR ENGINEERS)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751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00B0C1-F37A-4584-997D-BAEAEBCF2D84}" type="datetime1">
              <a:rPr lang="en-US" smtClean="0"/>
              <a:pPr/>
              <a:t>7/21/2021</a:t>
            </a:fld>
            <a:endParaRPr lang="en-US"/>
          </a:p>
        </p:txBody>
      </p:sp>
      <p:sp>
        <p:nvSpPr>
          <p:cNvPr id="4" name="Footer Placeholder 3"/>
          <p:cNvSpPr>
            <a:spLocks noGrp="1"/>
          </p:cNvSpPr>
          <p:nvPr>
            <p:ph type="ftr" sz="quarter" idx="11"/>
          </p:nvPr>
        </p:nvSpPr>
        <p:spPr/>
        <p:txBody>
          <a:bodyPr/>
          <a:lstStyle/>
          <a:p>
            <a:r>
              <a:rPr lang="en-GB"/>
              <a:t>Name of Project(PYTHON FOR ENGINEERS)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276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4BEAD-5325-4773-B168-224FA77E9038}" type="datetime1">
              <a:rPr lang="en-US" smtClean="0"/>
              <a:pPr/>
              <a:t>7/21/2021</a:t>
            </a:fld>
            <a:endParaRPr lang="en-US"/>
          </a:p>
        </p:txBody>
      </p:sp>
      <p:sp>
        <p:nvSpPr>
          <p:cNvPr id="3" name="Footer Placeholder 2"/>
          <p:cNvSpPr>
            <a:spLocks noGrp="1"/>
          </p:cNvSpPr>
          <p:nvPr>
            <p:ph type="ftr" sz="quarter" idx="11"/>
          </p:nvPr>
        </p:nvSpPr>
        <p:spPr/>
        <p:txBody>
          <a:bodyPr/>
          <a:lstStyle/>
          <a:p>
            <a:r>
              <a:rPr lang="en-GB"/>
              <a:t>Name of Project(PYTHON FOR ENGINEERS)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78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4AD211-D64E-4830-9E87-A5700AED77A6}" type="datetime1">
              <a:rPr lang="en-US" smtClean="0"/>
              <a:pPr/>
              <a:t>7/21/2021</a:t>
            </a:fld>
            <a:endParaRPr lang="en-US"/>
          </a:p>
        </p:txBody>
      </p:sp>
      <p:sp>
        <p:nvSpPr>
          <p:cNvPr id="6" name="Footer Placeholder 5"/>
          <p:cNvSpPr>
            <a:spLocks noGrp="1"/>
          </p:cNvSpPr>
          <p:nvPr>
            <p:ph type="ftr" sz="quarter" idx="11"/>
          </p:nvPr>
        </p:nvSpPr>
        <p:spPr/>
        <p:txBody>
          <a:bodyPr/>
          <a:lstStyle/>
          <a:p>
            <a:r>
              <a:rPr lang="en-GB"/>
              <a:t>Name of Project(PYTHON FOR ENGINEERS)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933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A063644-E88A-4CF5-AA7F-A0F185AA9593}" type="datetime1">
              <a:rPr lang="en-US" smtClean="0"/>
              <a:pPr/>
              <a:t>7/21/2021</a:t>
            </a:fld>
            <a:endParaRPr lang="en-US"/>
          </a:p>
        </p:txBody>
      </p:sp>
      <p:sp>
        <p:nvSpPr>
          <p:cNvPr id="6" name="Footer Placeholder 5"/>
          <p:cNvSpPr>
            <a:spLocks noGrp="1"/>
          </p:cNvSpPr>
          <p:nvPr>
            <p:ph type="ftr" sz="quarter" idx="11"/>
          </p:nvPr>
        </p:nvSpPr>
        <p:spPr/>
        <p:txBody>
          <a:bodyPr/>
          <a:lstStyle/>
          <a:p>
            <a:r>
              <a:rPr lang="en-GB"/>
              <a:t>Name of Project(PYTHON FOR ENGINEERS)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39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F25421-6AA6-4CFE-9810-793C8AC58A2C}" type="datetime1">
              <a:rPr lang="en-US" smtClean="0"/>
              <a:pPr/>
              <a:t>7/21/2021</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GB"/>
              <a:t>Name of Project(PYTHON FOR ENGINEERS)</a:t>
            </a: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F15528-21DE-4FAA-801E-634DDDAF4B2B}"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483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4762500" cy="1463040"/>
          </a:xfrm>
        </p:spPr>
        <p:txBody>
          <a:bodyPr>
            <a:normAutofit/>
          </a:bodyPr>
          <a:lstStyle/>
          <a:p>
            <a:r>
              <a:rPr lang="en-US" dirty="0"/>
              <a:t>Editing Image using Python Programming </a:t>
            </a:r>
          </a:p>
        </p:txBody>
      </p:sp>
      <p:sp>
        <p:nvSpPr>
          <p:cNvPr id="3" name="Subtitle 2"/>
          <p:cNvSpPr>
            <a:spLocks noGrp="1"/>
          </p:cNvSpPr>
          <p:nvPr>
            <p:ph type="subTitle" idx="1"/>
          </p:nvPr>
        </p:nvSpPr>
        <p:spPr>
          <a:xfrm>
            <a:off x="6400800" y="4367726"/>
            <a:ext cx="2743200" cy="2232177"/>
          </a:xfrm>
        </p:spPr>
        <p:txBody>
          <a:bodyPr>
            <a:normAutofit/>
          </a:bodyPr>
          <a:lstStyle/>
          <a:p>
            <a:r>
              <a:rPr lang="en-US" b="1" dirty="0"/>
              <a:t>Purva Dhobale - 6056/ 22010913</a:t>
            </a:r>
            <a:endParaRPr lang="en-US" dirty="0"/>
          </a:p>
          <a:p>
            <a:r>
              <a:rPr lang="en-US" b="1" dirty="0"/>
              <a:t>Neemeesh Khanzode- 6057/ 22010929</a:t>
            </a:r>
            <a:endParaRPr lang="en-US" dirty="0"/>
          </a:p>
          <a:p>
            <a:r>
              <a:rPr lang="en-US" b="1" dirty="0"/>
              <a:t>Parth Deshmukh- 6058/ 22010945</a:t>
            </a:r>
          </a:p>
          <a:p>
            <a:r>
              <a:rPr lang="en-US" b="1" dirty="0"/>
              <a:t>Division: F		Batch:F3</a:t>
            </a:r>
            <a:endParaRPr lang="en-US" dirty="0"/>
          </a:p>
        </p:txBody>
      </p:sp>
      <p:sp>
        <p:nvSpPr>
          <p:cNvPr id="5" name="Date Placeholder 4"/>
          <p:cNvSpPr>
            <a:spLocks noGrp="1"/>
          </p:cNvSpPr>
          <p:nvPr>
            <p:ph type="dt" sz="half" idx="10"/>
          </p:nvPr>
        </p:nvSpPr>
        <p:spPr/>
        <p:txBody>
          <a:bodyPr/>
          <a:lstStyle/>
          <a:p>
            <a:fld id="{79F154EF-0CA9-4359-8604-EE420979E85D}" type="datetime1">
              <a:rPr lang="en-US" smtClean="0"/>
              <a:pPr/>
              <a:t>7/21/2021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grpSp>
        <p:nvGrpSpPr>
          <p:cNvPr id="10" name="Group 9"/>
          <p:cNvGrpSpPr/>
          <p:nvPr/>
        </p:nvGrpSpPr>
        <p:grpSpPr>
          <a:xfrm>
            <a:off x="137172" y="152400"/>
            <a:ext cx="1261849" cy="1647727"/>
            <a:chOff x="342900" y="152400"/>
            <a:chExt cx="1261849" cy="1647727"/>
          </a:xfrm>
        </p:grpSpPr>
        <p:sp>
          <p:nvSpPr>
            <p:cNvPr id="9" name="Rectangle 8"/>
            <p:cNvSpPr/>
            <p:nvPr/>
          </p:nvSpPr>
          <p:spPr>
            <a:xfrm>
              <a:off x="342900" y="152400"/>
              <a:ext cx="1257300"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22" y="276127"/>
              <a:ext cx="1234327" cy="152400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This program can be used to perform different actions on an Image like, crop, copy, apply filters, merge two images, etc. </a:t>
            </a:r>
          </a:p>
          <a:p>
            <a:r>
              <a:rPr lang="en-US" dirty="0"/>
              <a:t>The use of PIL Library makes it easier to perform editing and processing actions. </a:t>
            </a:r>
          </a:p>
        </p:txBody>
      </p:sp>
      <p:sp>
        <p:nvSpPr>
          <p:cNvPr id="5" name="Date Placeholder 4"/>
          <p:cNvSpPr>
            <a:spLocks noGrp="1"/>
          </p:cNvSpPr>
          <p:nvPr>
            <p:ph type="dt" sz="half" idx="10"/>
          </p:nvPr>
        </p:nvSpPr>
        <p:spPr/>
        <p:txBody>
          <a:bodyPr/>
          <a:lstStyle/>
          <a:p>
            <a:fld id="{67A61FD0-BB0C-4B33-8654-AB9017769DB2}" type="datetime1">
              <a:rPr lang="en-US" smtClean="0"/>
              <a:pPr/>
              <a:t>7/21/2021</a:t>
            </a:fld>
            <a:endParaRPr lang="en-US"/>
          </a:p>
        </p:txBody>
      </p:sp>
      <p:sp>
        <p:nvSpPr>
          <p:cNvPr id="7" name="Footer Placeholder 6"/>
          <p:cNvSpPr>
            <a:spLocks noGrp="1"/>
          </p:cNvSpPr>
          <p:nvPr>
            <p:ph type="ftr" sz="quarter" idx="11"/>
          </p:nvPr>
        </p:nvSpPr>
        <p:spPr/>
        <p:txBody>
          <a:bodyPr/>
          <a:lstStyle/>
          <a:p>
            <a:r>
              <a:rPr lang="en-US" dirty="0"/>
              <a:t>Image Conversion and processing using PIL Library</a:t>
            </a:r>
            <a:r>
              <a:rPr lang="en-GB" dirty="0"/>
              <a:t>(PYTHON FOR ENGINEERS)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US" dirty="0"/>
          </a:p>
        </p:txBody>
      </p:sp>
      <p:sp>
        <p:nvSpPr>
          <p:cNvPr id="3" name="Content Placeholder 2"/>
          <p:cNvSpPr>
            <a:spLocks noGrp="1"/>
          </p:cNvSpPr>
          <p:nvPr>
            <p:ph idx="1"/>
          </p:nvPr>
        </p:nvSpPr>
        <p:spPr/>
        <p:txBody>
          <a:bodyPr>
            <a:normAutofit lnSpcReduction="10000"/>
          </a:bodyPr>
          <a:lstStyle/>
          <a:p>
            <a:r>
              <a:rPr lang="en-US" dirty="0"/>
              <a:t>The Python programming language excels at integrated tasks. It is widely used as a high level, free and open source language and is dynamic. Image processing with Python is a very efﬁcient and effective process for carrying out operations such as improving the quality, enhancing, zooming, blurring, inverting the image, writing text on the images, greyscale, performing image restoration, recovering, etc. is possible with Python.</a:t>
            </a:r>
          </a:p>
          <a:p>
            <a:r>
              <a:rPr lang="en-US" dirty="0"/>
              <a:t>The Python Imaging Library, or PIL for short, is one of the core libraries for image manipulation in Python programming language and is freely avail-able on internet to download. Many of the image processing tasks can be carried out using the PIL library such as image inversion, binary conversion, cropping, writing text on images, changing intensity, brightness, image ﬁltering, such as blurring, contouring, smoothing and many more</a:t>
            </a:r>
          </a:p>
          <a:p>
            <a:endParaRPr lang="en-US" dirty="0"/>
          </a:p>
          <a:p>
            <a:endParaRPr lang="en-US" dirty="0"/>
          </a:p>
          <a:p>
            <a:endParaRPr lang="en-US" dirty="0"/>
          </a:p>
        </p:txBody>
      </p:sp>
      <p:sp>
        <p:nvSpPr>
          <p:cNvPr id="5" name="Date Placeholder 4"/>
          <p:cNvSpPr>
            <a:spLocks noGrp="1"/>
          </p:cNvSpPr>
          <p:nvPr>
            <p:ph type="dt" sz="half" idx="10"/>
          </p:nvPr>
        </p:nvSpPr>
        <p:spPr/>
        <p:txBody>
          <a:bodyPr/>
          <a:lstStyle/>
          <a:p>
            <a:fld id="{551FCD35-02C8-48BB-A9AE-2274D17EE4C0}" type="datetime1">
              <a:rPr lang="en-US" smtClean="0"/>
              <a:pPr/>
              <a:t>7/21/2021</a:t>
            </a:fld>
            <a:endParaRPr lang="en-US"/>
          </a:p>
        </p:txBody>
      </p:sp>
      <p:sp>
        <p:nvSpPr>
          <p:cNvPr id="7" name="Footer Placeholder 6"/>
          <p:cNvSpPr>
            <a:spLocks noGrp="1"/>
          </p:cNvSpPr>
          <p:nvPr>
            <p:ph type="ftr" sz="quarter" idx="11"/>
          </p:nvPr>
        </p:nvSpPr>
        <p:spPr/>
        <p:txBody>
          <a:bodyPr/>
          <a:lstStyle/>
          <a:p>
            <a:r>
              <a:rPr lang="en-US" dirty="0"/>
              <a:t>Image Conversion and processing using PIL Library</a:t>
            </a:r>
            <a:r>
              <a:rPr lang="en-GB" dirty="0"/>
              <a:t>(PYTHON FOR ENGINEERS)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727"/>
            <a:ext cx="8229600" cy="1143000"/>
          </a:xfrm>
        </p:spPr>
        <p:txBody>
          <a:bodyPr/>
          <a:lstStyle/>
          <a:p>
            <a:r>
              <a:rPr lang="en-US" b="1" dirty="0"/>
              <a:t>  Flow Of Program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5629034"/>
              </p:ext>
            </p:extLst>
          </p:nvPr>
        </p:nvGraphicFramePr>
        <p:xfrm>
          <a:off x="796530" y="1019273"/>
          <a:ext cx="8229600" cy="490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75532E69-80DA-495F-A815-7E99086F0ED8}" type="datetime1">
              <a:rPr lang="en-US" smtClean="0"/>
              <a:pPr/>
              <a:t>7/21/2021</a:t>
            </a:fld>
            <a:endParaRPr lang="en-US"/>
          </a:p>
        </p:txBody>
      </p:sp>
      <p:sp>
        <p:nvSpPr>
          <p:cNvPr id="7" name="Footer Placeholder 6"/>
          <p:cNvSpPr>
            <a:spLocks noGrp="1"/>
          </p:cNvSpPr>
          <p:nvPr>
            <p:ph type="ftr" sz="quarter" idx="11"/>
          </p:nvPr>
        </p:nvSpPr>
        <p:spPr/>
        <p:txBody>
          <a:bodyPr/>
          <a:lstStyle/>
          <a:p>
            <a:r>
              <a:rPr lang="en-US" dirty="0"/>
              <a:t>Image Conversion and processing using PIL Library</a:t>
            </a:r>
            <a:r>
              <a:rPr lang="en-GB" dirty="0"/>
              <a:t>(PYTHON FOR ENGINEERS)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727"/>
            <a:ext cx="8229600" cy="1143000"/>
          </a:xfrm>
        </p:spPr>
        <p:txBody>
          <a:bodyPr/>
          <a:lstStyle/>
          <a:p>
            <a:r>
              <a:rPr lang="en-US" b="1" dirty="0"/>
              <a:t>  Flow Of Program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2163650"/>
              </p:ext>
            </p:extLst>
          </p:nvPr>
        </p:nvGraphicFramePr>
        <p:xfrm>
          <a:off x="838200" y="1276378"/>
          <a:ext cx="7086600" cy="4937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75532E69-80DA-495F-A815-7E99086F0ED8}" type="datetime1">
              <a:rPr lang="en-US" smtClean="0"/>
              <a:pPr/>
              <a:t>7/21/2021</a:t>
            </a:fld>
            <a:endParaRPr lang="en-US"/>
          </a:p>
        </p:txBody>
      </p:sp>
      <p:sp>
        <p:nvSpPr>
          <p:cNvPr id="7" name="Footer Placeholder 6"/>
          <p:cNvSpPr>
            <a:spLocks noGrp="1"/>
          </p:cNvSpPr>
          <p:nvPr>
            <p:ph type="ftr" sz="quarter" idx="11"/>
          </p:nvPr>
        </p:nvSpPr>
        <p:spPr/>
        <p:txBody>
          <a:bodyPr/>
          <a:lstStyle/>
          <a:p>
            <a:r>
              <a:rPr lang="en-US" dirty="0"/>
              <a:t>Image Conversion and processing using PIL Library</a:t>
            </a:r>
            <a:r>
              <a:rPr lang="en-GB" dirty="0"/>
              <a:t>(PYTHON FOR ENGINEERS)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290174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727"/>
            <a:ext cx="8229600" cy="1143000"/>
          </a:xfrm>
        </p:spPr>
        <p:txBody>
          <a:bodyPr/>
          <a:lstStyle/>
          <a:p>
            <a:r>
              <a:rPr lang="en-US" b="1" dirty="0"/>
              <a:t>  Flow Of Program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4296353"/>
              </p:ext>
            </p:extLst>
          </p:nvPr>
        </p:nvGraphicFramePr>
        <p:xfrm>
          <a:off x="768097" y="1019273"/>
          <a:ext cx="7086600" cy="4937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75532E69-80DA-495F-A815-7E99086F0ED8}" type="datetime1">
              <a:rPr lang="en-US" smtClean="0"/>
              <a:pPr/>
              <a:t>7/21/2021</a:t>
            </a:fld>
            <a:endParaRPr lang="en-US"/>
          </a:p>
        </p:txBody>
      </p:sp>
      <p:sp>
        <p:nvSpPr>
          <p:cNvPr id="7" name="Footer Placeholder 6"/>
          <p:cNvSpPr>
            <a:spLocks noGrp="1"/>
          </p:cNvSpPr>
          <p:nvPr>
            <p:ph type="ftr" sz="quarter" idx="11"/>
          </p:nvPr>
        </p:nvSpPr>
        <p:spPr/>
        <p:txBody>
          <a:bodyPr/>
          <a:lstStyle/>
          <a:p>
            <a:r>
              <a:rPr lang="en-US" dirty="0"/>
              <a:t>Image Conversion and processing using PIL Library</a:t>
            </a:r>
            <a:r>
              <a:rPr lang="en-GB" dirty="0"/>
              <a:t>(PYTHON FOR ENGINEERS)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129949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727"/>
            <a:ext cx="8229600" cy="1143000"/>
          </a:xfrm>
        </p:spPr>
        <p:txBody>
          <a:bodyPr/>
          <a:lstStyle/>
          <a:p>
            <a:r>
              <a:rPr lang="en-US" b="1" dirty="0"/>
              <a:t>  Flow Of Program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5115727"/>
              </p:ext>
            </p:extLst>
          </p:nvPr>
        </p:nvGraphicFramePr>
        <p:xfrm>
          <a:off x="768097" y="1019752"/>
          <a:ext cx="8610600" cy="5533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75532E69-80DA-495F-A815-7E99086F0ED8}" type="datetime1">
              <a:rPr lang="en-US" smtClean="0"/>
              <a:pPr/>
              <a:t>7/21/2021</a:t>
            </a:fld>
            <a:endParaRPr lang="en-US"/>
          </a:p>
        </p:txBody>
      </p:sp>
      <p:sp>
        <p:nvSpPr>
          <p:cNvPr id="7" name="Footer Placeholder 6"/>
          <p:cNvSpPr>
            <a:spLocks noGrp="1"/>
          </p:cNvSpPr>
          <p:nvPr>
            <p:ph type="ftr" sz="quarter" idx="11"/>
          </p:nvPr>
        </p:nvSpPr>
        <p:spPr/>
        <p:txBody>
          <a:bodyPr/>
          <a:lstStyle/>
          <a:p>
            <a:r>
              <a:rPr lang="en-US" dirty="0"/>
              <a:t>Image Conversion and processing using PIL Library</a:t>
            </a:r>
            <a:r>
              <a:rPr lang="en-GB" dirty="0"/>
              <a:t>(PYTHON FOR ENGINEERS)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3" name="TextBox 2"/>
          <p:cNvSpPr txBox="1"/>
          <p:nvPr/>
        </p:nvSpPr>
        <p:spPr>
          <a:xfrm>
            <a:off x="5181600" y="1600200"/>
            <a:ext cx="1870512" cy="1477328"/>
          </a:xfrm>
          <a:prstGeom prst="rect">
            <a:avLst/>
          </a:prstGeom>
          <a:noFill/>
        </p:spPr>
        <p:txBody>
          <a:bodyPr wrap="none" rtlCol="0">
            <a:spAutoFit/>
          </a:bodyPr>
          <a:lstStyle/>
          <a:p>
            <a:pPr marL="285750" lvl="0" indent="-285750">
              <a:buSzPct val="109000"/>
              <a:buFont typeface="Calibri" panose="020F0502020204030204" pitchFamily="34" charset="0"/>
              <a:buChar char="•"/>
            </a:pPr>
            <a:r>
              <a:rPr lang="en-US" dirty="0"/>
              <a:t>Contour</a:t>
            </a:r>
            <a:endParaRPr lang="en-IN" dirty="0"/>
          </a:p>
          <a:p>
            <a:pPr marL="285750" lvl="0" indent="-285750">
              <a:buSzPct val="109000"/>
              <a:buFont typeface="Calibri" panose="020F0502020204030204" pitchFamily="34" charset="0"/>
              <a:buChar char="•"/>
            </a:pPr>
            <a:r>
              <a:rPr lang="en-US" dirty="0"/>
              <a:t>Detailed</a:t>
            </a:r>
            <a:endParaRPr lang="en-IN" dirty="0"/>
          </a:p>
          <a:p>
            <a:pPr marL="285750" lvl="0" indent="-285750">
              <a:buSzPct val="109000"/>
              <a:buFont typeface="Calibri" panose="020F0502020204030204" pitchFamily="34" charset="0"/>
              <a:buChar char="•"/>
            </a:pPr>
            <a:r>
              <a:rPr lang="en-US" dirty="0"/>
              <a:t>Enhance Edges</a:t>
            </a:r>
            <a:endParaRPr lang="en-IN" dirty="0"/>
          </a:p>
          <a:p>
            <a:pPr marL="285750" lvl="0" indent="-285750">
              <a:buSzPct val="109000"/>
              <a:buFont typeface="Calibri" panose="020F0502020204030204" pitchFamily="34" charset="0"/>
              <a:buChar char="•"/>
            </a:pPr>
            <a:r>
              <a:rPr lang="en-US" dirty="0"/>
              <a:t>Smoothen</a:t>
            </a:r>
            <a:endParaRPr lang="en-IN" dirty="0"/>
          </a:p>
          <a:p>
            <a:pPr marL="285750" indent="-285750">
              <a:buSzPct val="109000"/>
              <a:buFont typeface="Calibri" panose="020F0502020204030204" pitchFamily="34" charset="0"/>
              <a:buChar char="•"/>
            </a:pPr>
            <a:endParaRPr lang="en-IN" dirty="0"/>
          </a:p>
        </p:txBody>
      </p:sp>
    </p:spTree>
    <p:extLst>
      <p:ext uri="{BB962C8B-B14F-4D97-AF65-F5344CB8AC3E}">
        <p14:creationId xmlns:p14="http://schemas.microsoft.com/office/powerpoint/2010/main" val="82147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727"/>
            <a:ext cx="8229600" cy="1143000"/>
          </a:xfrm>
        </p:spPr>
        <p:txBody>
          <a:bodyPr/>
          <a:lstStyle/>
          <a:p>
            <a:r>
              <a:rPr lang="en-US" b="1" dirty="0"/>
              <a:t>  Flow Of Program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9389392"/>
              </p:ext>
            </p:extLst>
          </p:nvPr>
        </p:nvGraphicFramePr>
        <p:xfrm>
          <a:off x="851927" y="1029508"/>
          <a:ext cx="7611628" cy="3847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75532E69-80DA-495F-A815-7E99086F0ED8}" type="datetime1">
              <a:rPr lang="en-US" smtClean="0"/>
              <a:pPr/>
              <a:t>7/21/2021</a:t>
            </a:fld>
            <a:endParaRPr lang="en-US"/>
          </a:p>
        </p:txBody>
      </p:sp>
      <p:sp>
        <p:nvSpPr>
          <p:cNvPr id="7" name="Footer Placeholder 6"/>
          <p:cNvSpPr>
            <a:spLocks noGrp="1"/>
          </p:cNvSpPr>
          <p:nvPr>
            <p:ph type="ftr" sz="quarter" idx="11"/>
          </p:nvPr>
        </p:nvSpPr>
        <p:spPr/>
        <p:txBody>
          <a:bodyPr/>
          <a:lstStyle/>
          <a:p>
            <a:r>
              <a:rPr lang="en-US" dirty="0"/>
              <a:t>Image Conversion and processing using PIL Library</a:t>
            </a:r>
            <a:r>
              <a:rPr lang="en-GB" dirty="0"/>
              <a:t>(PYTHON FOR ENGINEERS)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373965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2" y="457200"/>
            <a:ext cx="7962177" cy="960438"/>
          </a:xfrm>
        </p:spPr>
        <p:txBody>
          <a:bodyPr>
            <a:normAutofit fontScale="90000"/>
          </a:bodyPr>
          <a:lstStyle/>
          <a:p>
            <a:r>
              <a:rPr lang="en-US" b="1" dirty="0"/>
              <a:t>List Of The Topics Covered From The            Syllabus</a:t>
            </a:r>
            <a:br>
              <a:rPr lang="en-US" dirty="0"/>
            </a:br>
            <a:endParaRPr lang="en-US" dirty="0"/>
          </a:p>
        </p:txBody>
      </p:sp>
      <p:sp>
        <p:nvSpPr>
          <p:cNvPr id="3" name="Content Placeholder 2"/>
          <p:cNvSpPr>
            <a:spLocks noGrp="1"/>
          </p:cNvSpPr>
          <p:nvPr>
            <p:ph idx="1"/>
          </p:nvPr>
        </p:nvSpPr>
        <p:spPr>
          <a:xfrm>
            <a:off x="792123" y="1828800"/>
            <a:ext cx="7290055" cy="4023360"/>
          </a:xfrm>
        </p:spPr>
        <p:txBody>
          <a:bodyPr/>
          <a:lstStyle/>
          <a:p>
            <a:r>
              <a:rPr lang="en-US" sz="2800" b="1" dirty="0"/>
              <a:t>Functions</a:t>
            </a:r>
            <a:r>
              <a:rPr lang="en-US" sz="2800" dirty="0"/>
              <a:t>:- </a:t>
            </a:r>
          </a:p>
          <a:p>
            <a:pPr lvl="1"/>
            <a:r>
              <a:rPr lang="en-US" sz="2000" dirty="0"/>
              <a:t>Define a function</a:t>
            </a:r>
          </a:p>
          <a:p>
            <a:pPr lvl="1"/>
            <a:r>
              <a:rPr lang="en-US" sz="2000" dirty="0"/>
              <a:t>Call a Function</a:t>
            </a:r>
          </a:p>
          <a:p>
            <a:pPr lvl="1"/>
            <a:r>
              <a:rPr lang="en-US" sz="2000" dirty="0"/>
              <a:t>Recursive Functions</a:t>
            </a:r>
          </a:p>
          <a:p>
            <a:r>
              <a:rPr lang="en-US" sz="2800" b="1" dirty="0"/>
              <a:t>If-else</a:t>
            </a:r>
          </a:p>
          <a:p>
            <a:pPr lvl="1"/>
            <a:r>
              <a:rPr lang="en-US" sz="2000" dirty="0"/>
              <a:t>If statement</a:t>
            </a:r>
          </a:p>
          <a:p>
            <a:pPr lvl="1"/>
            <a:r>
              <a:rPr lang="en-US" sz="2000" dirty="0"/>
              <a:t>If-</a:t>
            </a:r>
            <a:r>
              <a:rPr lang="en-US" sz="2000" dirty="0" err="1"/>
              <a:t>elif</a:t>
            </a:r>
            <a:r>
              <a:rPr lang="en-US" sz="2000" dirty="0"/>
              <a:t>-else ladder</a:t>
            </a:r>
          </a:p>
          <a:p>
            <a:r>
              <a:rPr lang="en-US" sz="2800" b="1" dirty="0"/>
              <a:t>Input</a:t>
            </a:r>
            <a:r>
              <a:rPr lang="en-US" sz="2800" dirty="0"/>
              <a:t> </a:t>
            </a:r>
            <a:r>
              <a:rPr lang="en-US" sz="2800" b="1" dirty="0"/>
              <a:t>Function</a:t>
            </a:r>
          </a:p>
          <a:p>
            <a:endParaRPr lang="en-US" sz="2800" dirty="0"/>
          </a:p>
          <a:p>
            <a:pPr marL="457200" lvl="1" indent="0">
              <a:buNone/>
            </a:pPr>
            <a:endParaRPr lang="en-US" dirty="0"/>
          </a:p>
        </p:txBody>
      </p:sp>
      <p:sp>
        <p:nvSpPr>
          <p:cNvPr id="5" name="Date Placeholder 4"/>
          <p:cNvSpPr>
            <a:spLocks noGrp="1"/>
          </p:cNvSpPr>
          <p:nvPr>
            <p:ph type="dt" sz="half" idx="10"/>
          </p:nvPr>
        </p:nvSpPr>
        <p:spPr/>
        <p:txBody>
          <a:bodyPr/>
          <a:lstStyle/>
          <a:p>
            <a:fld id="{D676C710-C929-4E62-869B-12831A152C61}" type="datetime1">
              <a:rPr lang="en-US" smtClean="0"/>
              <a:pPr/>
              <a:t>7/21/2021</a:t>
            </a:fld>
            <a:endParaRPr lang="en-US"/>
          </a:p>
        </p:txBody>
      </p:sp>
      <p:sp>
        <p:nvSpPr>
          <p:cNvPr id="7" name="Footer Placeholder 6"/>
          <p:cNvSpPr>
            <a:spLocks noGrp="1"/>
          </p:cNvSpPr>
          <p:nvPr>
            <p:ph type="ftr" sz="quarter" idx="11"/>
          </p:nvPr>
        </p:nvSpPr>
        <p:spPr/>
        <p:txBody>
          <a:bodyPr/>
          <a:lstStyle/>
          <a:p>
            <a:r>
              <a:rPr lang="en-US" dirty="0"/>
              <a:t>Image Conversion and processing using PIL Library</a:t>
            </a:r>
            <a:r>
              <a:rPr lang="en-GB" dirty="0"/>
              <a:t>(PYTHON FOR ENGINEERS)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609"/>
            <a:ext cx="724623" cy="819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7" y="69537"/>
            <a:ext cx="7290054" cy="1499616"/>
          </a:xfrm>
        </p:spPr>
        <p:txBody>
          <a:bodyPr>
            <a:normAutofit/>
          </a:bodyPr>
          <a:lstStyle/>
          <a:p>
            <a:r>
              <a:rPr lang="en-US" b="1" dirty="0"/>
              <a:t>List Of The Topics Out Of Syllabus</a:t>
            </a:r>
            <a:endParaRPr lang="en-US" dirty="0"/>
          </a:p>
        </p:txBody>
      </p:sp>
      <p:sp>
        <p:nvSpPr>
          <p:cNvPr id="3" name="Content Placeholder 2"/>
          <p:cNvSpPr>
            <a:spLocks noGrp="1"/>
          </p:cNvSpPr>
          <p:nvPr>
            <p:ph idx="1"/>
          </p:nvPr>
        </p:nvSpPr>
        <p:spPr>
          <a:xfrm>
            <a:off x="768096" y="1953317"/>
            <a:ext cx="7290055" cy="4023360"/>
          </a:xfrm>
        </p:spPr>
        <p:txBody>
          <a:bodyPr>
            <a:normAutofit/>
          </a:bodyPr>
          <a:lstStyle/>
          <a:p>
            <a:r>
              <a:rPr lang="en-US" sz="2800" b="1" dirty="0"/>
              <a:t>PIL Library</a:t>
            </a:r>
          </a:p>
          <a:p>
            <a:pPr lvl="1"/>
            <a:r>
              <a:rPr lang="en-US" sz="2000" dirty="0"/>
              <a:t>Image</a:t>
            </a:r>
          </a:p>
          <a:p>
            <a:pPr lvl="2"/>
            <a:r>
              <a:rPr lang="en-US" sz="2000" dirty="0"/>
              <a:t>E.g.:-  Image.open()</a:t>
            </a:r>
          </a:p>
          <a:p>
            <a:pPr lvl="1"/>
            <a:r>
              <a:rPr lang="en-US" sz="2000" dirty="0"/>
              <a:t>Image Enhance</a:t>
            </a:r>
          </a:p>
          <a:p>
            <a:pPr lvl="2"/>
            <a:r>
              <a:rPr lang="en-US" sz="2000" dirty="0"/>
              <a:t>E.g.:- ImageEnhance.Brightness().enhance()</a:t>
            </a:r>
          </a:p>
          <a:p>
            <a:pPr lvl="1"/>
            <a:r>
              <a:rPr lang="en-US" sz="2000" dirty="0"/>
              <a:t>Image Filter</a:t>
            </a:r>
          </a:p>
          <a:p>
            <a:pPr lvl="2"/>
            <a:r>
              <a:rPr lang="en-US" sz="2000" dirty="0"/>
              <a:t>E.g.:- ImageFilter.CONTOUR</a:t>
            </a:r>
          </a:p>
          <a:p>
            <a:r>
              <a:rPr lang="en-US" sz="2800" b="1" dirty="0"/>
              <a:t>System</a:t>
            </a:r>
          </a:p>
          <a:p>
            <a:pPr lvl="1"/>
            <a:r>
              <a:rPr lang="en-US" dirty="0"/>
              <a:t>System(‘cls’)</a:t>
            </a:r>
          </a:p>
        </p:txBody>
      </p:sp>
      <p:sp>
        <p:nvSpPr>
          <p:cNvPr id="5" name="Date Placeholder 4"/>
          <p:cNvSpPr>
            <a:spLocks noGrp="1"/>
          </p:cNvSpPr>
          <p:nvPr>
            <p:ph type="dt" sz="half" idx="10"/>
          </p:nvPr>
        </p:nvSpPr>
        <p:spPr/>
        <p:txBody>
          <a:bodyPr/>
          <a:lstStyle/>
          <a:p>
            <a:fld id="{A45D9F05-67F0-4A4B-BB9B-8BD276A8C70C}" type="datetime1">
              <a:rPr lang="en-US" smtClean="0"/>
              <a:pPr/>
              <a:t>7/21/2021</a:t>
            </a:fld>
            <a:endParaRPr lang="en-US"/>
          </a:p>
        </p:txBody>
      </p:sp>
      <p:sp>
        <p:nvSpPr>
          <p:cNvPr id="7" name="Footer Placeholder 6"/>
          <p:cNvSpPr>
            <a:spLocks noGrp="1"/>
          </p:cNvSpPr>
          <p:nvPr>
            <p:ph type="ftr" sz="quarter" idx="11"/>
          </p:nvPr>
        </p:nvSpPr>
        <p:spPr/>
        <p:txBody>
          <a:bodyPr/>
          <a:lstStyle/>
          <a:p>
            <a:r>
              <a:rPr lang="en-US" dirty="0"/>
              <a:t>Image Conversion and processing using PIL Library</a:t>
            </a:r>
            <a:r>
              <a:rPr lang="en-GB" dirty="0"/>
              <a:t>(PYTHON FOR ENGINEERS)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62</TotalTime>
  <Words>606</Words>
  <Application>Microsoft Office PowerPoint</Application>
  <PresentationFormat>On-screen Show (4:3)</PresentationFormat>
  <Paragraphs>113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Tw Cen MT</vt:lpstr>
      <vt:lpstr>Tw Cen MT Condensed</vt:lpstr>
      <vt:lpstr>Wingdings 3</vt:lpstr>
      <vt:lpstr>Integral</vt:lpstr>
      <vt:lpstr>Editing Image using Python Programming </vt:lpstr>
      <vt:lpstr>Abstract</vt:lpstr>
      <vt:lpstr>  Flow Of Program</vt:lpstr>
      <vt:lpstr>  Flow Of Program</vt:lpstr>
      <vt:lpstr>  Flow Of Program</vt:lpstr>
      <vt:lpstr>  Flow Of Program</vt:lpstr>
      <vt:lpstr>  Flow Of Program</vt:lpstr>
      <vt:lpstr>List Of The Topics Covered From The            Syllabus </vt:lpstr>
      <vt:lpstr>List Of The Topics Out Of Syllabus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Project</dc:title>
  <dc:creator>ketki</dc:creator>
  <cp:lastModifiedBy>Neemeesh Khanzode</cp:lastModifiedBy>
  <cp:revision>14</cp:revision>
  <dcterms:created xsi:type="dcterms:W3CDTF">2006-08-16T00:00:00Z</dcterms:created>
  <dcterms:modified xsi:type="dcterms:W3CDTF">2021-07-21T12:47:22Z</dcterms:modified>
</cp:coreProperties>
</file>