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h84mSlFyuIFFajCcc/2FTZUNAd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10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.png"/><Relationship Id="rId11" Type="http://schemas.openxmlformats.org/officeDocument/2006/relationships/image" Target="../media/image16.png"/><Relationship Id="rId22" Type="http://schemas.openxmlformats.org/officeDocument/2006/relationships/image" Target="../media/image37.png"/><Relationship Id="rId10" Type="http://schemas.openxmlformats.org/officeDocument/2006/relationships/image" Target="../media/image19.png"/><Relationship Id="rId21" Type="http://schemas.openxmlformats.org/officeDocument/2006/relationships/image" Target="../media/image49.png"/><Relationship Id="rId13" Type="http://schemas.openxmlformats.org/officeDocument/2006/relationships/image" Target="../media/image10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5.png"/><Relationship Id="rId15" Type="http://schemas.openxmlformats.org/officeDocument/2006/relationships/image" Target="../media/image9.png"/><Relationship Id="rId14" Type="http://schemas.openxmlformats.org/officeDocument/2006/relationships/image" Target="../media/image12.png"/><Relationship Id="rId17" Type="http://schemas.openxmlformats.org/officeDocument/2006/relationships/image" Target="../media/image8.png"/><Relationship Id="rId16" Type="http://schemas.openxmlformats.org/officeDocument/2006/relationships/image" Target="../media/image26.png"/><Relationship Id="rId5" Type="http://schemas.openxmlformats.org/officeDocument/2006/relationships/image" Target="../media/image11.png"/><Relationship Id="rId19" Type="http://schemas.openxmlformats.org/officeDocument/2006/relationships/image" Target="../media/image15.png"/><Relationship Id="rId6" Type="http://schemas.openxmlformats.org/officeDocument/2006/relationships/image" Target="../media/image14.png"/><Relationship Id="rId18" Type="http://schemas.openxmlformats.org/officeDocument/2006/relationships/image" Target="../media/image21.png"/><Relationship Id="rId7" Type="http://schemas.openxmlformats.org/officeDocument/2006/relationships/image" Target="../media/image40.png"/><Relationship Id="rId8" Type="http://schemas.openxmlformats.org/officeDocument/2006/relationships/hyperlink" Target="https://www.google.com/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2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about:blank" TargetMode="External"/><Relationship Id="rId4" Type="http://schemas.openxmlformats.org/officeDocument/2006/relationships/hyperlink" Target="https://www.postgresql.org/docs/16/functions.html" TargetMode="External"/><Relationship Id="rId9" Type="http://schemas.openxmlformats.org/officeDocument/2006/relationships/image" Target="../media/image32.png"/><Relationship Id="rId5" Type="http://schemas.openxmlformats.org/officeDocument/2006/relationships/image" Target="../media/image23.png"/><Relationship Id="rId6" Type="http://schemas.openxmlformats.org/officeDocument/2006/relationships/image" Target="../media/image46.png"/><Relationship Id="rId7" Type="http://schemas.openxmlformats.org/officeDocument/2006/relationships/image" Target="../media/image52.png"/><Relationship Id="rId8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47.png"/><Relationship Id="rId9" Type="http://schemas.openxmlformats.org/officeDocument/2006/relationships/image" Target="../media/image38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Relationship Id="rId8" Type="http://schemas.openxmlformats.org/officeDocument/2006/relationships/image" Target="../media/image4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Relationship Id="rId5" Type="http://schemas.openxmlformats.org/officeDocument/2006/relationships/image" Target="../media/image51.png"/><Relationship Id="rId6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158" y="356121"/>
            <a:ext cx="887959" cy="88795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035983" y="516988"/>
            <a:ext cx="4120039" cy="1215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AF9F9"/>
                </a:solidFill>
                <a:latin typeface="Calibri"/>
                <a:ea typeface="Calibri"/>
                <a:cs typeface="Calibri"/>
                <a:sym typeface="Calibri"/>
              </a:rPr>
              <a:t>SQL HACKATHON 2023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TEAM 17 – GLUCOSQUAD5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AF9F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86" name="Google Shape;86;p1"/>
          <p:cNvGrpSpPr/>
          <p:nvPr/>
        </p:nvGrpSpPr>
        <p:grpSpPr>
          <a:xfrm>
            <a:off x="710249" y="3036335"/>
            <a:ext cx="3910881" cy="831982"/>
            <a:chOff x="710249" y="3036335"/>
            <a:chExt cx="3910881" cy="831982"/>
          </a:xfrm>
        </p:grpSpPr>
        <p:pic>
          <p:nvPicPr>
            <p:cNvPr descr="Heartbeat" id="87" name="Google Shape;87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41472" y="3295429"/>
              <a:ext cx="432185" cy="432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V" id="88" name="Google Shape;88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69672" y="3267505"/>
              <a:ext cx="432185" cy="4321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"/>
            <p:cNvSpPr/>
            <p:nvPr/>
          </p:nvSpPr>
          <p:spPr>
            <a:xfrm>
              <a:off x="2326165" y="3036335"/>
              <a:ext cx="2294965" cy="831982"/>
            </a:xfrm>
            <a:prstGeom prst="roundRect">
              <a:avLst>
                <a:gd fmla="val 16667" name="adj"/>
              </a:avLst>
            </a:prstGeom>
            <a:solidFill>
              <a:srgbClr val="0FA120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 * from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GLUCOSQUAD5</a:t>
              </a:r>
              <a:endParaRPr/>
            </a:p>
          </p:txBody>
        </p:sp>
        <p:pic>
          <p:nvPicPr>
            <p:cNvPr descr="Group brainstorm" id="90" name="Google Shape;90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0249" y="3148303"/>
              <a:ext cx="608047" cy="6080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Google Shape;91;p1"/>
          <p:cNvGrpSpPr/>
          <p:nvPr/>
        </p:nvGrpSpPr>
        <p:grpSpPr>
          <a:xfrm>
            <a:off x="5245439" y="1613421"/>
            <a:ext cx="5215811" cy="4270313"/>
            <a:chOff x="5245439" y="1613421"/>
            <a:chExt cx="5215811" cy="4270313"/>
          </a:xfrm>
        </p:grpSpPr>
        <p:cxnSp>
          <p:nvCxnSpPr>
            <p:cNvPr id="92" name="Google Shape;92;p1"/>
            <p:cNvCxnSpPr/>
            <p:nvPr/>
          </p:nvCxnSpPr>
          <p:spPr>
            <a:xfrm rot="10800000">
              <a:off x="5245439" y="2036409"/>
              <a:ext cx="0" cy="3461659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24705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93" name="Google Shape;93;p1"/>
            <p:cNvGrpSpPr/>
            <p:nvPr/>
          </p:nvGrpSpPr>
          <p:grpSpPr>
            <a:xfrm>
              <a:off x="6358890" y="1613421"/>
              <a:ext cx="4102360" cy="4270313"/>
              <a:chOff x="6358890" y="1613421"/>
              <a:chExt cx="4102360" cy="4270313"/>
            </a:xfrm>
          </p:grpSpPr>
          <p:pic>
            <p:nvPicPr>
              <p:cNvPr descr="Female Profile" id="94" name="Google Shape;94;p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6358890" y="1613421"/>
                <a:ext cx="771331" cy="7713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" name="Google Shape;95;p1"/>
              <p:cNvSpPr/>
              <p:nvPr/>
            </p:nvSpPr>
            <p:spPr>
              <a:xfrm>
                <a:off x="7279512" y="1776706"/>
                <a:ext cx="3181738" cy="419877"/>
              </a:xfrm>
              <a:prstGeom prst="roundRect">
                <a:avLst>
                  <a:gd fmla="val 16667" name="adj"/>
                </a:avLst>
              </a:prstGeom>
              <a:noFill/>
              <a:ln cap="flat" cmpd="sng" w="12700">
                <a:solidFill>
                  <a:srgbClr val="03D32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Aakruthi Ghattu</a:t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96;p1"/>
              <p:cNvGrpSpPr/>
              <p:nvPr/>
            </p:nvGrpSpPr>
            <p:grpSpPr>
              <a:xfrm>
                <a:off x="6358890" y="2493609"/>
                <a:ext cx="4102360" cy="3390125"/>
                <a:chOff x="6358890" y="2493609"/>
                <a:chExt cx="4102360" cy="3390125"/>
              </a:xfrm>
            </p:grpSpPr>
            <p:grpSp>
              <p:nvGrpSpPr>
                <p:cNvPr id="97" name="Google Shape;97;p1"/>
                <p:cNvGrpSpPr/>
                <p:nvPr/>
              </p:nvGrpSpPr>
              <p:grpSpPr>
                <a:xfrm>
                  <a:off x="6358890" y="2493609"/>
                  <a:ext cx="4102360" cy="771331"/>
                  <a:chOff x="6358890" y="2493609"/>
                  <a:chExt cx="4102360" cy="771331"/>
                </a:xfrm>
              </p:grpSpPr>
              <p:pic>
                <p:nvPicPr>
                  <p:cNvPr descr="Female Profile" id="98" name="Google Shape;98;p1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6358890" y="2493609"/>
                    <a:ext cx="771331" cy="771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9" name="Google Shape;99;p1"/>
                  <p:cNvSpPr/>
                  <p:nvPr/>
                </p:nvSpPr>
                <p:spPr>
                  <a:xfrm>
                    <a:off x="7279512" y="2656894"/>
                    <a:ext cx="3181738" cy="41987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2700">
                    <a:solidFill>
                      <a:srgbClr val="03D32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Auxilia Rani Arockiasamy</a:t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" name="Google Shape;100;p1"/>
                <p:cNvGrpSpPr/>
                <p:nvPr/>
              </p:nvGrpSpPr>
              <p:grpSpPr>
                <a:xfrm>
                  <a:off x="6358890" y="3373797"/>
                  <a:ext cx="4102360" cy="771331"/>
                  <a:chOff x="6358890" y="3373797"/>
                  <a:chExt cx="4102360" cy="771331"/>
                </a:xfrm>
              </p:grpSpPr>
              <p:pic>
                <p:nvPicPr>
                  <p:cNvPr descr="Female Profile" id="101" name="Google Shape;101;p1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6358890" y="3373797"/>
                    <a:ext cx="771331" cy="771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02" name="Google Shape;102;p1"/>
                  <p:cNvSpPr/>
                  <p:nvPr/>
                </p:nvSpPr>
                <p:spPr>
                  <a:xfrm>
                    <a:off x="7279512" y="3537082"/>
                    <a:ext cx="3181738" cy="41987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2700">
                    <a:solidFill>
                      <a:srgbClr val="03D32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Merin Mary Shaji</a:t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" name="Google Shape;103;p1"/>
                <p:cNvGrpSpPr/>
                <p:nvPr/>
              </p:nvGrpSpPr>
              <p:grpSpPr>
                <a:xfrm>
                  <a:off x="6358890" y="4253985"/>
                  <a:ext cx="4102360" cy="771331"/>
                  <a:chOff x="6358890" y="4253985"/>
                  <a:chExt cx="4102360" cy="771331"/>
                </a:xfrm>
              </p:grpSpPr>
              <p:pic>
                <p:nvPicPr>
                  <p:cNvPr descr="Female Profile" id="104" name="Google Shape;104;p1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6358890" y="4253985"/>
                    <a:ext cx="771331" cy="771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05" name="Google Shape;105;p1"/>
                  <p:cNvSpPr/>
                  <p:nvPr/>
                </p:nvSpPr>
                <p:spPr>
                  <a:xfrm>
                    <a:off x="7279512" y="4417270"/>
                    <a:ext cx="3181738" cy="41987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2700">
                    <a:solidFill>
                      <a:srgbClr val="03D32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Neenu Nair </a:t>
                    </a:r>
                    <a:endParaRPr/>
                  </a:p>
                </p:txBody>
              </p:sp>
            </p:grpSp>
            <p:grpSp>
              <p:nvGrpSpPr>
                <p:cNvPr id="106" name="Google Shape;106;p1"/>
                <p:cNvGrpSpPr/>
                <p:nvPr/>
              </p:nvGrpSpPr>
              <p:grpSpPr>
                <a:xfrm>
                  <a:off x="6358890" y="5112403"/>
                  <a:ext cx="4102360" cy="771331"/>
                  <a:chOff x="6358890" y="5112403"/>
                  <a:chExt cx="4102360" cy="771331"/>
                </a:xfrm>
              </p:grpSpPr>
              <p:pic>
                <p:nvPicPr>
                  <p:cNvPr descr="Female Profile" id="107" name="Google Shape;107;p1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0" t="0"/>
                  <a:stretch/>
                </p:blipFill>
                <p:spPr>
                  <a:xfrm>
                    <a:off x="6358890" y="5112403"/>
                    <a:ext cx="771331" cy="771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08" name="Google Shape;108;p1"/>
                  <p:cNvSpPr/>
                  <p:nvPr/>
                </p:nvSpPr>
                <p:spPr>
                  <a:xfrm>
                    <a:off x="7279512" y="5275688"/>
                    <a:ext cx="3181738" cy="419877"/>
                  </a:xfrm>
                  <a:prstGeom prst="roundRect">
                    <a:avLst>
                      <a:gd fmla="val 16667" name="adj"/>
                    </a:avLst>
                  </a:prstGeom>
                  <a:noFill/>
                  <a:ln cap="flat" cmpd="sng" w="12700">
                    <a:solidFill>
                      <a:srgbClr val="03D32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Maya Ravichandran</a:t>
                    </a:r>
                    <a:endParaRPr/>
                  </a:p>
                </p:txBody>
              </p:sp>
              <p:pic>
                <p:nvPicPr>
                  <p:cNvPr descr="Star" id="109" name="Google Shape;109;p1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 b="0" l="0" r="0" t="0"/>
                  <a:stretch/>
                </p:blipFill>
                <p:spPr>
                  <a:xfrm>
                    <a:off x="6358890" y="5303759"/>
                    <a:ext cx="194309" cy="19430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</p:grpSp>
      <p:grpSp>
        <p:nvGrpSpPr>
          <p:cNvPr id="110" name="Google Shape;110;p1"/>
          <p:cNvGrpSpPr/>
          <p:nvPr/>
        </p:nvGrpSpPr>
        <p:grpSpPr>
          <a:xfrm>
            <a:off x="7938138" y="6341010"/>
            <a:ext cx="4052047" cy="251851"/>
            <a:chOff x="7938138" y="6341010"/>
            <a:chExt cx="4052047" cy="251851"/>
          </a:xfrm>
        </p:grpSpPr>
        <p:sp>
          <p:nvSpPr>
            <p:cNvPr id="111" name="Google Shape;111;p1"/>
            <p:cNvSpPr/>
            <p:nvPr/>
          </p:nvSpPr>
          <p:spPr>
            <a:xfrm>
              <a:off x="7938138" y="6341011"/>
              <a:ext cx="4052047" cy="251849"/>
            </a:xfrm>
            <a:prstGeom prst="roundRect">
              <a:avLst>
                <a:gd fmla="val 16667" name="adj"/>
              </a:avLst>
            </a:prstGeom>
            <a:solidFill>
              <a:srgbClr val="A8D08C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b="1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Successfully run. Total query runtime: 1 ms. 5 rows affected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pic>
          <p:nvPicPr>
            <p:cNvPr descr="Checkmark" id="112" name="Google Shape;112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030094" y="6341012"/>
              <a:ext cx="251849" cy="251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lose" id="113" name="Google Shape;113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670370" y="6341010"/>
              <a:ext cx="251848" cy="2518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539742" y="480076"/>
            <a:ext cx="11038089" cy="533400"/>
          </a:xfrm>
          <a:prstGeom prst="roundRect">
            <a:avLst>
              <a:gd fmla="val 16667" name="adj"/>
            </a:avLst>
          </a:prstGeom>
          <a:solidFill>
            <a:srgbClr val="0FA120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SQL Hackathon Experience</a:t>
            </a: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>
            <a:off x="1080155" y="1208952"/>
            <a:ext cx="1441616" cy="1713243"/>
            <a:chOff x="1108147" y="1311589"/>
            <a:chExt cx="1441616" cy="1713243"/>
          </a:xfrm>
        </p:grpSpPr>
        <p:pic>
          <p:nvPicPr>
            <p:cNvPr descr="Gauge" id="120" name="Google Shape;12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1296" y="1311589"/>
              <a:ext cx="1210734" cy="1210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"/>
            <p:cNvSpPr txBox="1"/>
            <p:nvPr/>
          </p:nvSpPr>
          <p:spPr>
            <a:xfrm>
              <a:off x="1108147" y="2440057"/>
              <a:ext cx="6096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3E32E"/>
                  </a:solidFill>
                  <a:latin typeface="Calibri"/>
                  <a:ea typeface="Calibri"/>
                  <a:cs typeface="Calibri"/>
                  <a:sym typeface="Calibri"/>
                </a:rPr>
                <a:t>80</a:t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1634128" y="2547779"/>
              <a:ext cx="915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3E32E"/>
                  </a:solidFill>
                  <a:latin typeface="Calibri"/>
                  <a:ea typeface="Calibri"/>
                  <a:cs typeface="Calibri"/>
                  <a:sym typeface="Calibri"/>
                </a:rPr>
                <a:t>Queries</a:t>
              </a:r>
              <a:endParaRPr sz="1800">
                <a:solidFill>
                  <a:srgbClr val="03E3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3035009" y="1200485"/>
            <a:ext cx="1995701" cy="1742293"/>
            <a:chOff x="3627709" y="1311589"/>
            <a:chExt cx="1995701" cy="1742293"/>
          </a:xfrm>
        </p:grpSpPr>
        <p:pic>
          <p:nvPicPr>
            <p:cNvPr descr="Gauge" id="124" name="Google Shape;12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83696" y="1311589"/>
              <a:ext cx="1210734" cy="1210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"/>
            <p:cNvSpPr txBox="1"/>
            <p:nvPr/>
          </p:nvSpPr>
          <p:spPr>
            <a:xfrm>
              <a:off x="3789696" y="2469107"/>
              <a:ext cx="6096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3E32E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4318694" y="2564713"/>
              <a:ext cx="130471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3E32E"/>
                  </a:solidFill>
                  <a:latin typeface="Calibri"/>
                  <a:ea typeface="Calibri"/>
                  <a:cs typeface="Calibri"/>
                  <a:sym typeface="Calibri"/>
                </a:rPr>
                <a:t>Extra Queries</a:t>
              </a:r>
              <a:endParaRPr sz="1600">
                <a:solidFill>
                  <a:srgbClr val="03E32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" id="127" name="Google Shape;12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27709" y="2666784"/>
              <a:ext cx="208553" cy="2085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2"/>
          <p:cNvGrpSpPr/>
          <p:nvPr/>
        </p:nvGrpSpPr>
        <p:grpSpPr>
          <a:xfrm>
            <a:off x="5314829" y="1451416"/>
            <a:ext cx="1158681" cy="1536770"/>
            <a:chOff x="5139320" y="1511918"/>
            <a:chExt cx="1158681" cy="1536770"/>
          </a:xfrm>
        </p:grpSpPr>
        <p:pic>
          <p:nvPicPr>
            <p:cNvPr descr="Downward trend" id="129" name="Google Shape;129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39320" y="1511918"/>
              <a:ext cx="881973" cy="881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base" id="130" name="Google Shape;130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33934" y="2043723"/>
              <a:ext cx="364067" cy="3640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"/>
            <p:cNvSpPr txBox="1"/>
            <p:nvPr/>
          </p:nvSpPr>
          <p:spPr>
            <a:xfrm>
              <a:off x="5182934" y="2463913"/>
              <a:ext cx="110799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3DF2D"/>
                  </a:solidFill>
                  <a:latin typeface="Calibri"/>
                  <a:ea typeface="Calibri"/>
                  <a:cs typeface="Calibri"/>
                  <a:sym typeface="Calibri"/>
                </a:rPr>
                <a:t>All queries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3DF2D"/>
                  </a:solidFill>
                  <a:latin typeface="Calibri"/>
                  <a:ea typeface="Calibri"/>
                  <a:cs typeface="Calibri"/>
                  <a:sym typeface="Calibri"/>
                </a:rPr>
                <a:t>Optimized</a:t>
              </a:r>
              <a:endParaRPr/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8606230" y="1526795"/>
            <a:ext cx="2176814" cy="1287679"/>
            <a:chOff x="8809874" y="1629432"/>
            <a:chExt cx="2176814" cy="1287679"/>
          </a:xfrm>
        </p:grpSpPr>
        <p:grpSp>
          <p:nvGrpSpPr>
            <p:cNvPr id="133" name="Google Shape;133;p2"/>
            <p:cNvGrpSpPr/>
            <p:nvPr/>
          </p:nvGrpSpPr>
          <p:grpSpPr>
            <a:xfrm>
              <a:off x="8809874" y="1629432"/>
              <a:ext cx="2176814" cy="1287679"/>
              <a:chOff x="8809874" y="1629432"/>
              <a:chExt cx="2176814" cy="1287679"/>
            </a:xfrm>
          </p:grpSpPr>
          <p:pic>
            <p:nvPicPr>
              <p:cNvPr descr="Checklist RTL" id="134" name="Google Shape;134;p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9492968" y="1629432"/>
                <a:ext cx="810625" cy="810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5" name="Google Shape;135;p2"/>
              <p:cNvSpPr txBox="1"/>
              <p:nvPr/>
            </p:nvSpPr>
            <p:spPr>
              <a:xfrm>
                <a:off x="8809874" y="2578557"/>
                <a:ext cx="217681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03DF2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Well Documented Steps</a:t>
                </a:r>
                <a:endParaRPr/>
              </a:p>
            </p:txBody>
          </p:sp>
        </p:grpSp>
        <p:pic>
          <p:nvPicPr>
            <p:cNvPr descr="Paperclip" id="136" name="Google Shape;136;p2">
              <a:hlinkClick r:id="rId8"/>
            </p:cNvPr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126133" y="1954712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7" name="Google Shape;137;p2"/>
          <p:cNvCxnSpPr/>
          <p:nvPr/>
        </p:nvCxnSpPr>
        <p:spPr>
          <a:xfrm>
            <a:off x="2179473" y="3317033"/>
            <a:ext cx="7365743" cy="0"/>
          </a:xfrm>
          <a:prstGeom prst="straightConnector1">
            <a:avLst/>
          </a:prstGeom>
          <a:noFill/>
          <a:ln cap="flat" cmpd="sng" w="9525">
            <a:solidFill>
              <a:schemeClr val="accent6">
                <a:alpha val="2784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8" name="Google Shape;138;p2"/>
          <p:cNvGrpSpPr/>
          <p:nvPr/>
        </p:nvGrpSpPr>
        <p:grpSpPr>
          <a:xfrm>
            <a:off x="362148" y="4363926"/>
            <a:ext cx="3119759" cy="1368424"/>
            <a:chOff x="631958" y="4444419"/>
            <a:chExt cx="3119759" cy="1368424"/>
          </a:xfrm>
        </p:grpSpPr>
        <p:pic>
          <p:nvPicPr>
            <p:cNvPr descr="Group brainstorm" id="139" name="Google Shape;139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09552" y="444441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"/>
            <p:cNvSpPr txBox="1"/>
            <p:nvPr/>
          </p:nvSpPr>
          <p:spPr>
            <a:xfrm>
              <a:off x="631958" y="5370274"/>
              <a:ext cx="15023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Brainstorming</a:t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318301" y="4555158"/>
              <a:ext cx="1433416" cy="2900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1630D"/>
                </a:gs>
                <a:gs pos="50000">
                  <a:srgbClr val="028F12"/>
                </a:gs>
                <a:gs pos="100000">
                  <a:srgbClr val="04AB17"/>
                </a:gs>
              </a:gsLst>
              <a:lin ang="18900000" scaled="0"/>
            </a:gra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– Exploratory Analysis</a:t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318300" y="5038978"/>
              <a:ext cx="1433416" cy="2900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1630D"/>
                </a:gs>
                <a:gs pos="50000">
                  <a:srgbClr val="028F12"/>
                </a:gs>
                <a:gs pos="100000">
                  <a:srgbClr val="04AB17"/>
                </a:gs>
              </a:gsLst>
              <a:lin ang="18900000" scaled="0"/>
            </a:gra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Query Walkthrough </a:t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318300" y="5522798"/>
              <a:ext cx="1433416" cy="2900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1630D"/>
                </a:gs>
                <a:gs pos="50000">
                  <a:srgbClr val="028F12"/>
                </a:gs>
                <a:gs pos="100000">
                  <a:srgbClr val="04AB17"/>
                </a:gs>
              </a:gsLst>
              <a:lin ang="18900000" scaled="0"/>
            </a:gra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Task Assignment – Each 16 queries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3938449" y="4109197"/>
            <a:ext cx="2253825" cy="1819752"/>
            <a:chOff x="5203381" y="4300746"/>
            <a:chExt cx="2253825" cy="1819752"/>
          </a:xfrm>
        </p:grpSpPr>
        <p:pic>
          <p:nvPicPr>
            <p:cNvPr descr="Sun" id="145" name="Google Shape;145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249422" y="4469398"/>
              <a:ext cx="511805" cy="511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unset scene" id="146" name="Google Shape;146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203381" y="5464491"/>
              <a:ext cx="656007" cy="6560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2"/>
            <p:cNvSpPr/>
            <p:nvPr/>
          </p:nvSpPr>
          <p:spPr>
            <a:xfrm>
              <a:off x="6012736" y="4586449"/>
              <a:ext cx="1433416" cy="2900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1630D"/>
                </a:gs>
                <a:gs pos="50000">
                  <a:srgbClr val="028F12"/>
                </a:gs>
                <a:gs pos="100000">
                  <a:srgbClr val="04AB17"/>
                </a:gs>
              </a:gsLst>
              <a:lin ang="18900000" scaled="0"/>
            </a:gra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Solve Queries</a:t>
              </a:r>
              <a:endParaRPr/>
            </a:p>
          </p:txBody>
        </p:sp>
        <p:pic>
          <p:nvPicPr>
            <p:cNvPr descr="Female Profile" id="148" name="Google Shape;148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096000" y="4311149"/>
              <a:ext cx="233530" cy="233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emale Profile" id="149" name="Google Shape;149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329530" y="4300746"/>
              <a:ext cx="233530" cy="233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emale Profile" id="150" name="Google Shape;150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583736" y="4300746"/>
              <a:ext cx="233530" cy="233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emale Profile" id="151" name="Google Shape;151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824930" y="4309004"/>
              <a:ext cx="233530" cy="233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emale Profile" id="152" name="Google Shape;152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068775" y="4300746"/>
              <a:ext cx="233530" cy="233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cial network" id="153" name="Google Shape;153;p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423805" y="5063720"/>
              <a:ext cx="613108" cy="6131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2"/>
            <p:cNvSpPr/>
            <p:nvPr/>
          </p:nvSpPr>
          <p:spPr>
            <a:xfrm>
              <a:off x="6023790" y="5763047"/>
              <a:ext cx="1433416" cy="29004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1630D"/>
                </a:gs>
                <a:gs pos="50000">
                  <a:srgbClr val="028F12"/>
                </a:gs>
                <a:gs pos="100000">
                  <a:srgbClr val="04AB17"/>
                </a:gs>
              </a:gsLst>
              <a:lin ang="18900000" scaled="0"/>
            </a:gra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Standup | Peer Review</a:t>
              </a:r>
              <a:endParaRPr/>
            </a:p>
          </p:txBody>
        </p:sp>
      </p:grpSp>
      <p:sp>
        <p:nvSpPr>
          <p:cNvPr id="155" name="Google Shape;155;p2"/>
          <p:cNvSpPr txBox="1"/>
          <p:nvPr/>
        </p:nvSpPr>
        <p:spPr>
          <a:xfrm>
            <a:off x="1163304" y="3409741"/>
            <a:ext cx="11911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grpSp>
        <p:nvGrpSpPr>
          <p:cNvPr id="156" name="Google Shape;156;p2"/>
          <p:cNvGrpSpPr/>
          <p:nvPr/>
        </p:nvGrpSpPr>
        <p:grpSpPr>
          <a:xfrm>
            <a:off x="3764243" y="3420227"/>
            <a:ext cx="2314687" cy="2483977"/>
            <a:chOff x="4380432" y="3534891"/>
            <a:chExt cx="2314687" cy="2483977"/>
          </a:xfrm>
        </p:grpSpPr>
        <p:sp>
          <p:nvSpPr>
            <p:cNvPr id="157" name="Google Shape;157;p2"/>
            <p:cNvSpPr txBox="1"/>
            <p:nvPr/>
          </p:nvSpPr>
          <p:spPr>
            <a:xfrm>
              <a:off x="4964684" y="3534891"/>
              <a:ext cx="173043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DAY 2 | 3</a:t>
              </a:r>
              <a:endParaRPr/>
            </a:p>
          </p:txBody>
        </p:sp>
        <p:cxnSp>
          <p:nvCxnSpPr>
            <p:cNvPr id="158" name="Google Shape;158;p2"/>
            <p:cNvCxnSpPr/>
            <p:nvPr/>
          </p:nvCxnSpPr>
          <p:spPr>
            <a:xfrm>
              <a:off x="4380432" y="4195548"/>
              <a:ext cx="0" cy="18233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59" name="Google Shape;159;p2"/>
          <p:cNvCxnSpPr/>
          <p:nvPr/>
        </p:nvCxnSpPr>
        <p:spPr>
          <a:xfrm>
            <a:off x="6466439" y="4109197"/>
            <a:ext cx="0" cy="18233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"/>
          <p:cNvSpPr txBox="1"/>
          <p:nvPr/>
        </p:nvSpPr>
        <p:spPr>
          <a:xfrm>
            <a:off x="7166171" y="3432441"/>
            <a:ext cx="17304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DAY 4 | 5</a:t>
            </a:r>
            <a:endParaRPr/>
          </a:p>
        </p:txBody>
      </p:sp>
      <p:grpSp>
        <p:nvGrpSpPr>
          <p:cNvPr id="161" name="Google Shape;161;p2"/>
          <p:cNvGrpSpPr/>
          <p:nvPr/>
        </p:nvGrpSpPr>
        <p:grpSpPr>
          <a:xfrm>
            <a:off x="7328502" y="4002809"/>
            <a:ext cx="1122224" cy="993529"/>
            <a:chOff x="7780578" y="4199724"/>
            <a:chExt cx="1122224" cy="918410"/>
          </a:xfrm>
        </p:grpSpPr>
        <p:pic>
          <p:nvPicPr>
            <p:cNvPr descr="Books" id="162" name="Google Shape;162;p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780578" y="4199724"/>
              <a:ext cx="448626" cy="448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athematics" id="163" name="Google Shape;163;p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436945" y="4216622"/>
              <a:ext cx="465857" cy="448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ars" id="164" name="Google Shape;164;p2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965056" y="4579199"/>
              <a:ext cx="578213" cy="538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"/>
          <p:cNvSpPr/>
          <p:nvPr/>
        </p:nvSpPr>
        <p:spPr>
          <a:xfrm>
            <a:off x="6789466" y="5036108"/>
            <a:ext cx="2104504" cy="892840"/>
          </a:xfrm>
          <a:prstGeom prst="roundRect">
            <a:avLst>
              <a:gd fmla="val 16667" name="adj"/>
            </a:avLst>
          </a:prstGeom>
          <a:solidFill>
            <a:srgbClr val="0FA1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Explored new functions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 team framed 50 meaningful queries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Solved queries using complex functions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Optimized the query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9545216" y="3415128"/>
            <a:ext cx="17304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DAY 6 | 7</a:t>
            </a:r>
            <a:endParaRPr/>
          </a:p>
        </p:txBody>
      </p:sp>
      <p:grpSp>
        <p:nvGrpSpPr>
          <p:cNvPr id="167" name="Google Shape;167;p2"/>
          <p:cNvGrpSpPr/>
          <p:nvPr/>
        </p:nvGrpSpPr>
        <p:grpSpPr>
          <a:xfrm>
            <a:off x="9183648" y="4036442"/>
            <a:ext cx="1596004" cy="1823320"/>
            <a:chOff x="9183648" y="4036442"/>
            <a:chExt cx="1596004" cy="1823320"/>
          </a:xfrm>
        </p:grpSpPr>
        <p:cxnSp>
          <p:nvCxnSpPr>
            <p:cNvPr id="168" name="Google Shape;168;p2"/>
            <p:cNvCxnSpPr/>
            <p:nvPr/>
          </p:nvCxnSpPr>
          <p:spPr>
            <a:xfrm>
              <a:off x="9183648" y="4036442"/>
              <a:ext cx="0" cy="18233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69" name="Google Shape;169;p2"/>
            <p:cNvGrpSpPr/>
            <p:nvPr/>
          </p:nvGrpSpPr>
          <p:grpSpPr>
            <a:xfrm>
              <a:off x="9737735" y="4080884"/>
              <a:ext cx="1041917" cy="955224"/>
              <a:chOff x="9375602" y="4027322"/>
              <a:chExt cx="1041917" cy="955224"/>
            </a:xfrm>
          </p:grpSpPr>
          <p:pic>
            <p:nvPicPr>
              <p:cNvPr descr="Checklist" id="170" name="Google Shape;170;p2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9375602" y="4027322"/>
                <a:ext cx="435672" cy="4356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ourglass" id="171" name="Google Shape;171;p2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9955536" y="4036442"/>
                <a:ext cx="399197" cy="39919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dvertising" id="172" name="Google Shape;172;p2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9399392" y="4546874"/>
                <a:ext cx="435672" cy="4356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uzzle pieces" id="173" name="Google Shape;173;p2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9954151" y="4467330"/>
                <a:ext cx="463368" cy="4633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74" name="Google Shape;174;p2"/>
          <p:cNvSpPr/>
          <p:nvPr/>
        </p:nvSpPr>
        <p:spPr>
          <a:xfrm>
            <a:off x="9473327" y="5213817"/>
            <a:ext cx="2104504" cy="639938"/>
          </a:xfrm>
          <a:prstGeom prst="roundRect">
            <a:avLst>
              <a:gd fmla="val 16667" name="adj"/>
            </a:avLst>
          </a:prstGeom>
          <a:solidFill>
            <a:srgbClr val="0FA1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Documented Queries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Presentation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Tableau Visuals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2"/>
          <p:cNvGrpSpPr/>
          <p:nvPr/>
        </p:nvGrpSpPr>
        <p:grpSpPr>
          <a:xfrm>
            <a:off x="6791297" y="1457507"/>
            <a:ext cx="1659429" cy="1365433"/>
            <a:chOff x="6791297" y="1457507"/>
            <a:chExt cx="1659429" cy="1365433"/>
          </a:xfrm>
        </p:grpSpPr>
        <p:sp>
          <p:nvSpPr>
            <p:cNvPr id="176" name="Google Shape;176;p2"/>
            <p:cNvSpPr txBox="1"/>
            <p:nvPr/>
          </p:nvSpPr>
          <p:spPr>
            <a:xfrm>
              <a:off x="6791297" y="2484386"/>
              <a:ext cx="16594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3DF2D"/>
                  </a:solidFill>
                  <a:latin typeface="Calibri"/>
                  <a:ea typeface="Calibri"/>
                  <a:cs typeface="Calibri"/>
                  <a:sym typeface="Calibri"/>
                </a:rPr>
                <a:t>80 SQL Functions </a:t>
              </a:r>
              <a:endParaRPr/>
            </a:p>
          </p:txBody>
        </p:sp>
        <p:pic>
          <p:nvPicPr>
            <p:cNvPr descr="Single gear" id="177" name="Google Shape;177;p2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7070469" y="1457507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3"/>
          <p:cNvCxnSpPr/>
          <p:nvPr/>
        </p:nvCxnSpPr>
        <p:spPr>
          <a:xfrm>
            <a:off x="5746376" y="398966"/>
            <a:ext cx="0" cy="6181128"/>
          </a:xfrm>
          <a:prstGeom prst="straightConnector1">
            <a:avLst/>
          </a:prstGeom>
          <a:noFill/>
          <a:ln cap="flat" cmpd="sng" w="9525">
            <a:solidFill>
              <a:schemeClr val="accent4">
                <a:alpha val="4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3"/>
          <p:cNvSpPr/>
          <p:nvPr/>
        </p:nvSpPr>
        <p:spPr>
          <a:xfrm>
            <a:off x="6910827" y="398966"/>
            <a:ext cx="3973282" cy="493059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PostgreSQL Functions Used</a:t>
            </a:r>
            <a:endParaRPr/>
          </a:p>
        </p:txBody>
      </p:sp>
      <p:sp>
        <p:nvSpPr>
          <p:cNvPr id="184" name="Google Shape;184;p3"/>
          <p:cNvSpPr txBox="1"/>
          <p:nvPr/>
        </p:nvSpPr>
        <p:spPr>
          <a:xfrm>
            <a:off x="6563885" y="5289174"/>
            <a:ext cx="48224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Our List of Functions Used Document </a:t>
            </a:r>
            <a:endParaRPr sz="1800">
              <a:solidFill>
                <a:srgbClr val="8DA9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DA9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 : </a:t>
            </a:r>
            <a:r>
              <a:rPr lang="en-US" sz="1800" u="sng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PostgreSQL: Documentation: 16: Chapter 9. Functions and Operators</a:t>
            </a:r>
            <a:endParaRPr sz="1800">
              <a:solidFill>
                <a:srgbClr val="8DA9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1012957" y="398966"/>
            <a:ext cx="3973282" cy="493059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Diving into dataset </a:t>
            </a:r>
            <a:endParaRPr/>
          </a:p>
        </p:txBody>
      </p:sp>
      <p:grpSp>
        <p:nvGrpSpPr>
          <p:cNvPr id="186" name="Google Shape;186;p3"/>
          <p:cNvGrpSpPr/>
          <p:nvPr/>
        </p:nvGrpSpPr>
        <p:grpSpPr>
          <a:xfrm>
            <a:off x="1597452" y="1104181"/>
            <a:ext cx="2674520" cy="2034988"/>
            <a:chOff x="7170476" y="2029565"/>
            <a:chExt cx="3835812" cy="2972738"/>
          </a:xfrm>
        </p:grpSpPr>
        <p:sp>
          <p:nvSpPr>
            <p:cNvPr id="187" name="Google Shape;187;p3"/>
            <p:cNvSpPr/>
            <p:nvPr/>
          </p:nvSpPr>
          <p:spPr>
            <a:xfrm>
              <a:off x="8166837" y="2989368"/>
              <a:ext cx="1810876" cy="948196"/>
            </a:xfrm>
            <a:prstGeom prst="roundRect">
              <a:avLst>
                <a:gd fmla="val 16667" name="adj"/>
              </a:avLst>
            </a:prstGeom>
            <a:solidFill>
              <a:srgbClr val="0FA120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16 PATIENTS </a:t>
              </a:r>
              <a:endParaRPr/>
            </a:p>
          </p:txBody>
        </p:sp>
        <p:pic>
          <p:nvPicPr>
            <p:cNvPr descr="Universal Access" id="188" name="Google Shape;188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89899" y="3018994"/>
              <a:ext cx="444472" cy="444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hole pizza" id="189" name="Google Shape;189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188572" y="2029565"/>
              <a:ext cx="789141" cy="7891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eart with pulse" id="190" name="Google Shape;190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084876" y="202956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lock" id="191" name="Google Shape;191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170476" y="303589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V" id="192" name="Google Shape;192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134165" y="408790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ily calendar" id="193" name="Google Shape;193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177488" y="404559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der" id="194" name="Google Shape;194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0091888" y="298936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5" name="Google Shape;195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463550" y="1104181"/>
            <a:ext cx="4986933" cy="3770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05669" y="3859518"/>
            <a:ext cx="4656223" cy="272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/>
          <p:nvPr/>
        </p:nvSpPr>
        <p:spPr>
          <a:xfrm>
            <a:off x="1068335" y="3351326"/>
            <a:ext cx="3973282" cy="493059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Execution Times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/>
          <p:nvPr/>
        </p:nvSpPr>
        <p:spPr>
          <a:xfrm>
            <a:off x="509968" y="273888"/>
            <a:ext cx="10393349" cy="307108"/>
          </a:xfrm>
          <a:prstGeom prst="roundRect">
            <a:avLst>
              <a:gd fmla="val 16667" name="adj"/>
            </a:avLst>
          </a:prstGeom>
          <a:solidFill>
            <a:srgbClr val="0FA120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OPTIMIZATION APPROACH </a:t>
            </a:r>
            <a:endParaRPr/>
          </a:p>
        </p:txBody>
      </p:sp>
      <p:cxnSp>
        <p:nvCxnSpPr>
          <p:cNvPr id="203" name="Google Shape;203;p4"/>
          <p:cNvCxnSpPr/>
          <p:nvPr/>
        </p:nvCxnSpPr>
        <p:spPr>
          <a:xfrm>
            <a:off x="5764305" y="655239"/>
            <a:ext cx="0" cy="2773761"/>
          </a:xfrm>
          <a:prstGeom prst="straightConnector1">
            <a:avLst/>
          </a:prstGeom>
          <a:noFill/>
          <a:ln cap="flat" cmpd="sng" w="9525">
            <a:solidFill>
              <a:schemeClr val="accent4">
                <a:alpha val="4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4"/>
          <p:cNvSpPr txBox="1"/>
          <p:nvPr/>
        </p:nvSpPr>
        <p:spPr>
          <a:xfrm>
            <a:off x="9992803" y="5295558"/>
            <a:ext cx="12282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MANY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JOINS</a:t>
            </a:r>
            <a:endParaRPr/>
          </a:p>
        </p:txBody>
      </p:sp>
      <p:sp>
        <p:nvSpPr>
          <p:cNvPr id="205" name="Google Shape;205;p4"/>
          <p:cNvSpPr/>
          <p:nvPr/>
        </p:nvSpPr>
        <p:spPr>
          <a:xfrm>
            <a:off x="7168775" y="813150"/>
            <a:ext cx="1863689" cy="369332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Optimization Techniques</a:t>
            </a:r>
            <a:endParaRPr/>
          </a:p>
        </p:txBody>
      </p:sp>
      <p:grpSp>
        <p:nvGrpSpPr>
          <p:cNvPr id="206" name="Google Shape;206;p4"/>
          <p:cNvGrpSpPr/>
          <p:nvPr/>
        </p:nvGrpSpPr>
        <p:grpSpPr>
          <a:xfrm>
            <a:off x="685490" y="710970"/>
            <a:ext cx="4595363" cy="2671746"/>
            <a:chOff x="281566" y="1454470"/>
            <a:chExt cx="3618082" cy="2569729"/>
          </a:xfrm>
        </p:grpSpPr>
        <p:pic>
          <p:nvPicPr>
            <p:cNvPr id="207" name="Google Shape;20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4294" y="1454470"/>
              <a:ext cx="2034716" cy="12345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1566" y="2589974"/>
              <a:ext cx="3618082" cy="1434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9" name="Google Shape;209;p4"/>
          <p:cNvGrpSpPr/>
          <p:nvPr/>
        </p:nvGrpSpPr>
        <p:grpSpPr>
          <a:xfrm>
            <a:off x="578909" y="4058940"/>
            <a:ext cx="4701947" cy="1281478"/>
            <a:chOff x="512278" y="1324579"/>
            <a:chExt cx="4701947" cy="1281478"/>
          </a:xfrm>
        </p:grpSpPr>
        <p:sp>
          <p:nvSpPr>
            <p:cNvPr id="210" name="Google Shape;210;p4"/>
            <p:cNvSpPr/>
            <p:nvPr/>
          </p:nvSpPr>
          <p:spPr>
            <a:xfrm>
              <a:off x="1653985" y="1324579"/>
              <a:ext cx="1889047" cy="307277"/>
            </a:xfrm>
            <a:prstGeom prst="rect">
              <a:avLst/>
            </a:prstGeom>
            <a:solidFill>
              <a:srgbClr val="323F4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Less optimized Query</a:t>
              </a:r>
              <a:endParaRPr/>
            </a:p>
          </p:txBody>
        </p:sp>
        <p:pic>
          <p:nvPicPr>
            <p:cNvPr id="211" name="Google Shape;211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2278" y="1874474"/>
              <a:ext cx="4701947" cy="731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2" name="Google Shape;21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6599" y="6410871"/>
            <a:ext cx="4949324" cy="30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40867" y="6411250"/>
            <a:ext cx="4729074" cy="30710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"/>
          <p:cNvSpPr txBox="1"/>
          <p:nvPr/>
        </p:nvSpPr>
        <p:spPr>
          <a:xfrm>
            <a:off x="1805977" y="3484557"/>
            <a:ext cx="75393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ind out how many patients consumed meals with at least 20 grams of protein</a:t>
            </a:r>
            <a:endParaRPr sz="1600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4"/>
          <p:cNvCxnSpPr/>
          <p:nvPr/>
        </p:nvCxnSpPr>
        <p:spPr>
          <a:xfrm>
            <a:off x="5764305" y="3908677"/>
            <a:ext cx="0" cy="2773761"/>
          </a:xfrm>
          <a:prstGeom prst="straightConnector1">
            <a:avLst/>
          </a:prstGeom>
          <a:noFill/>
          <a:ln cap="flat" cmpd="sng" w="9525">
            <a:solidFill>
              <a:schemeClr val="accent4">
                <a:alpha val="4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6" name="Google Shape;216;p4"/>
          <p:cNvGrpSpPr/>
          <p:nvPr/>
        </p:nvGrpSpPr>
        <p:grpSpPr>
          <a:xfrm>
            <a:off x="6034100" y="1459406"/>
            <a:ext cx="4557155" cy="1748227"/>
            <a:chOff x="6034100" y="1459406"/>
            <a:chExt cx="4557155" cy="1748227"/>
          </a:xfrm>
        </p:grpSpPr>
        <p:pic>
          <p:nvPicPr>
            <p:cNvPr id="217" name="Google Shape;217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099299" y="1485364"/>
              <a:ext cx="2491956" cy="17222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034100" y="1459406"/>
              <a:ext cx="2065199" cy="1714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4"/>
          <p:cNvGrpSpPr/>
          <p:nvPr/>
        </p:nvGrpSpPr>
        <p:grpSpPr>
          <a:xfrm>
            <a:off x="6140825" y="4063330"/>
            <a:ext cx="4747671" cy="1863875"/>
            <a:chOff x="6140825" y="4063330"/>
            <a:chExt cx="4747671" cy="1863875"/>
          </a:xfrm>
        </p:grpSpPr>
        <p:sp>
          <p:nvSpPr>
            <p:cNvPr id="220" name="Google Shape;220;p4"/>
            <p:cNvSpPr/>
            <p:nvPr/>
          </p:nvSpPr>
          <p:spPr>
            <a:xfrm>
              <a:off x="7235406" y="4063330"/>
              <a:ext cx="1889044" cy="305282"/>
            </a:xfrm>
            <a:prstGeom prst="rect">
              <a:avLst/>
            </a:prstGeom>
            <a:solidFill>
              <a:srgbClr val="323F4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Optimized Query</a:t>
              </a:r>
              <a:endParaRPr/>
            </a:p>
          </p:txBody>
        </p:sp>
        <p:pic>
          <p:nvPicPr>
            <p:cNvPr id="221" name="Google Shape;221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140825" y="4608831"/>
              <a:ext cx="4747671" cy="13183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/>
          <p:nvPr/>
        </p:nvSpPr>
        <p:spPr>
          <a:xfrm>
            <a:off x="572719" y="4153574"/>
            <a:ext cx="10393350" cy="307108"/>
          </a:xfrm>
          <a:prstGeom prst="roundRect">
            <a:avLst>
              <a:gd fmla="val 16667" name="adj"/>
            </a:avLst>
          </a:prstGeom>
          <a:solidFill>
            <a:srgbClr val="0FA120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Learnings From Hackathon </a:t>
            </a:r>
            <a:endParaRPr/>
          </a:p>
        </p:txBody>
      </p:sp>
      <p:sp>
        <p:nvSpPr>
          <p:cNvPr id="227" name="Google Shape;227;p5"/>
          <p:cNvSpPr/>
          <p:nvPr/>
        </p:nvSpPr>
        <p:spPr>
          <a:xfrm>
            <a:off x="572718" y="2266388"/>
            <a:ext cx="10393349" cy="307108"/>
          </a:xfrm>
          <a:prstGeom prst="roundRect">
            <a:avLst>
              <a:gd fmla="val 16667" name="adj"/>
            </a:avLst>
          </a:prstGeom>
          <a:solidFill>
            <a:srgbClr val="0FA120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during the Hackathon  </a:t>
            </a:r>
            <a:endParaRPr/>
          </a:p>
        </p:txBody>
      </p:sp>
      <p:pic>
        <p:nvPicPr>
          <p:cNvPr id="228" name="Google Shape;2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380" y="2605355"/>
            <a:ext cx="2834886" cy="1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068" y="2673790"/>
            <a:ext cx="2987299" cy="14555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5"/>
          <p:cNvGrpSpPr/>
          <p:nvPr/>
        </p:nvGrpSpPr>
        <p:grpSpPr>
          <a:xfrm>
            <a:off x="572719" y="479496"/>
            <a:ext cx="10393349" cy="1565205"/>
            <a:chOff x="572719" y="479496"/>
            <a:chExt cx="10393349" cy="1565205"/>
          </a:xfrm>
        </p:grpSpPr>
        <p:sp>
          <p:nvSpPr>
            <p:cNvPr id="231" name="Google Shape;231;p5"/>
            <p:cNvSpPr/>
            <p:nvPr/>
          </p:nvSpPr>
          <p:spPr>
            <a:xfrm>
              <a:off x="572719" y="479496"/>
              <a:ext cx="10393349" cy="307108"/>
            </a:xfrm>
            <a:prstGeom prst="roundRect">
              <a:avLst>
                <a:gd fmla="val 16667" name="adj"/>
              </a:avLst>
            </a:prstGeom>
            <a:solidFill>
              <a:srgbClr val="0FA120"/>
            </a:solidFill>
            <a:ln cap="flat" cmpd="sng" w="12700">
              <a:solidFill>
                <a:srgbClr val="2F49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New Query Framing </a:t>
              </a:r>
              <a:endParaRPr/>
            </a:p>
          </p:txBody>
        </p:sp>
        <p:pic>
          <p:nvPicPr>
            <p:cNvPr id="232" name="Google Shape;23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8845" y="1008291"/>
              <a:ext cx="9114310" cy="10364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3" name="Google Shape;23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88443" y="4793418"/>
            <a:ext cx="8961897" cy="1577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/>
          <p:nvPr/>
        </p:nvSpPr>
        <p:spPr>
          <a:xfrm>
            <a:off x="528918" y="297918"/>
            <a:ext cx="4833115" cy="307108"/>
          </a:xfrm>
          <a:prstGeom prst="roundRect">
            <a:avLst>
              <a:gd fmla="val 16667" name="adj"/>
            </a:avLst>
          </a:prstGeom>
          <a:solidFill>
            <a:srgbClr val="0FA120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Hackathon – Fostering Creativity </a:t>
            </a:r>
            <a:endParaRPr/>
          </a:p>
        </p:txBody>
      </p:sp>
      <p:pic>
        <p:nvPicPr>
          <p:cNvPr id="239" name="Google Shape;2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899" y="605026"/>
            <a:ext cx="4025152" cy="3013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6"/>
          <p:cNvCxnSpPr/>
          <p:nvPr/>
        </p:nvCxnSpPr>
        <p:spPr>
          <a:xfrm>
            <a:off x="5800165" y="107576"/>
            <a:ext cx="0" cy="3436393"/>
          </a:xfrm>
          <a:prstGeom prst="straightConnector1">
            <a:avLst/>
          </a:prstGeom>
          <a:noFill/>
          <a:ln cap="flat" cmpd="sng" w="9525">
            <a:solidFill>
              <a:schemeClr val="accent4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6"/>
          <p:cNvSpPr/>
          <p:nvPr/>
        </p:nvSpPr>
        <p:spPr>
          <a:xfrm>
            <a:off x="6096000" y="297918"/>
            <a:ext cx="4833115" cy="307108"/>
          </a:xfrm>
          <a:prstGeom prst="roundRect">
            <a:avLst>
              <a:gd fmla="val 16667" name="adj"/>
            </a:avLst>
          </a:prstGeom>
          <a:solidFill>
            <a:srgbClr val="0FA120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Frameworks and Tools </a:t>
            </a:r>
            <a:endParaRPr/>
          </a:p>
        </p:txBody>
      </p:sp>
      <p:pic>
        <p:nvPicPr>
          <p:cNvPr id="242" name="Google Shape;2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5272" y="939584"/>
            <a:ext cx="3971364" cy="2604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7371" y="3618391"/>
            <a:ext cx="8405588" cy="303302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6"/>
          <p:cNvSpPr txBox="1"/>
          <p:nvPr/>
        </p:nvSpPr>
        <p:spPr>
          <a:xfrm>
            <a:off x="9637059" y="3693861"/>
            <a:ext cx="1398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2023-10-07T22:53:16Z</dcterms:created>
  <dc:creator>Maya Ravichandran</dc:creator>
</cp:coreProperties>
</file>