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6" r:id="rId2"/>
  </p:sldMasterIdLst>
  <p:notesMasterIdLst>
    <p:notesMasterId r:id="rId5"/>
  </p:notesMasterIdLst>
  <p:handoutMasterIdLst>
    <p:handoutMasterId r:id="rId6"/>
  </p:handoutMasterIdLst>
  <p:sldIdLst>
    <p:sldId id="269" r:id="rId3"/>
    <p:sldId id="26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1"/>
    <a:srgbClr val="01376D"/>
    <a:srgbClr val="050A4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2" autoAdjust="0"/>
    <p:restoredTop sz="82796" autoAdjust="0"/>
  </p:normalViewPr>
  <p:slideViewPr>
    <p:cSldViewPr snapToGrid="0">
      <p:cViewPr varScale="1">
        <p:scale>
          <a:sx n="68" d="100"/>
          <a:sy n="68" d="100"/>
        </p:scale>
        <p:origin x="1579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5453AD-E432-2FCA-1A80-B8D77E6212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4B5B-B2CD-08E5-A10C-9556899D6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CFB2-CDF9-4D5E-9841-9E420F2F3139}" type="datetimeFigureOut">
              <a:rPr lang="en-AU" smtClean="0"/>
              <a:t>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808B6-C2F6-828B-65A0-98E36406C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44D0-E761-A124-1755-420CCEC6E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3A31-962D-4C08-93C1-AA732A432E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41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1/06/2025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Charlie,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*Click*</a:t>
            </a:r>
          </a:p>
          <a:p>
            <a:r>
              <a:rPr lang="en-GB" dirty="0"/>
              <a:t>Picture a moustache as a visual marker for a specific brain disease in an MRI scan; one that is too intricate to discern if such abnormality was in-fact a potential indicator of disease.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49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tested our moustache detector on an entire face database, showing a *click* 97.4% accuracy *click* with minimal errors,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416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7" r:id="rId10"/>
    <p:sldLayoutId id="2147483688" r:id="rId11"/>
    <p:sldLayoutId id="2147483689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2+ Thousand Moustache Man Royalty-Free Images, Stock Photos &amp; Pictures |  Shutterstock">
            <a:extLst>
              <a:ext uri="{FF2B5EF4-FFF2-40B4-BE49-F238E27FC236}">
                <a16:creationId xmlns:a16="http://schemas.microsoft.com/office/drawing/2014/main" id="{B9061905-878E-7D6B-1222-AEA52ACA3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 b="7410"/>
          <a:stretch/>
        </p:blipFill>
        <p:spPr bwMode="auto">
          <a:xfrm>
            <a:off x="1049394" y="2569638"/>
            <a:ext cx="4650669" cy="35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EABFBF-22D8-CBC3-1362-E0AFC2E4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56" y="3466916"/>
            <a:ext cx="1083288" cy="1279600"/>
          </a:xfrm>
        </p:spPr>
        <p:txBody>
          <a:bodyPr/>
          <a:lstStyle/>
          <a:p>
            <a:pPr algn="l"/>
            <a:r>
              <a:rPr lang="en-US" sz="9600" dirty="0">
                <a:latin typeface="Tw Cen MT Bold" panose="020B0802020104020603" pitchFamily="34" charset="0"/>
              </a:rPr>
              <a:t>=</a:t>
            </a:r>
            <a:br>
              <a:rPr lang="en-US" sz="4000" dirty="0">
                <a:latin typeface="Tw Cen MT Bold" panose="020B0802020104020603" pitchFamily="34" charset="0"/>
              </a:rPr>
            </a:br>
            <a:br>
              <a:rPr lang="en-US" sz="4000" dirty="0">
                <a:latin typeface="Tw Cen MT Bold" panose="020B0802020104020603" pitchFamily="34" charset="0"/>
              </a:rPr>
            </a:br>
            <a:endParaRPr lang="en-US" sz="4000" b="0" i="1" dirty="0">
              <a:latin typeface="Tw Cen MT" panose="020B0602020104020603" pitchFamily="34" charset="0"/>
            </a:endParaRPr>
          </a:p>
        </p:txBody>
      </p:sp>
      <p:pic>
        <p:nvPicPr>
          <p:cNvPr id="1028" name="Picture 4" descr="Diffuse Midline Glioma: Diagnosis and Treatment - NCI">
            <a:extLst>
              <a:ext uri="{FF2B5EF4-FFF2-40B4-BE49-F238E27FC236}">
                <a16:creationId xmlns:a16="http://schemas.microsoft.com/office/drawing/2014/main" id="{02E432B7-C960-A058-9494-D7E6A5714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900"/>
          <a:stretch/>
        </p:blipFill>
        <p:spPr bwMode="auto">
          <a:xfrm>
            <a:off x="7678942" y="2569638"/>
            <a:ext cx="3463664" cy="35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12963-7619-B291-171F-BB24AA9F2F87}"/>
              </a:ext>
            </a:extLst>
          </p:cNvPr>
          <p:cNvSpPr txBox="1"/>
          <p:nvPr/>
        </p:nvSpPr>
        <p:spPr>
          <a:xfrm>
            <a:off x="942993" y="6096006"/>
            <a:ext cx="574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(Shutterstock, 2015)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962D2-D0BB-EFB8-BE8F-EFF263B5C674}"/>
              </a:ext>
            </a:extLst>
          </p:cNvPr>
          <p:cNvSpPr txBox="1"/>
          <p:nvPr/>
        </p:nvSpPr>
        <p:spPr>
          <a:xfrm>
            <a:off x="7597793" y="6096005"/>
            <a:ext cx="574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(National Cancer Institute, 2024)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C7A80D4-24D1-7C95-0A07-C1C0EA1E60ED}"/>
              </a:ext>
            </a:extLst>
          </p:cNvPr>
          <p:cNvSpPr txBox="1">
            <a:spLocks/>
          </p:cNvSpPr>
          <p:nvPr/>
        </p:nvSpPr>
        <p:spPr>
          <a:xfrm>
            <a:off x="708477" y="345851"/>
            <a:ext cx="8300055" cy="1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GB" sz="4000" dirty="0">
                <a:latin typeface="Tw Cen MT Bold" panose="020B0802020104020603" pitchFamily="34" charset="0"/>
              </a:rPr>
              <a:t>A Visual Analogy</a:t>
            </a:r>
            <a:r>
              <a:rPr lang="en-GB" sz="4000" dirty="0"/>
              <a:t>: </a:t>
            </a:r>
            <a:r>
              <a:rPr lang="en-GB" sz="4000" b="0" dirty="0">
                <a:latin typeface="Tw Cen MT" panose="020B0602020104020603" pitchFamily="34" charset="0"/>
              </a:rPr>
              <a:t>Moustaches as Medical Markers</a:t>
            </a:r>
            <a:endParaRPr lang="en-AU" sz="5300" b="0" dirty="0">
              <a:latin typeface="Tw Cen MT" panose="020B06020201040206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33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88"/>
    </mc:Choice>
    <mc:Fallback>
      <p:transition spd="slow" advTm="1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8FB24-64B0-E057-3ECA-362FA589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8" y="345851"/>
            <a:ext cx="7114722" cy="1279600"/>
          </a:xfrm>
        </p:spPr>
        <p:txBody>
          <a:bodyPr/>
          <a:lstStyle/>
          <a:p>
            <a:r>
              <a:rPr lang="en-AU" sz="5300" dirty="0">
                <a:latin typeface="Tw Cen MT Bold" panose="020B0802020104020603" pitchFamily="34" charset="0"/>
              </a:rPr>
              <a:t>First Sample: </a:t>
            </a:r>
            <a:r>
              <a:rPr lang="en-AU" sz="5300" dirty="0">
                <a:latin typeface="Tw Cen MT" panose="020B0602020104020603" pitchFamily="34" charset="0"/>
              </a:rPr>
              <a:t>All Faces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8939738-699D-A351-4FC5-676F0334A4AF}"/>
              </a:ext>
            </a:extLst>
          </p:cNvPr>
          <p:cNvSpPr txBox="1">
            <a:spLocks/>
          </p:cNvSpPr>
          <p:nvPr/>
        </p:nvSpPr>
        <p:spPr>
          <a:xfrm>
            <a:off x="480151" y="1980167"/>
            <a:ext cx="4676322" cy="359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 face photos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Accuracy: 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97.4%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245776-234A-026D-9AEC-ADB280BC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1" y="1794784"/>
            <a:ext cx="5047542" cy="43376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31B68B-E62C-A712-6798-B6300DBE4B14}"/>
              </a:ext>
            </a:extLst>
          </p:cNvPr>
          <p:cNvSpPr/>
          <p:nvPr/>
        </p:nvSpPr>
        <p:spPr>
          <a:xfrm>
            <a:off x="4190752" y="4039427"/>
            <a:ext cx="1925163" cy="657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C5359-BD07-9A37-6D68-B257B28F4F01}"/>
              </a:ext>
            </a:extLst>
          </p:cNvPr>
          <p:cNvSpPr/>
          <p:nvPr/>
        </p:nvSpPr>
        <p:spPr>
          <a:xfrm>
            <a:off x="6854502" y="5394092"/>
            <a:ext cx="611377" cy="657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12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4"/>
    </mc:Choice>
    <mc:Fallback>
      <p:transition spd="slow" advTm="7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.4"/>
</p:tagLst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762</TotalTime>
  <Words>106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Albert Sans</vt:lpstr>
      <vt:lpstr>Aptos</vt:lpstr>
      <vt:lpstr>Arial</vt:lpstr>
      <vt:lpstr>Inter</vt:lpstr>
      <vt:lpstr>Nunito Light</vt:lpstr>
      <vt:lpstr>Open Sans</vt:lpstr>
      <vt:lpstr>Raleway</vt:lpstr>
      <vt:lpstr>Segoe UI Light</vt:lpstr>
      <vt:lpstr>Syne</vt:lpstr>
      <vt:lpstr>Syne Medium</vt:lpstr>
      <vt:lpstr>Syne SemiBold</vt:lpstr>
      <vt:lpstr>Tw Cen MT</vt:lpstr>
      <vt:lpstr>Tw Cen MT Bold</vt:lpstr>
      <vt:lpstr>Tech Startup by Slidesgo</vt:lpstr>
      <vt:lpstr>Slidesgo Final Pages</vt:lpstr>
      <vt:lpstr>=  </vt:lpstr>
      <vt:lpstr>First Sample: All Faces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Warren Bulacan</dc:creator>
  <cp:lastModifiedBy>Jean Warren Bulacan</cp:lastModifiedBy>
  <cp:revision>34</cp:revision>
  <dcterms:created xsi:type="dcterms:W3CDTF">2025-05-22T09:09:36Z</dcterms:created>
  <dcterms:modified xsi:type="dcterms:W3CDTF">2025-06-01T09:14:32Z</dcterms:modified>
</cp:coreProperties>
</file>