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6" r:id="rId2"/>
  </p:sldMasterIdLst>
  <p:notesMasterIdLst>
    <p:notesMasterId r:id="rId11"/>
  </p:notesMasterIdLst>
  <p:sldIdLst>
    <p:sldId id="256" r:id="rId3"/>
    <p:sldId id="257" r:id="rId4"/>
    <p:sldId id="264" r:id="rId5"/>
    <p:sldId id="265" r:id="rId6"/>
    <p:sldId id="263" r:id="rId7"/>
    <p:sldId id="258" r:id="rId8"/>
    <p:sldId id="259"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5C38D1-DB6D-EDA4-D1DE-2C49D762889C}" v="5" dt="2025-05-22T11:54:56.505"/>
    <p1510:client id="{26EB11ED-F0FA-8830-B618-B1B610370142}" v="1" dt="2025-05-22T11:52:45.752"/>
    <p1510:client id="{5371EA77-8B42-42E6-8696-C68B55FEB667}" v="684" dt="2025-05-22T11:09:23.630"/>
    <p1510:client id="{6D1FC119-AEB7-2E39-2738-6AB951883F38}" v="9" dt="2025-05-22T10:39:35.031"/>
    <p1510:client id="{72FB4397-F050-F76F-040F-FEB27985ECF9}" v="10" dt="2025-05-22T09:20:40.988"/>
    <p1510:client id="{7D64AE65-2CA8-033F-F06F-EB5E320CE7E0}" v="61" dt="2025-05-22T09:23:51.260"/>
    <p1510:client id="{F8974FA8-AD47-451F-BEDE-FF0C4B3EDA56}" v="16" dt="2025-05-22T09:23:20.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11" autoAdjust="0"/>
    <p:restoredTop sz="82808" autoAdjust="0"/>
  </p:normalViewPr>
  <p:slideViewPr>
    <p:cSldViewPr snapToGrid="0">
      <p:cViewPr varScale="1">
        <p:scale>
          <a:sx n="104" d="100"/>
          <a:sy n="104" d="100"/>
        </p:scale>
        <p:origin x="848" y="200"/>
      </p:cViewPr>
      <p:guideLst/>
    </p:cSldViewPr>
  </p:slideViewPr>
  <p:notesTextViewPr>
    <p:cViewPr>
      <p:scale>
        <a:sx n="55" d="100"/>
        <a:sy n="5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630FE1-2033-45DF-940A-B39C033298BC}" type="datetimeFigureOut">
              <a:rPr lang="en-AU" smtClean="0"/>
              <a:t>1/6/2025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89F5C8-CD77-4CFA-B6B5-FFE806853977}" type="slidenum">
              <a:rPr lang="en-AU" smtClean="0"/>
              <a:t>‹#›</a:t>
            </a:fld>
            <a:endParaRPr lang="en-AU"/>
          </a:p>
        </p:txBody>
      </p:sp>
    </p:spTree>
    <p:extLst>
      <p:ext uri="{BB962C8B-B14F-4D97-AF65-F5344CB8AC3E}">
        <p14:creationId xmlns:p14="http://schemas.microsoft.com/office/powerpoint/2010/main" val="298438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5089F5C8-CD77-4CFA-B6B5-FFE806853977}" type="slidenum">
              <a:rPr lang="en-AU" smtClean="0"/>
              <a:t>1</a:t>
            </a:fld>
            <a:endParaRPr lang="en-AU"/>
          </a:p>
        </p:txBody>
      </p:sp>
    </p:spTree>
    <p:extLst>
      <p:ext uri="{BB962C8B-B14F-4D97-AF65-F5344CB8AC3E}">
        <p14:creationId xmlns:p14="http://schemas.microsoft.com/office/powerpoint/2010/main" val="3019823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Panel A: Illustrates the diffusion tensor ellipsoid, representing the probability distribution of water molecule diffusion within a voxel.</a:t>
            </a:r>
          </a:p>
          <a:p>
            <a:r>
              <a:rPr lang="en-AU" dirty="0"/>
              <a:t>Panel B: Shows areas of high anisotropy with elongated ellipsoids, indicating a higher likelihood of diffusion in one direction.</a:t>
            </a:r>
          </a:p>
          <a:p>
            <a:r>
              <a:rPr lang="en-AU" dirty="0"/>
              <a:t>Panel C: Depicts areas of lower anisotropy with more spherical distributions, reflecting uniform diffusion in all directions.</a:t>
            </a:r>
          </a:p>
          <a:p>
            <a:r>
              <a:rPr lang="en-AU" dirty="0"/>
              <a:t>Panel D: Presents a color-coded fractional anisotropy (FA) map, highlighting principal diffusion directions within white matter pathways.</a:t>
            </a:r>
          </a:p>
          <a:p>
            <a:r>
              <a:rPr lang="en-AU" dirty="0"/>
              <a:t>Panel E: Overlays principal diffusion directions (red lines) on an FA map, demonstrating alignment with white matter tracts.</a:t>
            </a:r>
          </a:p>
        </p:txBody>
      </p:sp>
      <p:sp>
        <p:nvSpPr>
          <p:cNvPr id="4" name="Slide Number Placeholder 3"/>
          <p:cNvSpPr>
            <a:spLocks noGrp="1"/>
          </p:cNvSpPr>
          <p:nvPr>
            <p:ph type="sldNum" sz="quarter" idx="5"/>
          </p:nvPr>
        </p:nvSpPr>
        <p:spPr/>
        <p:txBody>
          <a:bodyPr/>
          <a:lstStyle/>
          <a:p>
            <a:fld id="{5089F5C8-CD77-4CFA-B6B5-FFE806853977}" type="slidenum">
              <a:rPr lang="en-AU" smtClean="0"/>
              <a:t>3</a:t>
            </a:fld>
            <a:endParaRPr lang="en-AU"/>
          </a:p>
        </p:txBody>
      </p:sp>
    </p:spTree>
    <p:extLst>
      <p:ext uri="{BB962C8B-B14F-4D97-AF65-F5344CB8AC3E}">
        <p14:creationId xmlns:p14="http://schemas.microsoft.com/office/powerpoint/2010/main" val="1297965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089F5C8-CD77-4CFA-B6B5-FFE806853977}" type="slidenum">
              <a:rPr lang="en-AU" smtClean="0"/>
              <a:t>4</a:t>
            </a:fld>
            <a:endParaRPr lang="en-AU"/>
          </a:p>
        </p:txBody>
      </p:sp>
    </p:spTree>
    <p:extLst>
      <p:ext uri="{BB962C8B-B14F-4D97-AF65-F5344CB8AC3E}">
        <p14:creationId xmlns:p14="http://schemas.microsoft.com/office/powerpoint/2010/main" val="234950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89F5C8-CD77-4CFA-B6B5-FFE806853977}" type="slidenum">
              <a:rPr lang="en-AU" smtClean="0"/>
              <a:t>5</a:t>
            </a:fld>
            <a:endParaRPr lang="en-AU"/>
          </a:p>
        </p:txBody>
      </p:sp>
    </p:spTree>
    <p:extLst>
      <p:ext uri="{BB962C8B-B14F-4D97-AF65-F5344CB8AC3E}">
        <p14:creationId xmlns:p14="http://schemas.microsoft.com/office/powerpoint/2010/main" val="1565954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5089F5C8-CD77-4CFA-B6B5-FFE806853977}" type="slidenum">
              <a:rPr lang="en-AU" smtClean="0"/>
              <a:t>6</a:t>
            </a:fld>
            <a:endParaRPr lang="en-AU"/>
          </a:p>
        </p:txBody>
      </p:sp>
    </p:spTree>
    <p:extLst>
      <p:ext uri="{BB962C8B-B14F-4D97-AF65-F5344CB8AC3E}">
        <p14:creationId xmlns:p14="http://schemas.microsoft.com/office/powerpoint/2010/main" val="952066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89F5C8-CD77-4CFA-B6B5-FFE806853977}" type="slidenum">
              <a:rPr lang="en-AU" smtClean="0"/>
              <a:t>7</a:t>
            </a:fld>
            <a:endParaRPr lang="en-AU"/>
          </a:p>
        </p:txBody>
      </p:sp>
    </p:spTree>
    <p:extLst>
      <p:ext uri="{BB962C8B-B14F-4D97-AF65-F5344CB8AC3E}">
        <p14:creationId xmlns:p14="http://schemas.microsoft.com/office/powerpoint/2010/main" val="479452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625A7-B2B8-4705-C5EF-4E934A65DB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522C7C-9190-50E2-8B4A-007224DC06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728CE4-960D-30B8-2E6D-715D99799866}"/>
              </a:ext>
            </a:extLst>
          </p:cNvPr>
          <p:cNvSpPr>
            <a:spLocks noGrp="1"/>
          </p:cNvSpPr>
          <p:nvPr>
            <p:ph type="body" idx="1"/>
          </p:nvPr>
        </p:nvSpPr>
        <p:spPr/>
        <p:txBody>
          <a:bodyPr/>
          <a:lstStyle/>
          <a:p>
            <a:r>
              <a:rPr lang="en-AU" sz="1200" kern="1200" dirty="0">
                <a:solidFill>
                  <a:schemeClr val="tx1"/>
                </a:solidFill>
                <a:effectLst/>
                <a:latin typeface="+mn-lt"/>
                <a:ea typeface="+mn-ea"/>
                <a:cs typeface="+mn-cs"/>
              </a:rPr>
              <a:t>A significant use case for MRI is the identification of neurodegenerative diseases and/or tumours within the brain. MRI scans produce enormous amounts of data which can be extremely difficult to analyse manually. As such, a combination of mathematical and machine learning techniques are often employed in conjunction with one another to aid such analysis. As a group we used a mathematical technique common in this field to create a model that can detect moustaches within images of faces. This was done as a demonstrative proxy for the use of this technique in the identification of tumours and/or biomarkers of disease within MRI brain scans. It should be noted that although our chosen proxy is two dimensional while MRI data is three dimensional, extending the maths to three dimensions is extremely simple.</a:t>
            </a:r>
          </a:p>
        </p:txBody>
      </p:sp>
      <p:sp>
        <p:nvSpPr>
          <p:cNvPr id="4" name="Slide Number Placeholder 3">
            <a:extLst>
              <a:ext uri="{FF2B5EF4-FFF2-40B4-BE49-F238E27FC236}">
                <a16:creationId xmlns:a16="http://schemas.microsoft.com/office/drawing/2014/main" id="{BE6CEAB5-AEF7-F64B-60D4-4F90F72108EB}"/>
              </a:ext>
            </a:extLst>
          </p:cNvPr>
          <p:cNvSpPr>
            <a:spLocks noGrp="1"/>
          </p:cNvSpPr>
          <p:nvPr>
            <p:ph type="sldNum" sz="quarter" idx="5"/>
          </p:nvPr>
        </p:nvSpPr>
        <p:spPr/>
        <p:txBody>
          <a:bodyPr/>
          <a:lstStyle/>
          <a:p>
            <a:fld id="{5089F5C8-CD77-4CFA-B6B5-FFE806853977}" type="slidenum">
              <a:rPr lang="en-AU" smtClean="0"/>
              <a:t>8</a:t>
            </a:fld>
            <a:endParaRPr lang="en-AU"/>
          </a:p>
        </p:txBody>
      </p:sp>
    </p:spTree>
    <p:extLst>
      <p:ext uri="{BB962C8B-B14F-4D97-AF65-F5344CB8AC3E}">
        <p14:creationId xmlns:p14="http://schemas.microsoft.com/office/powerpoint/2010/main" val="27160224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title="techstartup-osc.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10" name="Google Shape;10;p2"/>
          <p:cNvSpPr txBox="1">
            <a:spLocks noGrp="1"/>
          </p:cNvSpPr>
          <p:nvPr>
            <p:ph type="ctrTitle"/>
          </p:nvPr>
        </p:nvSpPr>
        <p:spPr>
          <a:xfrm>
            <a:off x="950967" y="719333"/>
            <a:ext cx="10290000" cy="1209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667" b="0">
                <a:latin typeface="Syne SemiBold"/>
                <a:ea typeface="Syne SemiBold"/>
                <a:cs typeface="Syne SemiBold"/>
                <a:sym typeface="Syne SemiBold"/>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11" name="Google Shape;11;p2"/>
          <p:cNvSpPr txBox="1">
            <a:spLocks noGrp="1"/>
          </p:cNvSpPr>
          <p:nvPr>
            <p:ph type="subTitle" idx="1"/>
          </p:nvPr>
        </p:nvSpPr>
        <p:spPr>
          <a:xfrm>
            <a:off x="7185867" y="5261867"/>
            <a:ext cx="4055200" cy="876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2133">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1967256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5"/>
        <p:cNvGrpSpPr/>
        <p:nvPr/>
      </p:nvGrpSpPr>
      <p:grpSpPr>
        <a:xfrm>
          <a:off x="0" y="0"/>
          <a:ext cx="0" cy="0"/>
          <a:chOff x="0" y="0"/>
          <a:chExt cx="0" cy="0"/>
        </a:xfrm>
      </p:grpSpPr>
      <p:pic>
        <p:nvPicPr>
          <p:cNvPr id="46" name="Google Shape;46;p11" title="techstartup-osc4.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47" name="Google Shape;47;p11"/>
          <p:cNvSpPr txBox="1">
            <a:spLocks noGrp="1"/>
          </p:cNvSpPr>
          <p:nvPr>
            <p:ph type="title" hasCustomPrompt="1"/>
          </p:nvPr>
        </p:nvSpPr>
        <p:spPr>
          <a:xfrm>
            <a:off x="950967" y="719333"/>
            <a:ext cx="8768000" cy="12396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8000" b="0">
                <a:latin typeface="Syne SemiBold"/>
                <a:ea typeface="Syne SemiBold"/>
                <a:cs typeface="Syne SemiBold"/>
                <a:sym typeface="Syne SemiBold"/>
              </a:defRPr>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48" name="Google Shape;48;p11"/>
          <p:cNvSpPr txBox="1">
            <a:spLocks noGrp="1"/>
          </p:cNvSpPr>
          <p:nvPr>
            <p:ph type="subTitle" idx="1"/>
          </p:nvPr>
        </p:nvSpPr>
        <p:spPr>
          <a:xfrm>
            <a:off x="7476767" y="5281467"/>
            <a:ext cx="3764400" cy="85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2708675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9"/>
        <p:cNvGrpSpPr/>
        <p:nvPr/>
      </p:nvGrpSpPr>
      <p:grpSpPr>
        <a:xfrm>
          <a:off x="0" y="0"/>
          <a:ext cx="0" cy="0"/>
          <a:chOff x="0" y="0"/>
          <a:chExt cx="0" cy="0"/>
        </a:xfrm>
      </p:grpSpPr>
    </p:spTree>
    <p:extLst>
      <p:ext uri="{BB962C8B-B14F-4D97-AF65-F5344CB8AC3E}">
        <p14:creationId xmlns:p14="http://schemas.microsoft.com/office/powerpoint/2010/main" val="3190531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0"/>
        <p:cNvGrpSpPr/>
        <p:nvPr/>
      </p:nvGrpSpPr>
      <p:grpSpPr>
        <a:xfrm>
          <a:off x="0" y="0"/>
          <a:ext cx="0" cy="0"/>
          <a:chOff x="0" y="0"/>
          <a:chExt cx="0" cy="0"/>
        </a:xfrm>
      </p:grpSpPr>
      <p:pic>
        <p:nvPicPr>
          <p:cNvPr id="51" name="Google Shape;51;p13" title="techstartup-osc2.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52" name="Google Shape;52;p13"/>
          <p:cNvSpPr txBox="1">
            <a:spLocks noGrp="1"/>
          </p:cNvSpPr>
          <p:nvPr>
            <p:ph type="title"/>
          </p:nvPr>
        </p:nvSpPr>
        <p:spPr>
          <a:xfrm>
            <a:off x="950967" y="719333"/>
            <a:ext cx="4915200" cy="8268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4000" b="0">
                <a:latin typeface="Syne SemiBold"/>
                <a:ea typeface="Syne SemiBold"/>
                <a:cs typeface="Syne SemiBold"/>
                <a:sym typeface="Syne SemiBold"/>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53" name="Google Shape;53;p13"/>
          <p:cNvSpPr txBox="1">
            <a:spLocks noGrp="1"/>
          </p:cNvSpPr>
          <p:nvPr>
            <p:ph type="title" idx="2" hasCustomPrompt="1"/>
          </p:nvPr>
        </p:nvSpPr>
        <p:spPr>
          <a:xfrm>
            <a:off x="5992736" y="2601433"/>
            <a:ext cx="1351200" cy="826800"/>
          </a:xfrm>
          <a:prstGeom prst="rect">
            <a:avLst/>
          </a:prstGeom>
          <a:noFill/>
        </p:spPr>
        <p:txBody>
          <a:bodyPr spcFirstLastPara="1" wrap="square" lIns="91425" tIns="91425" rIns="91425" bIns="91425" anchor="ctr" anchorCtr="0">
            <a:noAutofit/>
          </a:bodyPr>
          <a:lstStyle>
            <a:lvl1pPr lvl="0" algn="r">
              <a:spcBef>
                <a:spcPts val="0"/>
              </a:spcBef>
              <a:spcAft>
                <a:spcPts val="0"/>
              </a:spcAft>
              <a:buClr>
                <a:schemeClr val="dk2"/>
              </a:buClr>
              <a:buSzPts val="2000"/>
              <a:buFont typeface="Syne Medium"/>
              <a:buNone/>
              <a:defRPr b="0">
                <a:latin typeface="Syne Medium"/>
                <a:ea typeface="Syne Medium"/>
                <a:cs typeface="Syne Medium"/>
                <a:sym typeface="Syne Medium"/>
              </a:defRPr>
            </a:lvl1pPr>
            <a:lvl2pPr lvl="1">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2pPr>
            <a:lvl3pPr lvl="2">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3pPr>
            <a:lvl4pPr lvl="3">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4pPr>
            <a:lvl5pPr lvl="4">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5pPr>
            <a:lvl6pPr lvl="5">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6pPr>
            <a:lvl7pPr lvl="6">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7pPr>
            <a:lvl8pPr lvl="7">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8pPr>
            <a:lvl9pPr lvl="8">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9pPr>
          </a:lstStyle>
          <a:p>
            <a:r>
              <a:t>xx%</a:t>
            </a:r>
          </a:p>
        </p:txBody>
      </p:sp>
      <p:sp>
        <p:nvSpPr>
          <p:cNvPr id="54" name="Google Shape;54;p13"/>
          <p:cNvSpPr txBox="1">
            <a:spLocks noGrp="1"/>
          </p:cNvSpPr>
          <p:nvPr>
            <p:ph type="title" idx="3" hasCustomPrompt="1"/>
          </p:nvPr>
        </p:nvSpPr>
        <p:spPr>
          <a:xfrm>
            <a:off x="5992736" y="4408367"/>
            <a:ext cx="1351200" cy="826800"/>
          </a:xfrm>
          <a:prstGeom prst="rect">
            <a:avLst/>
          </a:prstGeom>
          <a:noFill/>
        </p:spPr>
        <p:txBody>
          <a:bodyPr spcFirstLastPara="1" wrap="square" lIns="91425" tIns="91425" rIns="91425" bIns="91425" anchor="ctr" anchorCtr="0">
            <a:noAutofit/>
          </a:bodyPr>
          <a:lstStyle>
            <a:lvl1pPr lvl="0" algn="r">
              <a:spcBef>
                <a:spcPts val="0"/>
              </a:spcBef>
              <a:spcAft>
                <a:spcPts val="0"/>
              </a:spcAft>
              <a:buClr>
                <a:schemeClr val="dk2"/>
              </a:buClr>
              <a:buSzPts val="2000"/>
              <a:buFont typeface="Syne Medium"/>
              <a:buNone/>
              <a:defRPr b="0">
                <a:latin typeface="Syne Medium"/>
                <a:ea typeface="Syne Medium"/>
                <a:cs typeface="Syne Medium"/>
                <a:sym typeface="Syne Medium"/>
              </a:defRPr>
            </a:lvl1pPr>
            <a:lvl2pPr lvl="1">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2pPr>
            <a:lvl3pPr lvl="2">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3pPr>
            <a:lvl4pPr lvl="3">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4pPr>
            <a:lvl5pPr lvl="4">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5pPr>
            <a:lvl6pPr lvl="5">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6pPr>
            <a:lvl7pPr lvl="6">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7pPr>
            <a:lvl8pPr lvl="7">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8pPr>
            <a:lvl9pPr lvl="8">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9pPr>
          </a:lstStyle>
          <a:p>
            <a:r>
              <a:t>xx%</a:t>
            </a:r>
          </a:p>
        </p:txBody>
      </p:sp>
      <p:sp>
        <p:nvSpPr>
          <p:cNvPr id="55" name="Google Shape;55;p13"/>
          <p:cNvSpPr txBox="1">
            <a:spLocks noGrp="1"/>
          </p:cNvSpPr>
          <p:nvPr>
            <p:ph type="title" idx="4" hasCustomPrompt="1"/>
          </p:nvPr>
        </p:nvSpPr>
        <p:spPr>
          <a:xfrm>
            <a:off x="5992736" y="3504900"/>
            <a:ext cx="1351200" cy="826800"/>
          </a:xfrm>
          <a:prstGeom prst="rect">
            <a:avLst/>
          </a:prstGeom>
          <a:noFill/>
        </p:spPr>
        <p:txBody>
          <a:bodyPr spcFirstLastPara="1" wrap="square" lIns="91425" tIns="91425" rIns="91425" bIns="91425" anchor="ctr" anchorCtr="0">
            <a:noAutofit/>
          </a:bodyPr>
          <a:lstStyle>
            <a:lvl1pPr lvl="0" algn="r">
              <a:spcBef>
                <a:spcPts val="0"/>
              </a:spcBef>
              <a:spcAft>
                <a:spcPts val="0"/>
              </a:spcAft>
              <a:buClr>
                <a:schemeClr val="dk2"/>
              </a:buClr>
              <a:buSzPts val="2000"/>
              <a:buFont typeface="Syne Medium"/>
              <a:buNone/>
              <a:defRPr b="0">
                <a:latin typeface="Syne Medium"/>
                <a:ea typeface="Syne Medium"/>
                <a:cs typeface="Syne Medium"/>
                <a:sym typeface="Syne Medium"/>
              </a:defRPr>
            </a:lvl1pPr>
            <a:lvl2pPr lvl="1">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2pPr>
            <a:lvl3pPr lvl="2">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3pPr>
            <a:lvl4pPr lvl="3">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4pPr>
            <a:lvl5pPr lvl="4">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5pPr>
            <a:lvl6pPr lvl="5">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6pPr>
            <a:lvl7pPr lvl="6">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7pPr>
            <a:lvl8pPr lvl="7">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8pPr>
            <a:lvl9pPr lvl="8">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9pPr>
          </a:lstStyle>
          <a:p>
            <a:r>
              <a:t>xx%</a:t>
            </a:r>
          </a:p>
        </p:txBody>
      </p:sp>
      <p:sp>
        <p:nvSpPr>
          <p:cNvPr id="56" name="Google Shape;56;p13"/>
          <p:cNvSpPr txBox="1">
            <a:spLocks noGrp="1"/>
          </p:cNvSpPr>
          <p:nvPr>
            <p:ph type="title" idx="5" hasCustomPrompt="1"/>
          </p:nvPr>
        </p:nvSpPr>
        <p:spPr>
          <a:xfrm>
            <a:off x="5992736" y="5311833"/>
            <a:ext cx="1351200" cy="826800"/>
          </a:xfrm>
          <a:prstGeom prst="rect">
            <a:avLst/>
          </a:prstGeom>
          <a:noFill/>
        </p:spPr>
        <p:txBody>
          <a:bodyPr spcFirstLastPara="1" wrap="square" lIns="91425" tIns="91425" rIns="91425" bIns="91425" anchor="ctr" anchorCtr="0">
            <a:noAutofit/>
          </a:bodyPr>
          <a:lstStyle>
            <a:lvl1pPr lvl="0" algn="r">
              <a:spcBef>
                <a:spcPts val="0"/>
              </a:spcBef>
              <a:spcAft>
                <a:spcPts val="0"/>
              </a:spcAft>
              <a:buClr>
                <a:schemeClr val="dk2"/>
              </a:buClr>
              <a:buSzPts val="2000"/>
              <a:buFont typeface="Syne Medium"/>
              <a:buNone/>
              <a:defRPr b="0">
                <a:latin typeface="Syne Medium"/>
                <a:ea typeface="Syne Medium"/>
                <a:cs typeface="Syne Medium"/>
                <a:sym typeface="Syne Medium"/>
              </a:defRPr>
            </a:lvl1pPr>
            <a:lvl2pPr lvl="1">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2pPr>
            <a:lvl3pPr lvl="2">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3pPr>
            <a:lvl4pPr lvl="3">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4pPr>
            <a:lvl5pPr lvl="4">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5pPr>
            <a:lvl6pPr lvl="5">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6pPr>
            <a:lvl7pPr lvl="6">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7pPr>
            <a:lvl8pPr lvl="7">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8pPr>
            <a:lvl9pPr lvl="8">
              <a:spcBef>
                <a:spcPts val="0"/>
              </a:spcBef>
              <a:spcAft>
                <a:spcPts val="0"/>
              </a:spcAft>
              <a:buClr>
                <a:schemeClr val="dk2"/>
              </a:buClr>
              <a:buSzPts val="2000"/>
              <a:buFont typeface="Syne Medium"/>
              <a:buNone/>
              <a:defRPr sz="2667" b="0">
                <a:solidFill>
                  <a:schemeClr val="dk2"/>
                </a:solidFill>
                <a:latin typeface="Syne Medium"/>
                <a:ea typeface="Syne Medium"/>
                <a:cs typeface="Syne Medium"/>
                <a:sym typeface="Syne Medium"/>
              </a:defRPr>
            </a:lvl9pPr>
          </a:lstStyle>
          <a:p>
            <a:r>
              <a:t>xx%</a:t>
            </a:r>
          </a:p>
        </p:txBody>
      </p:sp>
      <p:sp>
        <p:nvSpPr>
          <p:cNvPr id="57" name="Google Shape;57;p13"/>
          <p:cNvSpPr txBox="1">
            <a:spLocks noGrp="1"/>
          </p:cNvSpPr>
          <p:nvPr>
            <p:ph type="subTitle" idx="1"/>
          </p:nvPr>
        </p:nvSpPr>
        <p:spPr>
          <a:xfrm>
            <a:off x="7413033" y="2601451"/>
            <a:ext cx="3828000" cy="826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yne Medium"/>
              <a:buNone/>
              <a:defRPr sz="2667">
                <a:solidFill>
                  <a:schemeClr val="dk1"/>
                </a:solidFill>
                <a:latin typeface="Syne Medium"/>
                <a:ea typeface="Syne Medium"/>
                <a:cs typeface="Syne Medium"/>
                <a:sym typeface="Syne Medium"/>
              </a:defRPr>
            </a:lvl1pPr>
            <a:lvl2pPr lvl="1">
              <a:lnSpc>
                <a:spcPct val="100000"/>
              </a:lnSpc>
              <a:spcBef>
                <a:spcPts val="0"/>
              </a:spcBef>
              <a:spcAft>
                <a:spcPts val="0"/>
              </a:spcAft>
              <a:buSzPts val="2000"/>
              <a:buFont typeface="Syne Medium"/>
              <a:buNone/>
              <a:defRPr sz="2667">
                <a:latin typeface="Syne Medium"/>
                <a:ea typeface="Syne Medium"/>
                <a:cs typeface="Syne Medium"/>
                <a:sym typeface="Syne Medium"/>
              </a:defRPr>
            </a:lvl2pPr>
            <a:lvl3pPr lvl="2">
              <a:lnSpc>
                <a:spcPct val="100000"/>
              </a:lnSpc>
              <a:spcBef>
                <a:spcPts val="0"/>
              </a:spcBef>
              <a:spcAft>
                <a:spcPts val="0"/>
              </a:spcAft>
              <a:buSzPts val="2000"/>
              <a:buFont typeface="Syne Medium"/>
              <a:buNone/>
              <a:defRPr sz="2667">
                <a:latin typeface="Syne Medium"/>
                <a:ea typeface="Syne Medium"/>
                <a:cs typeface="Syne Medium"/>
                <a:sym typeface="Syne Medium"/>
              </a:defRPr>
            </a:lvl3pPr>
            <a:lvl4pPr lvl="3">
              <a:lnSpc>
                <a:spcPct val="100000"/>
              </a:lnSpc>
              <a:spcBef>
                <a:spcPts val="0"/>
              </a:spcBef>
              <a:spcAft>
                <a:spcPts val="0"/>
              </a:spcAft>
              <a:buSzPts val="2000"/>
              <a:buFont typeface="Syne Medium"/>
              <a:buNone/>
              <a:defRPr sz="2667">
                <a:latin typeface="Syne Medium"/>
                <a:ea typeface="Syne Medium"/>
                <a:cs typeface="Syne Medium"/>
                <a:sym typeface="Syne Medium"/>
              </a:defRPr>
            </a:lvl4pPr>
            <a:lvl5pPr lvl="4">
              <a:lnSpc>
                <a:spcPct val="100000"/>
              </a:lnSpc>
              <a:spcBef>
                <a:spcPts val="0"/>
              </a:spcBef>
              <a:spcAft>
                <a:spcPts val="0"/>
              </a:spcAft>
              <a:buSzPts val="2000"/>
              <a:buFont typeface="Syne Medium"/>
              <a:buNone/>
              <a:defRPr sz="2667">
                <a:latin typeface="Syne Medium"/>
                <a:ea typeface="Syne Medium"/>
                <a:cs typeface="Syne Medium"/>
                <a:sym typeface="Syne Medium"/>
              </a:defRPr>
            </a:lvl5pPr>
            <a:lvl6pPr lvl="5">
              <a:lnSpc>
                <a:spcPct val="100000"/>
              </a:lnSpc>
              <a:spcBef>
                <a:spcPts val="0"/>
              </a:spcBef>
              <a:spcAft>
                <a:spcPts val="0"/>
              </a:spcAft>
              <a:buSzPts val="2000"/>
              <a:buFont typeface="Syne Medium"/>
              <a:buNone/>
              <a:defRPr sz="2667">
                <a:latin typeface="Syne Medium"/>
                <a:ea typeface="Syne Medium"/>
                <a:cs typeface="Syne Medium"/>
                <a:sym typeface="Syne Medium"/>
              </a:defRPr>
            </a:lvl6pPr>
            <a:lvl7pPr lvl="6">
              <a:lnSpc>
                <a:spcPct val="100000"/>
              </a:lnSpc>
              <a:spcBef>
                <a:spcPts val="0"/>
              </a:spcBef>
              <a:spcAft>
                <a:spcPts val="0"/>
              </a:spcAft>
              <a:buSzPts val="2000"/>
              <a:buFont typeface="Syne Medium"/>
              <a:buNone/>
              <a:defRPr sz="2667">
                <a:latin typeface="Syne Medium"/>
                <a:ea typeface="Syne Medium"/>
                <a:cs typeface="Syne Medium"/>
                <a:sym typeface="Syne Medium"/>
              </a:defRPr>
            </a:lvl7pPr>
            <a:lvl8pPr lvl="7">
              <a:lnSpc>
                <a:spcPct val="100000"/>
              </a:lnSpc>
              <a:spcBef>
                <a:spcPts val="0"/>
              </a:spcBef>
              <a:spcAft>
                <a:spcPts val="0"/>
              </a:spcAft>
              <a:buSzPts val="2000"/>
              <a:buFont typeface="Syne Medium"/>
              <a:buNone/>
              <a:defRPr sz="2667">
                <a:latin typeface="Syne Medium"/>
                <a:ea typeface="Syne Medium"/>
                <a:cs typeface="Syne Medium"/>
                <a:sym typeface="Syne Medium"/>
              </a:defRPr>
            </a:lvl8pPr>
            <a:lvl9pPr lvl="8">
              <a:lnSpc>
                <a:spcPct val="100000"/>
              </a:lnSpc>
              <a:spcBef>
                <a:spcPts val="0"/>
              </a:spcBef>
              <a:spcAft>
                <a:spcPts val="0"/>
              </a:spcAft>
              <a:buSzPts val="2000"/>
              <a:buFont typeface="Syne Medium"/>
              <a:buNone/>
              <a:defRPr sz="2667">
                <a:latin typeface="Syne Medium"/>
                <a:ea typeface="Syne Medium"/>
                <a:cs typeface="Syne Medium"/>
                <a:sym typeface="Syne Medium"/>
              </a:defRPr>
            </a:lvl9pPr>
          </a:lstStyle>
          <a:p>
            <a:r>
              <a:rPr lang="en-US"/>
              <a:t>Click to edit Master subtitle style</a:t>
            </a:r>
            <a:endParaRPr/>
          </a:p>
        </p:txBody>
      </p:sp>
      <p:sp>
        <p:nvSpPr>
          <p:cNvPr id="58" name="Google Shape;58;p13"/>
          <p:cNvSpPr txBox="1">
            <a:spLocks noGrp="1"/>
          </p:cNvSpPr>
          <p:nvPr>
            <p:ph type="subTitle" idx="6"/>
          </p:nvPr>
        </p:nvSpPr>
        <p:spPr>
          <a:xfrm>
            <a:off x="7413033" y="3504917"/>
            <a:ext cx="3828000" cy="826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yne Medium"/>
              <a:buNone/>
              <a:defRPr sz="2667">
                <a:solidFill>
                  <a:schemeClr val="dk1"/>
                </a:solidFill>
                <a:latin typeface="Syne Medium"/>
                <a:ea typeface="Syne Medium"/>
                <a:cs typeface="Syne Medium"/>
                <a:sym typeface="Syne Medium"/>
              </a:defRPr>
            </a:lvl1pPr>
            <a:lvl2pPr lvl="1">
              <a:lnSpc>
                <a:spcPct val="100000"/>
              </a:lnSpc>
              <a:spcBef>
                <a:spcPts val="0"/>
              </a:spcBef>
              <a:spcAft>
                <a:spcPts val="0"/>
              </a:spcAft>
              <a:buSzPts val="2000"/>
              <a:buFont typeface="Syne Medium"/>
              <a:buNone/>
              <a:defRPr sz="2667">
                <a:latin typeface="Syne Medium"/>
                <a:ea typeface="Syne Medium"/>
                <a:cs typeface="Syne Medium"/>
                <a:sym typeface="Syne Medium"/>
              </a:defRPr>
            </a:lvl2pPr>
            <a:lvl3pPr lvl="2">
              <a:lnSpc>
                <a:spcPct val="100000"/>
              </a:lnSpc>
              <a:spcBef>
                <a:spcPts val="0"/>
              </a:spcBef>
              <a:spcAft>
                <a:spcPts val="0"/>
              </a:spcAft>
              <a:buSzPts val="2000"/>
              <a:buFont typeface="Syne Medium"/>
              <a:buNone/>
              <a:defRPr sz="2667">
                <a:latin typeface="Syne Medium"/>
                <a:ea typeface="Syne Medium"/>
                <a:cs typeface="Syne Medium"/>
                <a:sym typeface="Syne Medium"/>
              </a:defRPr>
            </a:lvl3pPr>
            <a:lvl4pPr lvl="3">
              <a:lnSpc>
                <a:spcPct val="100000"/>
              </a:lnSpc>
              <a:spcBef>
                <a:spcPts val="0"/>
              </a:spcBef>
              <a:spcAft>
                <a:spcPts val="0"/>
              </a:spcAft>
              <a:buSzPts val="2000"/>
              <a:buFont typeface="Syne Medium"/>
              <a:buNone/>
              <a:defRPr sz="2667">
                <a:latin typeface="Syne Medium"/>
                <a:ea typeface="Syne Medium"/>
                <a:cs typeface="Syne Medium"/>
                <a:sym typeface="Syne Medium"/>
              </a:defRPr>
            </a:lvl4pPr>
            <a:lvl5pPr lvl="4">
              <a:lnSpc>
                <a:spcPct val="100000"/>
              </a:lnSpc>
              <a:spcBef>
                <a:spcPts val="0"/>
              </a:spcBef>
              <a:spcAft>
                <a:spcPts val="0"/>
              </a:spcAft>
              <a:buSzPts val="2000"/>
              <a:buFont typeface="Syne Medium"/>
              <a:buNone/>
              <a:defRPr sz="2667">
                <a:latin typeface="Syne Medium"/>
                <a:ea typeface="Syne Medium"/>
                <a:cs typeface="Syne Medium"/>
                <a:sym typeface="Syne Medium"/>
              </a:defRPr>
            </a:lvl5pPr>
            <a:lvl6pPr lvl="5">
              <a:lnSpc>
                <a:spcPct val="100000"/>
              </a:lnSpc>
              <a:spcBef>
                <a:spcPts val="0"/>
              </a:spcBef>
              <a:spcAft>
                <a:spcPts val="0"/>
              </a:spcAft>
              <a:buSzPts val="2000"/>
              <a:buFont typeface="Syne Medium"/>
              <a:buNone/>
              <a:defRPr sz="2667">
                <a:latin typeface="Syne Medium"/>
                <a:ea typeface="Syne Medium"/>
                <a:cs typeface="Syne Medium"/>
                <a:sym typeface="Syne Medium"/>
              </a:defRPr>
            </a:lvl6pPr>
            <a:lvl7pPr lvl="6">
              <a:lnSpc>
                <a:spcPct val="100000"/>
              </a:lnSpc>
              <a:spcBef>
                <a:spcPts val="0"/>
              </a:spcBef>
              <a:spcAft>
                <a:spcPts val="0"/>
              </a:spcAft>
              <a:buSzPts val="2000"/>
              <a:buFont typeface="Syne Medium"/>
              <a:buNone/>
              <a:defRPr sz="2667">
                <a:latin typeface="Syne Medium"/>
                <a:ea typeface="Syne Medium"/>
                <a:cs typeface="Syne Medium"/>
                <a:sym typeface="Syne Medium"/>
              </a:defRPr>
            </a:lvl7pPr>
            <a:lvl8pPr lvl="7">
              <a:lnSpc>
                <a:spcPct val="100000"/>
              </a:lnSpc>
              <a:spcBef>
                <a:spcPts val="0"/>
              </a:spcBef>
              <a:spcAft>
                <a:spcPts val="0"/>
              </a:spcAft>
              <a:buSzPts val="2000"/>
              <a:buFont typeface="Syne Medium"/>
              <a:buNone/>
              <a:defRPr sz="2667">
                <a:latin typeface="Syne Medium"/>
                <a:ea typeface="Syne Medium"/>
                <a:cs typeface="Syne Medium"/>
                <a:sym typeface="Syne Medium"/>
              </a:defRPr>
            </a:lvl8pPr>
            <a:lvl9pPr lvl="8">
              <a:lnSpc>
                <a:spcPct val="100000"/>
              </a:lnSpc>
              <a:spcBef>
                <a:spcPts val="0"/>
              </a:spcBef>
              <a:spcAft>
                <a:spcPts val="0"/>
              </a:spcAft>
              <a:buSzPts val="2000"/>
              <a:buFont typeface="Syne Medium"/>
              <a:buNone/>
              <a:defRPr sz="2667">
                <a:latin typeface="Syne Medium"/>
                <a:ea typeface="Syne Medium"/>
                <a:cs typeface="Syne Medium"/>
                <a:sym typeface="Syne Medium"/>
              </a:defRPr>
            </a:lvl9pPr>
          </a:lstStyle>
          <a:p>
            <a:r>
              <a:rPr lang="en-US"/>
              <a:t>Click to edit Master subtitle style</a:t>
            </a:r>
            <a:endParaRPr/>
          </a:p>
        </p:txBody>
      </p:sp>
      <p:sp>
        <p:nvSpPr>
          <p:cNvPr id="59" name="Google Shape;59;p13"/>
          <p:cNvSpPr txBox="1">
            <a:spLocks noGrp="1"/>
          </p:cNvSpPr>
          <p:nvPr>
            <p:ph type="subTitle" idx="7"/>
          </p:nvPr>
        </p:nvSpPr>
        <p:spPr>
          <a:xfrm>
            <a:off x="7413033" y="4408384"/>
            <a:ext cx="3828000" cy="826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yne Medium"/>
              <a:buNone/>
              <a:defRPr sz="2667">
                <a:solidFill>
                  <a:schemeClr val="dk1"/>
                </a:solidFill>
                <a:latin typeface="Syne Medium"/>
                <a:ea typeface="Syne Medium"/>
                <a:cs typeface="Syne Medium"/>
                <a:sym typeface="Syne Medium"/>
              </a:defRPr>
            </a:lvl1pPr>
            <a:lvl2pPr lvl="1">
              <a:lnSpc>
                <a:spcPct val="100000"/>
              </a:lnSpc>
              <a:spcBef>
                <a:spcPts val="0"/>
              </a:spcBef>
              <a:spcAft>
                <a:spcPts val="0"/>
              </a:spcAft>
              <a:buSzPts val="2000"/>
              <a:buFont typeface="Syne Medium"/>
              <a:buNone/>
              <a:defRPr sz="2667">
                <a:latin typeface="Syne Medium"/>
                <a:ea typeface="Syne Medium"/>
                <a:cs typeface="Syne Medium"/>
                <a:sym typeface="Syne Medium"/>
              </a:defRPr>
            </a:lvl2pPr>
            <a:lvl3pPr lvl="2">
              <a:lnSpc>
                <a:spcPct val="100000"/>
              </a:lnSpc>
              <a:spcBef>
                <a:spcPts val="0"/>
              </a:spcBef>
              <a:spcAft>
                <a:spcPts val="0"/>
              </a:spcAft>
              <a:buSzPts val="2000"/>
              <a:buFont typeface="Syne Medium"/>
              <a:buNone/>
              <a:defRPr sz="2667">
                <a:latin typeface="Syne Medium"/>
                <a:ea typeface="Syne Medium"/>
                <a:cs typeface="Syne Medium"/>
                <a:sym typeface="Syne Medium"/>
              </a:defRPr>
            </a:lvl3pPr>
            <a:lvl4pPr lvl="3">
              <a:lnSpc>
                <a:spcPct val="100000"/>
              </a:lnSpc>
              <a:spcBef>
                <a:spcPts val="0"/>
              </a:spcBef>
              <a:spcAft>
                <a:spcPts val="0"/>
              </a:spcAft>
              <a:buSzPts val="2000"/>
              <a:buFont typeface="Syne Medium"/>
              <a:buNone/>
              <a:defRPr sz="2667">
                <a:latin typeface="Syne Medium"/>
                <a:ea typeface="Syne Medium"/>
                <a:cs typeface="Syne Medium"/>
                <a:sym typeface="Syne Medium"/>
              </a:defRPr>
            </a:lvl4pPr>
            <a:lvl5pPr lvl="4">
              <a:lnSpc>
                <a:spcPct val="100000"/>
              </a:lnSpc>
              <a:spcBef>
                <a:spcPts val="0"/>
              </a:spcBef>
              <a:spcAft>
                <a:spcPts val="0"/>
              </a:spcAft>
              <a:buSzPts val="2000"/>
              <a:buFont typeface="Syne Medium"/>
              <a:buNone/>
              <a:defRPr sz="2667">
                <a:latin typeface="Syne Medium"/>
                <a:ea typeface="Syne Medium"/>
                <a:cs typeface="Syne Medium"/>
                <a:sym typeface="Syne Medium"/>
              </a:defRPr>
            </a:lvl5pPr>
            <a:lvl6pPr lvl="5">
              <a:lnSpc>
                <a:spcPct val="100000"/>
              </a:lnSpc>
              <a:spcBef>
                <a:spcPts val="0"/>
              </a:spcBef>
              <a:spcAft>
                <a:spcPts val="0"/>
              </a:spcAft>
              <a:buSzPts val="2000"/>
              <a:buFont typeface="Syne Medium"/>
              <a:buNone/>
              <a:defRPr sz="2667">
                <a:latin typeface="Syne Medium"/>
                <a:ea typeface="Syne Medium"/>
                <a:cs typeface="Syne Medium"/>
                <a:sym typeface="Syne Medium"/>
              </a:defRPr>
            </a:lvl6pPr>
            <a:lvl7pPr lvl="6">
              <a:lnSpc>
                <a:spcPct val="100000"/>
              </a:lnSpc>
              <a:spcBef>
                <a:spcPts val="0"/>
              </a:spcBef>
              <a:spcAft>
                <a:spcPts val="0"/>
              </a:spcAft>
              <a:buSzPts val="2000"/>
              <a:buFont typeface="Syne Medium"/>
              <a:buNone/>
              <a:defRPr sz="2667">
                <a:latin typeface="Syne Medium"/>
                <a:ea typeface="Syne Medium"/>
                <a:cs typeface="Syne Medium"/>
                <a:sym typeface="Syne Medium"/>
              </a:defRPr>
            </a:lvl7pPr>
            <a:lvl8pPr lvl="7">
              <a:lnSpc>
                <a:spcPct val="100000"/>
              </a:lnSpc>
              <a:spcBef>
                <a:spcPts val="0"/>
              </a:spcBef>
              <a:spcAft>
                <a:spcPts val="0"/>
              </a:spcAft>
              <a:buSzPts val="2000"/>
              <a:buFont typeface="Syne Medium"/>
              <a:buNone/>
              <a:defRPr sz="2667">
                <a:latin typeface="Syne Medium"/>
                <a:ea typeface="Syne Medium"/>
                <a:cs typeface="Syne Medium"/>
                <a:sym typeface="Syne Medium"/>
              </a:defRPr>
            </a:lvl8pPr>
            <a:lvl9pPr lvl="8">
              <a:lnSpc>
                <a:spcPct val="100000"/>
              </a:lnSpc>
              <a:spcBef>
                <a:spcPts val="0"/>
              </a:spcBef>
              <a:spcAft>
                <a:spcPts val="0"/>
              </a:spcAft>
              <a:buSzPts val="2000"/>
              <a:buFont typeface="Syne Medium"/>
              <a:buNone/>
              <a:defRPr sz="2667">
                <a:latin typeface="Syne Medium"/>
                <a:ea typeface="Syne Medium"/>
                <a:cs typeface="Syne Medium"/>
                <a:sym typeface="Syne Medium"/>
              </a:defRPr>
            </a:lvl9pPr>
          </a:lstStyle>
          <a:p>
            <a:r>
              <a:rPr lang="en-US"/>
              <a:t>Click to edit Master subtitle style</a:t>
            </a:r>
            <a:endParaRPr/>
          </a:p>
        </p:txBody>
      </p:sp>
      <p:sp>
        <p:nvSpPr>
          <p:cNvPr id="60" name="Google Shape;60;p13"/>
          <p:cNvSpPr txBox="1">
            <a:spLocks noGrp="1"/>
          </p:cNvSpPr>
          <p:nvPr>
            <p:ph type="subTitle" idx="8"/>
          </p:nvPr>
        </p:nvSpPr>
        <p:spPr>
          <a:xfrm>
            <a:off x="7413033" y="5311851"/>
            <a:ext cx="3828000" cy="826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yne Medium"/>
              <a:buNone/>
              <a:defRPr sz="2667">
                <a:solidFill>
                  <a:schemeClr val="dk1"/>
                </a:solidFill>
                <a:latin typeface="Syne Medium"/>
                <a:ea typeface="Syne Medium"/>
                <a:cs typeface="Syne Medium"/>
                <a:sym typeface="Syne Medium"/>
              </a:defRPr>
            </a:lvl1pPr>
            <a:lvl2pPr lvl="1">
              <a:lnSpc>
                <a:spcPct val="100000"/>
              </a:lnSpc>
              <a:spcBef>
                <a:spcPts val="0"/>
              </a:spcBef>
              <a:spcAft>
                <a:spcPts val="0"/>
              </a:spcAft>
              <a:buSzPts val="2000"/>
              <a:buFont typeface="Syne Medium"/>
              <a:buNone/>
              <a:defRPr sz="2667">
                <a:latin typeface="Syne Medium"/>
                <a:ea typeface="Syne Medium"/>
                <a:cs typeface="Syne Medium"/>
                <a:sym typeface="Syne Medium"/>
              </a:defRPr>
            </a:lvl2pPr>
            <a:lvl3pPr lvl="2">
              <a:lnSpc>
                <a:spcPct val="100000"/>
              </a:lnSpc>
              <a:spcBef>
                <a:spcPts val="0"/>
              </a:spcBef>
              <a:spcAft>
                <a:spcPts val="0"/>
              </a:spcAft>
              <a:buSzPts val="2000"/>
              <a:buFont typeface="Syne Medium"/>
              <a:buNone/>
              <a:defRPr sz="2667">
                <a:latin typeface="Syne Medium"/>
                <a:ea typeface="Syne Medium"/>
                <a:cs typeface="Syne Medium"/>
                <a:sym typeface="Syne Medium"/>
              </a:defRPr>
            </a:lvl3pPr>
            <a:lvl4pPr lvl="3">
              <a:lnSpc>
                <a:spcPct val="100000"/>
              </a:lnSpc>
              <a:spcBef>
                <a:spcPts val="0"/>
              </a:spcBef>
              <a:spcAft>
                <a:spcPts val="0"/>
              </a:spcAft>
              <a:buSzPts val="2000"/>
              <a:buFont typeface="Syne Medium"/>
              <a:buNone/>
              <a:defRPr sz="2667">
                <a:latin typeface="Syne Medium"/>
                <a:ea typeface="Syne Medium"/>
                <a:cs typeface="Syne Medium"/>
                <a:sym typeface="Syne Medium"/>
              </a:defRPr>
            </a:lvl4pPr>
            <a:lvl5pPr lvl="4">
              <a:lnSpc>
                <a:spcPct val="100000"/>
              </a:lnSpc>
              <a:spcBef>
                <a:spcPts val="0"/>
              </a:spcBef>
              <a:spcAft>
                <a:spcPts val="0"/>
              </a:spcAft>
              <a:buSzPts val="2000"/>
              <a:buFont typeface="Syne Medium"/>
              <a:buNone/>
              <a:defRPr sz="2667">
                <a:latin typeface="Syne Medium"/>
                <a:ea typeface="Syne Medium"/>
                <a:cs typeface="Syne Medium"/>
                <a:sym typeface="Syne Medium"/>
              </a:defRPr>
            </a:lvl5pPr>
            <a:lvl6pPr lvl="5">
              <a:lnSpc>
                <a:spcPct val="100000"/>
              </a:lnSpc>
              <a:spcBef>
                <a:spcPts val="0"/>
              </a:spcBef>
              <a:spcAft>
                <a:spcPts val="0"/>
              </a:spcAft>
              <a:buSzPts val="2000"/>
              <a:buFont typeface="Syne Medium"/>
              <a:buNone/>
              <a:defRPr sz="2667">
                <a:latin typeface="Syne Medium"/>
                <a:ea typeface="Syne Medium"/>
                <a:cs typeface="Syne Medium"/>
                <a:sym typeface="Syne Medium"/>
              </a:defRPr>
            </a:lvl6pPr>
            <a:lvl7pPr lvl="6">
              <a:lnSpc>
                <a:spcPct val="100000"/>
              </a:lnSpc>
              <a:spcBef>
                <a:spcPts val="0"/>
              </a:spcBef>
              <a:spcAft>
                <a:spcPts val="0"/>
              </a:spcAft>
              <a:buSzPts val="2000"/>
              <a:buFont typeface="Syne Medium"/>
              <a:buNone/>
              <a:defRPr sz="2667">
                <a:latin typeface="Syne Medium"/>
                <a:ea typeface="Syne Medium"/>
                <a:cs typeface="Syne Medium"/>
                <a:sym typeface="Syne Medium"/>
              </a:defRPr>
            </a:lvl7pPr>
            <a:lvl8pPr lvl="7">
              <a:lnSpc>
                <a:spcPct val="100000"/>
              </a:lnSpc>
              <a:spcBef>
                <a:spcPts val="0"/>
              </a:spcBef>
              <a:spcAft>
                <a:spcPts val="0"/>
              </a:spcAft>
              <a:buSzPts val="2000"/>
              <a:buFont typeface="Syne Medium"/>
              <a:buNone/>
              <a:defRPr sz="2667">
                <a:latin typeface="Syne Medium"/>
                <a:ea typeface="Syne Medium"/>
                <a:cs typeface="Syne Medium"/>
                <a:sym typeface="Syne Medium"/>
              </a:defRPr>
            </a:lvl8pPr>
            <a:lvl9pPr lvl="8">
              <a:lnSpc>
                <a:spcPct val="100000"/>
              </a:lnSpc>
              <a:spcBef>
                <a:spcPts val="0"/>
              </a:spcBef>
              <a:spcAft>
                <a:spcPts val="0"/>
              </a:spcAft>
              <a:buSzPts val="2000"/>
              <a:buFont typeface="Syne Medium"/>
              <a:buNone/>
              <a:defRPr sz="2667">
                <a:latin typeface="Syne Medium"/>
                <a:ea typeface="Syne Medium"/>
                <a:cs typeface="Syne Medium"/>
                <a:sym typeface="Syne Medium"/>
              </a:defRPr>
            </a:lvl9pPr>
          </a:lstStyle>
          <a:p>
            <a:r>
              <a:rPr lang="en-US"/>
              <a:t>Click to edit Master subtitle style</a:t>
            </a:r>
            <a:endParaRPr/>
          </a:p>
        </p:txBody>
      </p:sp>
    </p:spTree>
    <p:extLst>
      <p:ext uri="{BB962C8B-B14F-4D97-AF65-F5344CB8AC3E}">
        <p14:creationId xmlns:p14="http://schemas.microsoft.com/office/powerpoint/2010/main" val="2212464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1"/>
        <p:cNvGrpSpPr/>
        <p:nvPr/>
      </p:nvGrpSpPr>
      <p:grpSpPr>
        <a:xfrm>
          <a:off x="0" y="0"/>
          <a:ext cx="0" cy="0"/>
          <a:chOff x="0" y="0"/>
          <a:chExt cx="0" cy="0"/>
        </a:xfrm>
      </p:grpSpPr>
      <p:pic>
        <p:nvPicPr>
          <p:cNvPr id="62" name="Google Shape;62;p14" title="techstartup-osc3.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63" name="Google Shape;63;p14"/>
          <p:cNvSpPr txBox="1">
            <a:spLocks noGrp="1"/>
          </p:cNvSpPr>
          <p:nvPr>
            <p:ph type="subTitle" idx="1"/>
          </p:nvPr>
        </p:nvSpPr>
        <p:spPr>
          <a:xfrm>
            <a:off x="6571733" y="1966800"/>
            <a:ext cx="4669200" cy="2924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r>
              <a:rPr lang="en-US"/>
              <a:t>Click to edit Master subtitle style</a:t>
            </a:r>
            <a:endParaRPr/>
          </a:p>
        </p:txBody>
      </p:sp>
      <p:sp>
        <p:nvSpPr>
          <p:cNvPr id="64" name="Google Shape;64;p14"/>
          <p:cNvSpPr txBox="1">
            <a:spLocks noGrp="1"/>
          </p:cNvSpPr>
          <p:nvPr>
            <p:ph type="title"/>
          </p:nvPr>
        </p:nvSpPr>
        <p:spPr>
          <a:xfrm>
            <a:off x="1082633" y="719333"/>
            <a:ext cx="10158400" cy="7636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b="0">
                <a:latin typeface="Syne SemiBold"/>
                <a:ea typeface="Syne SemiBold"/>
                <a:cs typeface="Syne SemiBold"/>
                <a:sym typeface="Syne SemiBold"/>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n-US"/>
              <a:t>Click to edit Master title style</a:t>
            </a:r>
            <a:endParaRPr/>
          </a:p>
        </p:txBody>
      </p:sp>
      <p:sp>
        <p:nvSpPr>
          <p:cNvPr id="65" name="Google Shape;65;p14"/>
          <p:cNvSpPr>
            <a:spLocks noGrp="1"/>
          </p:cNvSpPr>
          <p:nvPr>
            <p:ph type="pic" idx="2"/>
          </p:nvPr>
        </p:nvSpPr>
        <p:spPr>
          <a:xfrm>
            <a:off x="1" y="1969033"/>
            <a:ext cx="5726400" cy="4888800"/>
          </a:xfrm>
          <a:prstGeom prst="rect">
            <a:avLst/>
          </a:prstGeom>
          <a:noFill/>
          <a:ln>
            <a:noFill/>
          </a:ln>
        </p:spPr>
      </p:sp>
    </p:spTree>
    <p:extLst>
      <p:ext uri="{BB962C8B-B14F-4D97-AF65-F5344CB8AC3E}">
        <p14:creationId xmlns:p14="http://schemas.microsoft.com/office/powerpoint/2010/main" val="2303498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66"/>
        <p:cNvGrpSpPr/>
        <p:nvPr/>
      </p:nvGrpSpPr>
      <p:grpSpPr>
        <a:xfrm>
          <a:off x="0" y="0"/>
          <a:ext cx="0" cy="0"/>
          <a:chOff x="0" y="0"/>
          <a:chExt cx="0" cy="0"/>
        </a:xfrm>
      </p:grpSpPr>
      <p:pic>
        <p:nvPicPr>
          <p:cNvPr id="67" name="Google Shape;67;p15" title="techstartup-osc5.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68" name="Google Shape;68;p15"/>
          <p:cNvSpPr txBox="1">
            <a:spLocks noGrp="1"/>
          </p:cNvSpPr>
          <p:nvPr>
            <p:ph type="title"/>
          </p:nvPr>
        </p:nvSpPr>
        <p:spPr>
          <a:xfrm>
            <a:off x="1016905" y="1059567"/>
            <a:ext cx="10158000" cy="931200"/>
          </a:xfrm>
          <a:prstGeom prst="rect">
            <a:avLst/>
          </a:prstGeom>
          <a:ln>
            <a:noFill/>
          </a:ln>
        </p:spPr>
        <p:txBody>
          <a:bodyPr spcFirstLastPara="1" wrap="square" lIns="91425" tIns="91425" rIns="91425" bIns="91425" anchor="t" anchorCtr="0">
            <a:noAutofit/>
          </a:bodyPr>
          <a:lstStyle>
            <a:lvl1pPr lvl="0" algn="l">
              <a:spcBef>
                <a:spcPts val="0"/>
              </a:spcBef>
              <a:spcAft>
                <a:spcPts val="0"/>
              </a:spcAft>
              <a:buSzPts val="2600"/>
              <a:buNone/>
              <a:defRPr sz="5333" b="0">
                <a:latin typeface="Syne SemiBold"/>
                <a:ea typeface="Syne SemiBold"/>
                <a:cs typeface="Syne SemiBold"/>
                <a:sym typeface="Syne SemiBold"/>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n-US"/>
              <a:t>Click to edit Master title style</a:t>
            </a:r>
            <a:endParaRPr/>
          </a:p>
        </p:txBody>
      </p:sp>
      <p:sp>
        <p:nvSpPr>
          <p:cNvPr id="69" name="Google Shape;69;p15"/>
          <p:cNvSpPr txBox="1">
            <a:spLocks noGrp="1"/>
          </p:cNvSpPr>
          <p:nvPr>
            <p:ph type="body" idx="1"/>
          </p:nvPr>
        </p:nvSpPr>
        <p:spPr>
          <a:xfrm>
            <a:off x="4246732" y="3198033"/>
            <a:ext cx="6928400" cy="2600400"/>
          </a:xfrm>
          <a:prstGeom prst="rect">
            <a:avLst/>
          </a:prstGeom>
        </p:spPr>
        <p:txBody>
          <a:bodyPr spcFirstLastPara="1" wrap="square" lIns="91425" tIns="91425" rIns="91425" bIns="91425" anchor="t" anchorCtr="0">
            <a:noAutofit/>
          </a:bodyPr>
          <a:lstStyle>
            <a:lvl1pPr marL="609585" lvl="0" indent="-423323">
              <a:lnSpc>
                <a:spcPct val="100000"/>
              </a:lnSpc>
              <a:spcBef>
                <a:spcPts val="0"/>
              </a:spcBef>
              <a:spcAft>
                <a:spcPts val="0"/>
              </a:spcAft>
              <a:buSzPts val="1400"/>
              <a:buChar char="●"/>
              <a:defRPr sz="1600"/>
            </a:lvl1pPr>
            <a:lvl2pPr marL="1219170" lvl="1" indent="-406390">
              <a:lnSpc>
                <a:spcPct val="115000"/>
              </a:lnSpc>
              <a:spcBef>
                <a:spcPts val="0"/>
              </a:spcBef>
              <a:spcAft>
                <a:spcPts val="0"/>
              </a:spcAft>
              <a:buSzPts val="1200"/>
              <a:buChar char="○"/>
              <a:defRPr/>
            </a:lvl2pPr>
            <a:lvl3pPr marL="1828754" lvl="2" indent="-406390">
              <a:lnSpc>
                <a:spcPct val="115000"/>
              </a:lnSpc>
              <a:spcBef>
                <a:spcPts val="0"/>
              </a:spcBef>
              <a:spcAft>
                <a:spcPts val="0"/>
              </a:spcAft>
              <a:buSzPts val="1200"/>
              <a:buChar char="■"/>
              <a:defRPr/>
            </a:lvl3pPr>
            <a:lvl4pPr marL="2438339" lvl="3" indent="-406390">
              <a:lnSpc>
                <a:spcPct val="115000"/>
              </a:lnSpc>
              <a:spcBef>
                <a:spcPts val="0"/>
              </a:spcBef>
              <a:spcAft>
                <a:spcPts val="0"/>
              </a:spcAft>
              <a:buSzPts val="1200"/>
              <a:buChar char="●"/>
              <a:defRPr/>
            </a:lvl4pPr>
            <a:lvl5pPr marL="3047924" lvl="4" indent="-406390">
              <a:lnSpc>
                <a:spcPct val="115000"/>
              </a:lnSpc>
              <a:spcBef>
                <a:spcPts val="0"/>
              </a:spcBef>
              <a:spcAft>
                <a:spcPts val="0"/>
              </a:spcAft>
              <a:buSzPts val="1200"/>
              <a:buChar char="○"/>
              <a:defRPr/>
            </a:lvl5pPr>
            <a:lvl6pPr marL="3657509" lvl="5" indent="-406390">
              <a:lnSpc>
                <a:spcPct val="115000"/>
              </a:lnSpc>
              <a:spcBef>
                <a:spcPts val="0"/>
              </a:spcBef>
              <a:spcAft>
                <a:spcPts val="0"/>
              </a:spcAft>
              <a:buSzPts val="1200"/>
              <a:buChar char="■"/>
              <a:defRPr/>
            </a:lvl6pPr>
            <a:lvl7pPr marL="4267093" lvl="6" indent="-406390">
              <a:lnSpc>
                <a:spcPct val="115000"/>
              </a:lnSpc>
              <a:spcBef>
                <a:spcPts val="0"/>
              </a:spcBef>
              <a:spcAft>
                <a:spcPts val="0"/>
              </a:spcAft>
              <a:buSzPts val="1200"/>
              <a:buChar char="●"/>
              <a:defRPr/>
            </a:lvl7pPr>
            <a:lvl8pPr marL="4876678" lvl="7" indent="-406390">
              <a:lnSpc>
                <a:spcPct val="115000"/>
              </a:lnSpc>
              <a:spcBef>
                <a:spcPts val="0"/>
              </a:spcBef>
              <a:spcAft>
                <a:spcPts val="0"/>
              </a:spcAft>
              <a:buSzPts val="1200"/>
              <a:buChar char="○"/>
              <a:defRPr/>
            </a:lvl8pPr>
            <a:lvl9pPr marL="5486263" lvl="8" indent="-406390">
              <a:lnSpc>
                <a:spcPct val="115000"/>
              </a:lnSpc>
              <a:spcBef>
                <a:spcPts val="0"/>
              </a:spcBef>
              <a:spcAft>
                <a:spcPts val="0"/>
              </a:spcAft>
              <a:buSzPts val="1200"/>
              <a:buChar char="■"/>
              <a:defRPr/>
            </a:lvl9pPr>
          </a:lstStyle>
          <a:p>
            <a:pPr lvl="0"/>
            <a:r>
              <a:rPr lang="en-US"/>
              <a:t>Click to edit Master text styles</a:t>
            </a:r>
          </a:p>
        </p:txBody>
      </p:sp>
    </p:spTree>
    <p:extLst>
      <p:ext uri="{BB962C8B-B14F-4D97-AF65-F5344CB8AC3E}">
        <p14:creationId xmlns:p14="http://schemas.microsoft.com/office/powerpoint/2010/main" val="3197108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70"/>
        <p:cNvGrpSpPr/>
        <p:nvPr/>
      </p:nvGrpSpPr>
      <p:grpSpPr>
        <a:xfrm>
          <a:off x="0" y="0"/>
          <a:ext cx="0" cy="0"/>
          <a:chOff x="0" y="0"/>
          <a:chExt cx="0" cy="0"/>
        </a:xfrm>
      </p:grpSpPr>
      <p:pic>
        <p:nvPicPr>
          <p:cNvPr id="71" name="Google Shape;71;p16" title="techstartup-osc5.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72" name="Google Shape;72;p1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73" name="Google Shape;73;p16"/>
          <p:cNvSpPr txBox="1">
            <a:spLocks noGrp="1"/>
          </p:cNvSpPr>
          <p:nvPr>
            <p:ph type="subTitle" idx="1"/>
          </p:nvPr>
        </p:nvSpPr>
        <p:spPr>
          <a:xfrm>
            <a:off x="959667" y="4679867"/>
            <a:ext cx="4382400" cy="145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74" name="Google Shape;74;p16"/>
          <p:cNvSpPr txBox="1">
            <a:spLocks noGrp="1"/>
          </p:cNvSpPr>
          <p:nvPr>
            <p:ph type="subTitle" idx="2"/>
          </p:nvPr>
        </p:nvSpPr>
        <p:spPr>
          <a:xfrm>
            <a:off x="6849601" y="4665700"/>
            <a:ext cx="4382400" cy="13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75" name="Google Shape;75;p16"/>
          <p:cNvSpPr txBox="1">
            <a:spLocks noGrp="1"/>
          </p:cNvSpPr>
          <p:nvPr>
            <p:ph type="subTitle" idx="3"/>
          </p:nvPr>
        </p:nvSpPr>
        <p:spPr>
          <a:xfrm>
            <a:off x="6849601" y="1935900"/>
            <a:ext cx="4382400" cy="13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76" name="Google Shape;76;p16"/>
          <p:cNvSpPr txBox="1">
            <a:spLocks noGrp="1"/>
          </p:cNvSpPr>
          <p:nvPr>
            <p:ph type="subTitle" idx="4"/>
          </p:nvPr>
        </p:nvSpPr>
        <p:spPr>
          <a:xfrm>
            <a:off x="959667" y="3611467"/>
            <a:ext cx="4382400" cy="106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a:solidFill>
                  <a:schemeClr val="dk1"/>
                </a:solidFill>
                <a:latin typeface="Syne SemiBold"/>
                <a:ea typeface="Syne SemiBold"/>
                <a:cs typeface="Syne SemiBold"/>
                <a:sym typeface="Syne SemiBold"/>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77" name="Google Shape;77;p16"/>
          <p:cNvSpPr txBox="1">
            <a:spLocks noGrp="1"/>
          </p:cNvSpPr>
          <p:nvPr>
            <p:ph type="subTitle" idx="5"/>
          </p:nvPr>
        </p:nvSpPr>
        <p:spPr>
          <a:xfrm>
            <a:off x="6849601" y="3597300"/>
            <a:ext cx="4382400" cy="106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a:solidFill>
                  <a:schemeClr val="dk1"/>
                </a:solidFill>
                <a:latin typeface="Syne SemiBold"/>
                <a:ea typeface="Syne SemiBold"/>
                <a:cs typeface="Syne SemiBold"/>
                <a:sym typeface="Syne SemiBold"/>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78" name="Google Shape;78;p16"/>
          <p:cNvSpPr txBox="1">
            <a:spLocks noGrp="1"/>
          </p:cNvSpPr>
          <p:nvPr>
            <p:ph type="subTitle" idx="6"/>
          </p:nvPr>
        </p:nvSpPr>
        <p:spPr>
          <a:xfrm>
            <a:off x="6849605" y="867500"/>
            <a:ext cx="4382400" cy="106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a:solidFill>
                  <a:schemeClr val="dk1"/>
                </a:solidFill>
                <a:latin typeface="Syne SemiBold"/>
                <a:ea typeface="Syne SemiBold"/>
                <a:cs typeface="Syne SemiBold"/>
                <a:sym typeface="Syne SemiBold"/>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Tree>
    <p:extLst>
      <p:ext uri="{BB962C8B-B14F-4D97-AF65-F5344CB8AC3E}">
        <p14:creationId xmlns:p14="http://schemas.microsoft.com/office/powerpoint/2010/main" val="1372105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79"/>
        <p:cNvGrpSpPr/>
        <p:nvPr/>
      </p:nvGrpSpPr>
      <p:grpSpPr>
        <a:xfrm>
          <a:off x="0" y="0"/>
          <a:ext cx="0" cy="0"/>
          <a:chOff x="0" y="0"/>
          <a:chExt cx="0" cy="0"/>
        </a:xfrm>
      </p:grpSpPr>
      <p:pic>
        <p:nvPicPr>
          <p:cNvPr id="80" name="Google Shape;80;p17" title="techstartup-osc6.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81" name="Google Shape;81;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n-US"/>
              <a:t>Click to edit Master title style</a:t>
            </a:r>
            <a:endParaRPr/>
          </a:p>
        </p:txBody>
      </p:sp>
    </p:spTree>
    <p:extLst>
      <p:ext uri="{BB962C8B-B14F-4D97-AF65-F5344CB8AC3E}">
        <p14:creationId xmlns:p14="http://schemas.microsoft.com/office/powerpoint/2010/main" val="3867422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82"/>
        <p:cNvGrpSpPr/>
        <p:nvPr/>
      </p:nvGrpSpPr>
      <p:grpSpPr>
        <a:xfrm>
          <a:off x="0" y="0"/>
          <a:ext cx="0" cy="0"/>
          <a:chOff x="0" y="0"/>
          <a:chExt cx="0" cy="0"/>
        </a:xfrm>
      </p:grpSpPr>
      <p:pic>
        <p:nvPicPr>
          <p:cNvPr id="83" name="Google Shape;83;p18" title="techstartup-osc4.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84" name="Google Shape;84;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n-US"/>
              <a:t>Click to edit Master title style</a:t>
            </a:r>
            <a:endParaRPr/>
          </a:p>
        </p:txBody>
      </p:sp>
    </p:spTree>
    <p:extLst>
      <p:ext uri="{BB962C8B-B14F-4D97-AF65-F5344CB8AC3E}">
        <p14:creationId xmlns:p14="http://schemas.microsoft.com/office/powerpoint/2010/main" val="3582933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85"/>
        <p:cNvGrpSpPr/>
        <p:nvPr/>
      </p:nvGrpSpPr>
      <p:grpSpPr>
        <a:xfrm>
          <a:off x="0" y="0"/>
          <a:ext cx="0" cy="0"/>
          <a:chOff x="0" y="0"/>
          <a:chExt cx="0" cy="0"/>
        </a:xfrm>
      </p:grpSpPr>
      <p:pic>
        <p:nvPicPr>
          <p:cNvPr id="86" name="Google Shape;86;p19" title="techstartup-osc.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87" name="Google Shape;87;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r>
              <a:rPr lang="en-US"/>
              <a:t>Click to edit Master title style</a:t>
            </a:r>
            <a:endParaRPr/>
          </a:p>
        </p:txBody>
      </p:sp>
    </p:spTree>
    <p:extLst>
      <p:ext uri="{BB962C8B-B14F-4D97-AF65-F5344CB8AC3E}">
        <p14:creationId xmlns:p14="http://schemas.microsoft.com/office/powerpoint/2010/main" val="35100321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88"/>
        <p:cNvGrpSpPr/>
        <p:nvPr/>
      </p:nvGrpSpPr>
      <p:grpSpPr>
        <a:xfrm>
          <a:off x="0" y="0"/>
          <a:ext cx="0" cy="0"/>
          <a:chOff x="0" y="0"/>
          <a:chExt cx="0" cy="0"/>
        </a:xfrm>
      </p:grpSpPr>
      <p:pic>
        <p:nvPicPr>
          <p:cNvPr id="89" name="Google Shape;89;p20" title="techstartup-osc.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90" name="Google Shape;90;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91" name="Google Shape;91;p20"/>
          <p:cNvSpPr txBox="1">
            <a:spLocks noGrp="1"/>
          </p:cNvSpPr>
          <p:nvPr>
            <p:ph type="subTitle" idx="1"/>
          </p:nvPr>
        </p:nvSpPr>
        <p:spPr>
          <a:xfrm>
            <a:off x="953867" y="2280228"/>
            <a:ext cx="3190400" cy="14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2" name="Google Shape;92;p20"/>
          <p:cNvSpPr txBox="1">
            <a:spLocks noGrp="1"/>
          </p:cNvSpPr>
          <p:nvPr>
            <p:ph type="subTitle" idx="2"/>
          </p:nvPr>
        </p:nvSpPr>
        <p:spPr>
          <a:xfrm>
            <a:off x="4502497" y="2280199"/>
            <a:ext cx="3190400" cy="14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3" name="Google Shape;93;p20"/>
          <p:cNvSpPr txBox="1">
            <a:spLocks noGrp="1"/>
          </p:cNvSpPr>
          <p:nvPr>
            <p:ph type="subTitle" idx="3"/>
          </p:nvPr>
        </p:nvSpPr>
        <p:spPr>
          <a:xfrm>
            <a:off x="953867" y="4665068"/>
            <a:ext cx="3190400" cy="14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4" name="Google Shape;94;p20"/>
          <p:cNvSpPr txBox="1">
            <a:spLocks noGrp="1"/>
          </p:cNvSpPr>
          <p:nvPr>
            <p:ph type="subTitle" idx="4"/>
          </p:nvPr>
        </p:nvSpPr>
        <p:spPr>
          <a:xfrm>
            <a:off x="4502497" y="4665063"/>
            <a:ext cx="3190400" cy="14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5" name="Google Shape;95;p20"/>
          <p:cNvSpPr txBox="1">
            <a:spLocks noGrp="1"/>
          </p:cNvSpPr>
          <p:nvPr>
            <p:ph type="subTitle" idx="5"/>
          </p:nvPr>
        </p:nvSpPr>
        <p:spPr>
          <a:xfrm>
            <a:off x="8044828" y="2280199"/>
            <a:ext cx="3190400" cy="14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6" name="Google Shape;96;p20"/>
          <p:cNvSpPr txBox="1">
            <a:spLocks noGrp="1"/>
          </p:cNvSpPr>
          <p:nvPr>
            <p:ph type="subTitle" idx="6"/>
          </p:nvPr>
        </p:nvSpPr>
        <p:spPr>
          <a:xfrm>
            <a:off x="8044828" y="4665063"/>
            <a:ext cx="3190400" cy="14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97" name="Google Shape;97;p20"/>
          <p:cNvSpPr txBox="1">
            <a:spLocks noGrp="1"/>
          </p:cNvSpPr>
          <p:nvPr>
            <p:ph type="subTitle" idx="7"/>
          </p:nvPr>
        </p:nvSpPr>
        <p:spPr>
          <a:xfrm>
            <a:off x="960152" y="1356967"/>
            <a:ext cx="3190400" cy="92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98" name="Google Shape;98;p20"/>
          <p:cNvSpPr txBox="1">
            <a:spLocks noGrp="1"/>
          </p:cNvSpPr>
          <p:nvPr>
            <p:ph type="subTitle" idx="8"/>
          </p:nvPr>
        </p:nvSpPr>
        <p:spPr>
          <a:xfrm>
            <a:off x="4508541" y="1356967"/>
            <a:ext cx="3190400" cy="92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99" name="Google Shape;99;p20"/>
          <p:cNvSpPr txBox="1">
            <a:spLocks noGrp="1"/>
          </p:cNvSpPr>
          <p:nvPr>
            <p:ph type="subTitle" idx="9"/>
          </p:nvPr>
        </p:nvSpPr>
        <p:spPr>
          <a:xfrm>
            <a:off x="8050629" y="1356967"/>
            <a:ext cx="3190400" cy="92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100" name="Google Shape;100;p20"/>
          <p:cNvSpPr txBox="1">
            <a:spLocks noGrp="1"/>
          </p:cNvSpPr>
          <p:nvPr>
            <p:ph type="subTitle" idx="13"/>
          </p:nvPr>
        </p:nvSpPr>
        <p:spPr>
          <a:xfrm>
            <a:off x="960152" y="3737464"/>
            <a:ext cx="3190400" cy="92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101" name="Google Shape;101;p20"/>
          <p:cNvSpPr txBox="1">
            <a:spLocks noGrp="1"/>
          </p:cNvSpPr>
          <p:nvPr>
            <p:ph type="subTitle" idx="14"/>
          </p:nvPr>
        </p:nvSpPr>
        <p:spPr>
          <a:xfrm>
            <a:off x="4508541" y="3737464"/>
            <a:ext cx="3190400" cy="92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102" name="Google Shape;102;p20"/>
          <p:cNvSpPr txBox="1">
            <a:spLocks noGrp="1"/>
          </p:cNvSpPr>
          <p:nvPr>
            <p:ph type="subTitle" idx="15"/>
          </p:nvPr>
        </p:nvSpPr>
        <p:spPr>
          <a:xfrm>
            <a:off x="8050629" y="3737464"/>
            <a:ext cx="3190400" cy="92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Tree>
    <p:extLst>
      <p:ext uri="{BB962C8B-B14F-4D97-AF65-F5344CB8AC3E}">
        <p14:creationId xmlns:p14="http://schemas.microsoft.com/office/powerpoint/2010/main" val="798294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pic>
        <p:nvPicPr>
          <p:cNvPr id="13" name="Google Shape;13;p3" title="techstartup-osc.jpg"/>
          <p:cNvPicPr preferRelativeResize="0"/>
          <p:nvPr/>
        </p:nvPicPr>
        <p:blipFill rotWithShape="1">
          <a:blip r:embed="rId2">
            <a:alphaModFix/>
          </a:blip>
          <a:srcRect t="31124" r="31124"/>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14" name="Google Shape;14;p3"/>
          <p:cNvSpPr txBox="1">
            <a:spLocks noGrp="1"/>
          </p:cNvSpPr>
          <p:nvPr>
            <p:ph type="title"/>
          </p:nvPr>
        </p:nvSpPr>
        <p:spPr>
          <a:xfrm>
            <a:off x="950967" y="4780267"/>
            <a:ext cx="10290400" cy="13584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sz="6667" b="0">
                <a:latin typeface="Syne SemiBold"/>
                <a:ea typeface="Syne SemiBold"/>
                <a:cs typeface="Syne SemiBold"/>
                <a:sym typeface="Syne SemiBold"/>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15" name="Google Shape;15;p3"/>
          <p:cNvSpPr txBox="1">
            <a:spLocks noGrp="1"/>
          </p:cNvSpPr>
          <p:nvPr>
            <p:ph type="title" idx="2" hasCustomPrompt="1"/>
          </p:nvPr>
        </p:nvSpPr>
        <p:spPr>
          <a:xfrm>
            <a:off x="950967" y="666300"/>
            <a:ext cx="1690000" cy="912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5333" b="0">
                <a:latin typeface="Syne SemiBold"/>
                <a:ea typeface="Syne SemiBold"/>
                <a:cs typeface="Syne SemiBold"/>
                <a:sym typeface="Syne SemiBold"/>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Tree>
    <p:extLst>
      <p:ext uri="{BB962C8B-B14F-4D97-AF65-F5344CB8AC3E}">
        <p14:creationId xmlns:p14="http://schemas.microsoft.com/office/powerpoint/2010/main" val="1099029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03"/>
        <p:cNvGrpSpPr/>
        <p:nvPr/>
      </p:nvGrpSpPr>
      <p:grpSpPr>
        <a:xfrm>
          <a:off x="0" y="0"/>
          <a:ext cx="0" cy="0"/>
          <a:chOff x="0" y="0"/>
          <a:chExt cx="0" cy="0"/>
        </a:xfrm>
      </p:grpSpPr>
      <p:pic>
        <p:nvPicPr>
          <p:cNvPr id="104" name="Google Shape;104;p21" title="techstartup-osc.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105" name="Google Shape;105;p21"/>
          <p:cNvSpPr txBox="1">
            <a:spLocks noGrp="1"/>
          </p:cNvSpPr>
          <p:nvPr>
            <p:ph type="title"/>
          </p:nvPr>
        </p:nvSpPr>
        <p:spPr>
          <a:xfrm>
            <a:off x="951009" y="719333"/>
            <a:ext cx="3782400" cy="10480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6667" b="0">
                <a:latin typeface="Syne SemiBold"/>
                <a:ea typeface="Syne SemiBold"/>
                <a:cs typeface="Syne SemiBold"/>
                <a:sym typeface="Syne SemiBold"/>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106" name="Google Shape;106;p21"/>
          <p:cNvSpPr txBox="1">
            <a:spLocks noGrp="1"/>
          </p:cNvSpPr>
          <p:nvPr>
            <p:ph type="subTitle" idx="1"/>
          </p:nvPr>
        </p:nvSpPr>
        <p:spPr>
          <a:xfrm>
            <a:off x="950967" y="1767433"/>
            <a:ext cx="3782400" cy="14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867"/>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107" name="Google Shape;107;p21"/>
          <p:cNvSpPr txBox="1"/>
          <p:nvPr/>
        </p:nvSpPr>
        <p:spPr>
          <a:xfrm>
            <a:off x="6672367" y="4866069"/>
            <a:ext cx="4568400" cy="831200"/>
          </a:xfrm>
          <a:prstGeom prst="rect">
            <a:avLst/>
          </a:prstGeom>
          <a:noFill/>
          <a:ln>
            <a:noFill/>
          </a:ln>
        </p:spPr>
        <p:txBody>
          <a:bodyPr spcFirstLastPara="1" wrap="square" lIns="121900" tIns="121900" rIns="121900" bIns="121900" anchor="t" anchorCtr="0">
            <a:noAutofit/>
          </a:bodyPr>
          <a:lstStyle/>
          <a:p>
            <a:pPr marL="0" lvl="0" indent="0" algn="r" rtl="0">
              <a:spcBef>
                <a:spcPts val="400"/>
              </a:spcBef>
              <a:spcAft>
                <a:spcPts val="0"/>
              </a:spcAft>
              <a:buNone/>
            </a:pPr>
            <a:r>
              <a:rPr lang="en" sz="1333" b="1">
                <a:solidFill>
                  <a:schemeClr val="dk1"/>
                </a:solidFill>
                <a:latin typeface="Open Sans"/>
                <a:ea typeface="Open Sans"/>
                <a:cs typeface="Open Sans"/>
                <a:sym typeface="Open Sans"/>
              </a:rPr>
              <a:t>CREDITS:</a:t>
            </a:r>
            <a:r>
              <a:rPr lang="en" sz="1333">
                <a:solidFill>
                  <a:schemeClr val="dk1"/>
                </a:solidFill>
                <a:latin typeface="Open Sans"/>
                <a:ea typeface="Open Sans"/>
                <a:cs typeface="Open Sans"/>
                <a:sym typeface="Open Sans"/>
              </a:rPr>
              <a:t> This presentation template was created by </a:t>
            </a:r>
            <a:r>
              <a:rPr lang="en" sz="1333" b="1" u="sng">
                <a:solidFill>
                  <a:schemeClr val="hlink"/>
                </a:solidFill>
                <a:latin typeface="Open Sans"/>
                <a:ea typeface="Open Sans"/>
                <a:cs typeface="Open Sans"/>
                <a:sym typeface="Open Sans"/>
                <a:hlinkClick r:id="rId3"/>
              </a:rPr>
              <a:t>Slidesgo</a:t>
            </a:r>
            <a:r>
              <a:rPr lang="en" sz="1333">
                <a:solidFill>
                  <a:schemeClr val="dk1"/>
                </a:solidFill>
                <a:latin typeface="Open Sans"/>
                <a:ea typeface="Open Sans"/>
                <a:cs typeface="Open Sans"/>
                <a:sym typeface="Open Sans"/>
              </a:rPr>
              <a:t>, and includes icons by </a:t>
            </a:r>
            <a:r>
              <a:rPr lang="en" sz="1333" b="1" u="sng">
                <a:solidFill>
                  <a:schemeClr val="dk1"/>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Flaticon</a:t>
            </a:r>
            <a:r>
              <a:rPr lang="en" sz="1333">
                <a:solidFill>
                  <a:schemeClr val="dk1"/>
                </a:solidFill>
                <a:latin typeface="Open Sans"/>
                <a:ea typeface="Open Sans"/>
                <a:cs typeface="Open Sans"/>
                <a:sym typeface="Open Sans"/>
              </a:rPr>
              <a:t>, and infographics &amp; images by </a:t>
            </a:r>
            <a:r>
              <a:rPr lang="en" sz="1333" b="1" u="sng">
                <a:solidFill>
                  <a:schemeClr val="dk1"/>
                </a:solid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Freepik</a:t>
            </a:r>
            <a:r>
              <a:rPr lang="en" sz="1333" u="sng">
                <a:solidFill>
                  <a:schemeClr val="dk1"/>
                </a:solidFill>
                <a:latin typeface="Open Sans"/>
                <a:ea typeface="Open Sans"/>
                <a:cs typeface="Open Sans"/>
                <a:sym typeface="Open Sans"/>
              </a:rPr>
              <a:t> </a:t>
            </a:r>
            <a:endParaRPr sz="1333" b="1" u="sng">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1014906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08"/>
        <p:cNvGrpSpPr/>
        <p:nvPr/>
      </p:nvGrpSpPr>
      <p:grpSpPr>
        <a:xfrm>
          <a:off x="0" y="0"/>
          <a:ext cx="0" cy="0"/>
          <a:chOff x="0" y="0"/>
          <a:chExt cx="0" cy="0"/>
        </a:xfrm>
      </p:grpSpPr>
      <p:pic>
        <p:nvPicPr>
          <p:cNvPr id="109" name="Google Shape;109;p22" title="techstartup-osc4.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Tree>
    <p:extLst>
      <p:ext uri="{BB962C8B-B14F-4D97-AF65-F5344CB8AC3E}">
        <p14:creationId xmlns:p14="http://schemas.microsoft.com/office/powerpoint/2010/main" val="19248838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10"/>
        <p:cNvGrpSpPr/>
        <p:nvPr/>
      </p:nvGrpSpPr>
      <p:grpSpPr>
        <a:xfrm>
          <a:off x="0" y="0"/>
          <a:ext cx="0" cy="0"/>
          <a:chOff x="0" y="0"/>
          <a:chExt cx="0" cy="0"/>
        </a:xfrm>
      </p:grpSpPr>
      <p:pic>
        <p:nvPicPr>
          <p:cNvPr id="111" name="Google Shape;111;p23" title="techstartup-osc1.jpg"/>
          <p:cNvPicPr preferRelativeResize="0"/>
          <p:nvPr/>
        </p:nvPicPr>
        <p:blipFill>
          <a:blip r:embed="rId2">
            <a:alphaModFix/>
          </a:blip>
          <a:stretch>
            <a:fill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Tree>
    <p:extLst>
      <p:ext uri="{BB962C8B-B14F-4D97-AF65-F5344CB8AC3E}">
        <p14:creationId xmlns:p14="http://schemas.microsoft.com/office/powerpoint/2010/main" val="22868789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15"/>
        <p:cNvGrpSpPr/>
        <p:nvPr/>
      </p:nvGrpSpPr>
      <p:grpSpPr>
        <a:xfrm>
          <a:off x="0" y="0"/>
          <a:ext cx="0" cy="0"/>
          <a:chOff x="0" y="0"/>
          <a:chExt cx="0" cy="0"/>
        </a:xfrm>
      </p:grpSpPr>
    </p:spTree>
    <p:extLst>
      <p:ext uri="{BB962C8B-B14F-4D97-AF65-F5344CB8AC3E}">
        <p14:creationId xmlns:p14="http://schemas.microsoft.com/office/powerpoint/2010/main" val="2321408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16"/>
        <p:cNvGrpSpPr/>
        <p:nvPr/>
      </p:nvGrpSpPr>
      <p:grpSpPr>
        <a:xfrm>
          <a:off x="0" y="0"/>
          <a:ext cx="0" cy="0"/>
          <a:chOff x="0" y="0"/>
          <a:chExt cx="0" cy="0"/>
        </a:xfrm>
      </p:grpSpPr>
      <p:sp>
        <p:nvSpPr>
          <p:cNvPr id="117" name="Google Shape;117;p26"/>
          <p:cNvSpPr/>
          <p:nvPr/>
        </p:nvSpPr>
        <p:spPr>
          <a:xfrm>
            <a:off x="-100" y="-13700"/>
            <a:ext cx="12192000" cy="1574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Inter"/>
              <a:ea typeface="Inter"/>
              <a:cs typeface="Inter"/>
              <a:sym typeface="Inter"/>
            </a:endParaRPr>
          </a:p>
        </p:txBody>
      </p:sp>
      <p:sp>
        <p:nvSpPr>
          <p:cNvPr id="118" name="Google Shape;118;p26"/>
          <p:cNvSpPr txBox="1">
            <a:spLocks noGrp="1"/>
          </p:cNvSpPr>
          <p:nvPr>
            <p:ph type="title"/>
          </p:nvPr>
        </p:nvSpPr>
        <p:spPr>
          <a:xfrm>
            <a:off x="950967" y="719333"/>
            <a:ext cx="10290000" cy="6432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Inter"/>
              <a:buNone/>
              <a:defRPr sz="2933" b="1"/>
            </a:lvl1pPr>
            <a:lvl2pPr lvl="1" algn="ctr">
              <a:spcBef>
                <a:spcPts val="0"/>
              </a:spcBef>
              <a:spcAft>
                <a:spcPts val="0"/>
              </a:spcAft>
              <a:buSzPts val="2400"/>
              <a:buFont typeface="Inter"/>
              <a:buNone/>
              <a:defRPr sz="3200" b="1">
                <a:latin typeface="Inter"/>
                <a:ea typeface="Inter"/>
                <a:cs typeface="Inter"/>
                <a:sym typeface="Inter"/>
              </a:defRPr>
            </a:lvl2pPr>
            <a:lvl3pPr lvl="2" algn="ctr">
              <a:spcBef>
                <a:spcPts val="0"/>
              </a:spcBef>
              <a:spcAft>
                <a:spcPts val="0"/>
              </a:spcAft>
              <a:buSzPts val="2400"/>
              <a:buFont typeface="Inter"/>
              <a:buNone/>
              <a:defRPr sz="3200" b="1">
                <a:latin typeface="Inter"/>
                <a:ea typeface="Inter"/>
                <a:cs typeface="Inter"/>
                <a:sym typeface="Inter"/>
              </a:defRPr>
            </a:lvl3pPr>
            <a:lvl4pPr lvl="3" algn="ctr">
              <a:spcBef>
                <a:spcPts val="0"/>
              </a:spcBef>
              <a:spcAft>
                <a:spcPts val="0"/>
              </a:spcAft>
              <a:buSzPts val="2400"/>
              <a:buFont typeface="Inter"/>
              <a:buNone/>
              <a:defRPr sz="3200" b="1">
                <a:latin typeface="Inter"/>
                <a:ea typeface="Inter"/>
                <a:cs typeface="Inter"/>
                <a:sym typeface="Inter"/>
              </a:defRPr>
            </a:lvl4pPr>
            <a:lvl5pPr lvl="4" algn="ctr">
              <a:spcBef>
                <a:spcPts val="0"/>
              </a:spcBef>
              <a:spcAft>
                <a:spcPts val="0"/>
              </a:spcAft>
              <a:buSzPts val="2400"/>
              <a:buFont typeface="Inter"/>
              <a:buNone/>
              <a:defRPr sz="3200" b="1">
                <a:latin typeface="Inter"/>
                <a:ea typeface="Inter"/>
                <a:cs typeface="Inter"/>
                <a:sym typeface="Inter"/>
              </a:defRPr>
            </a:lvl5pPr>
            <a:lvl6pPr lvl="5" algn="ctr">
              <a:spcBef>
                <a:spcPts val="0"/>
              </a:spcBef>
              <a:spcAft>
                <a:spcPts val="0"/>
              </a:spcAft>
              <a:buSzPts val="2400"/>
              <a:buFont typeface="Inter"/>
              <a:buNone/>
              <a:defRPr sz="3200" b="1">
                <a:latin typeface="Inter"/>
                <a:ea typeface="Inter"/>
                <a:cs typeface="Inter"/>
                <a:sym typeface="Inter"/>
              </a:defRPr>
            </a:lvl6pPr>
            <a:lvl7pPr lvl="6" algn="ctr">
              <a:spcBef>
                <a:spcPts val="0"/>
              </a:spcBef>
              <a:spcAft>
                <a:spcPts val="0"/>
              </a:spcAft>
              <a:buSzPts val="2400"/>
              <a:buFont typeface="Inter"/>
              <a:buNone/>
              <a:defRPr sz="3200" b="1">
                <a:latin typeface="Inter"/>
                <a:ea typeface="Inter"/>
                <a:cs typeface="Inter"/>
                <a:sym typeface="Inter"/>
              </a:defRPr>
            </a:lvl7pPr>
            <a:lvl8pPr lvl="7" algn="ctr">
              <a:spcBef>
                <a:spcPts val="0"/>
              </a:spcBef>
              <a:spcAft>
                <a:spcPts val="0"/>
              </a:spcAft>
              <a:buSzPts val="2400"/>
              <a:buFont typeface="Inter"/>
              <a:buNone/>
              <a:defRPr sz="3200" b="1">
                <a:latin typeface="Inter"/>
                <a:ea typeface="Inter"/>
                <a:cs typeface="Inter"/>
                <a:sym typeface="Inter"/>
              </a:defRPr>
            </a:lvl8pPr>
            <a:lvl9pPr lvl="8" algn="ctr">
              <a:spcBef>
                <a:spcPts val="0"/>
              </a:spcBef>
              <a:spcAft>
                <a:spcPts val="0"/>
              </a:spcAft>
              <a:buSzPts val="2400"/>
              <a:buFont typeface="Inter"/>
              <a:buNone/>
              <a:defRPr sz="3200" b="1">
                <a:latin typeface="Inter"/>
                <a:ea typeface="Inter"/>
                <a:cs typeface="Inter"/>
                <a:sym typeface="Inter"/>
              </a:defRPr>
            </a:lvl9pPr>
          </a:lstStyle>
          <a:p>
            <a:r>
              <a:rPr lang="en-US"/>
              <a:t>Click to edit Master title style</a:t>
            </a:r>
            <a:endParaRPr/>
          </a:p>
        </p:txBody>
      </p:sp>
    </p:spTree>
    <p:extLst>
      <p:ext uri="{BB962C8B-B14F-4D97-AF65-F5344CB8AC3E}">
        <p14:creationId xmlns:p14="http://schemas.microsoft.com/office/powerpoint/2010/main" val="1960842538"/>
      </p:ext>
    </p:extLst>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preserve="1">
  <p:cSld name="Title and two columns">
    <p:spTree>
      <p:nvGrpSpPr>
        <p:cNvPr id="1" name="Shape 119"/>
        <p:cNvGrpSpPr/>
        <p:nvPr/>
      </p:nvGrpSpPr>
      <p:grpSpPr>
        <a:xfrm>
          <a:off x="0" y="0"/>
          <a:ext cx="0" cy="0"/>
          <a:chOff x="0" y="0"/>
          <a:chExt cx="0" cy="0"/>
        </a:xfrm>
      </p:grpSpPr>
      <p:sp>
        <p:nvSpPr>
          <p:cNvPr id="120" name="Google Shape;120;p27"/>
          <p:cNvSpPr/>
          <p:nvPr/>
        </p:nvSpPr>
        <p:spPr>
          <a:xfrm>
            <a:off x="-100" y="-13700"/>
            <a:ext cx="12192000" cy="15744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sz="1867">
              <a:latin typeface="Inter"/>
              <a:ea typeface="Inter"/>
              <a:cs typeface="Inter"/>
              <a:sym typeface="Inter"/>
            </a:endParaRPr>
          </a:p>
        </p:txBody>
      </p:sp>
      <p:sp>
        <p:nvSpPr>
          <p:cNvPr id="121" name="Google Shape;121;p27"/>
          <p:cNvSpPr txBox="1">
            <a:spLocks noGrp="1"/>
          </p:cNvSpPr>
          <p:nvPr>
            <p:ph type="title"/>
          </p:nvPr>
        </p:nvSpPr>
        <p:spPr>
          <a:xfrm>
            <a:off x="971369" y="719333"/>
            <a:ext cx="4463600" cy="6432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Inter"/>
              <a:buNone/>
              <a:defRPr sz="2933" b="1">
                <a:latin typeface="Inter"/>
                <a:ea typeface="Inter"/>
                <a:cs typeface="Inter"/>
                <a:sym typeface="Inter"/>
              </a:defRPr>
            </a:lvl1pPr>
            <a:lvl2pPr lvl="1" algn="ctr">
              <a:spcBef>
                <a:spcPts val="0"/>
              </a:spcBef>
              <a:spcAft>
                <a:spcPts val="0"/>
              </a:spcAft>
              <a:buSzPts val="2400"/>
              <a:buFont typeface="Inter"/>
              <a:buNone/>
              <a:defRPr sz="3200" b="1">
                <a:latin typeface="Inter"/>
                <a:ea typeface="Inter"/>
                <a:cs typeface="Inter"/>
                <a:sym typeface="Inter"/>
              </a:defRPr>
            </a:lvl2pPr>
            <a:lvl3pPr lvl="2" algn="ctr">
              <a:spcBef>
                <a:spcPts val="0"/>
              </a:spcBef>
              <a:spcAft>
                <a:spcPts val="0"/>
              </a:spcAft>
              <a:buSzPts val="2400"/>
              <a:buFont typeface="Inter"/>
              <a:buNone/>
              <a:defRPr sz="3200" b="1">
                <a:latin typeface="Inter"/>
                <a:ea typeface="Inter"/>
                <a:cs typeface="Inter"/>
                <a:sym typeface="Inter"/>
              </a:defRPr>
            </a:lvl3pPr>
            <a:lvl4pPr lvl="3" algn="ctr">
              <a:spcBef>
                <a:spcPts val="0"/>
              </a:spcBef>
              <a:spcAft>
                <a:spcPts val="0"/>
              </a:spcAft>
              <a:buSzPts val="2400"/>
              <a:buFont typeface="Inter"/>
              <a:buNone/>
              <a:defRPr sz="3200" b="1">
                <a:latin typeface="Inter"/>
                <a:ea typeface="Inter"/>
                <a:cs typeface="Inter"/>
                <a:sym typeface="Inter"/>
              </a:defRPr>
            </a:lvl4pPr>
            <a:lvl5pPr lvl="4" algn="ctr">
              <a:spcBef>
                <a:spcPts val="0"/>
              </a:spcBef>
              <a:spcAft>
                <a:spcPts val="0"/>
              </a:spcAft>
              <a:buSzPts val="2400"/>
              <a:buFont typeface="Inter"/>
              <a:buNone/>
              <a:defRPr sz="3200" b="1">
                <a:latin typeface="Inter"/>
                <a:ea typeface="Inter"/>
                <a:cs typeface="Inter"/>
                <a:sym typeface="Inter"/>
              </a:defRPr>
            </a:lvl5pPr>
            <a:lvl6pPr lvl="5" algn="ctr">
              <a:spcBef>
                <a:spcPts val="0"/>
              </a:spcBef>
              <a:spcAft>
                <a:spcPts val="0"/>
              </a:spcAft>
              <a:buSzPts val="2400"/>
              <a:buFont typeface="Inter"/>
              <a:buNone/>
              <a:defRPr sz="3200" b="1">
                <a:latin typeface="Inter"/>
                <a:ea typeface="Inter"/>
                <a:cs typeface="Inter"/>
                <a:sym typeface="Inter"/>
              </a:defRPr>
            </a:lvl6pPr>
            <a:lvl7pPr lvl="6" algn="ctr">
              <a:spcBef>
                <a:spcPts val="0"/>
              </a:spcBef>
              <a:spcAft>
                <a:spcPts val="0"/>
              </a:spcAft>
              <a:buSzPts val="2400"/>
              <a:buFont typeface="Inter"/>
              <a:buNone/>
              <a:defRPr sz="3200" b="1">
                <a:latin typeface="Inter"/>
                <a:ea typeface="Inter"/>
                <a:cs typeface="Inter"/>
                <a:sym typeface="Inter"/>
              </a:defRPr>
            </a:lvl7pPr>
            <a:lvl8pPr lvl="7" algn="ctr">
              <a:spcBef>
                <a:spcPts val="0"/>
              </a:spcBef>
              <a:spcAft>
                <a:spcPts val="0"/>
              </a:spcAft>
              <a:buSzPts val="2400"/>
              <a:buFont typeface="Inter"/>
              <a:buNone/>
              <a:defRPr sz="3200" b="1">
                <a:latin typeface="Inter"/>
                <a:ea typeface="Inter"/>
                <a:cs typeface="Inter"/>
                <a:sym typeface="Inter"/>
              </a:defRPr>
            </a:lvl8pPr>
            <a:lvl9pPr lvl="8" algn="ctr">
              <a:spcBef>
                <a:spcPts val="0"/>
              </a:spcBef>
              <a:spcAft>
                <a:spcPts val="0"/>
              </a:spcAft>
              <a:buSzPts val="2400"/>
              <a:buFont typeface="Inter"/>
              <a:buNone/>
              <a:defRPr sz="3200" b="1">
                <a:latin typeface="Inter"/>
                <a:ea typeface="Inter"/>
                <a:cs typeface="Inter"/>
                <a:sym typeface="Inter"/>
              </a:defRPr>
            </a:lvl9pPr>
          </a:lstStyle>
          <a:p>
            <a:r>
              <a:rPr lang="en-US"/>
              <a:t>Click to edit Master title style</a:t>
            </a:r>
            <a:endParaRPr/>
          </a:p>
        </p:txBody>
      </p:sp>
      <p:sp>
        <p:nvSpPr>
          <p:cNvPr id="122" name="Google Shape;122;p27"/>
          <p:cNvSpPr txBox="1">
            <a:spLocks noGrp="1"/>
          </p:cNvSpPr>
          <p:nvPr>
            <p:ph type="title" idx="2"/>
          </p:nvPr>
        </p:nvSpPr>
        <p:spPr>
          <a:xfrm>
            <a:off x="6636733" y="719333"/>
            <a:ext cx="4611200" cy="6432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Inter"/>
              <a:buNone/>
              <a:defRPr sz="2933" b="1">
                <a:latin typeface="Inter"/>
                <a:ea typeface="Inter"/>
                <a:cs typeface="Inter"/>
                <a:sym typeface="Inter"/>
              </a:defRPr>
            </a:lvl1pPr>
            <a:lvl2pPr lvl="1" algn="ctr">
              <a:spcBef>
                <a:spcPts val="0"/>
              </a:spcBef>
              <a:spcAft>
                <a:spcPts val="0"/>
              </a:spcAft>
              <a:buSzPts val="2400"/>
              <a:buFont typeface="Inter"/>
              <a:buNone/>
              <a:defRPr sz="3200" b="1">
                <a:latin typeface="Inter"/>
                <a:ea typeface="Inter"/>
                <a:cs typeface="Inter"/>
                <a:sym typeface="Inter"/>
              </a:defRPr>
            </a:lvl2pPr>
            <a:lvl3pPr lvl="2" algn="ctr">
              <a:spcBef>
                <a:spcPts val="0"/>
              </a:spcBef>
              <a:spcAft>
                <a:spcPts val="0"/>
              </a:spcAft>
              <a:buSzPts val="2400"/>
              <a:buFont typeface="Inter"/>
              <a:buNone/>
              <a:defRPr sz="3200" b="1">
                <a:latin typeface="Inter"/>
                <a:ea typeface="Inter"/>
                <a:cs typeface="Inter"/>
                <a:sym typeface="Inter"/>
              </a:defRPr>
            </a:lvl3pPr>
            <a:lvl4pPr lvl="3" algn="ctr">
              <a:spcBef>
                <a:spcPts val="0"/>
              </a:spcBef>
              <a:spcAft>
                <a:spcPts val="0"/>
              </a:spcAft>
              <a:buSzPts val="2400"/>
              <a:buFont typeface="Inter"/>
              <a:buNone/>
              <a:defRPr sz="3200" b="1">
                <a:latin typeface="Inter"/>
                <a:ea typeface="Inter"/>
                <a:cs typeface="Inter"/>
                <a:sym typeface="Inter"/>
              </a:defRPr>
            </a:lvl4pPr>
            <a:lvl5pPr lvl="4" algn="ctr">
              <a:spcBef>
                <a:spcPts val="0"/>
              </a:spcBef>
              <a:spcAft>
                <a:spcPts val="0"/>
              </a:spcAft>
              <a:buSzPts val="2400"/>
              <a:buFont typeface="Inter"/>
              <a:buNone/>
              <a:defRPr sz="3200" b="1">
                <a:latin typeface="Inter"/>
                <a:ea typeface="Inter"/>
                <a:cs typeface="Inter"/>
                <a:sym typeface="Inter"/>
              </a:defRPr>
            </a:lvl5pPr>
            <a:lvl6pPr lvl="5" algn="ctr">
              <a:spcBef>
                <a:spcPts val="0"/>
              </a:spcBef>
              <a:spcAft>
                <a:spcPts val="0"/>
              </a:spcAft>
              <a:buSzPts val="2400"/>
              <a:buFont typeface="Inter"/>
              <a:buNone/>
              <a:defRPr sz="3200" b="1">
                <a:latin typeface="Inter"/>
                <a:ea typeface="Inter"/>
                <a:cs typeface="Inter"/>
                <a:sym typeface="Inter"/>
              </a:defRPr>
            </a:lvl6pPr>
            <a:lvl7pPr lvl="6" algn="ctr">
              <a:spcBef>
                <a:spcPts val="0"/>
              </a:spcBef>
              <a:spcAft>
                <a:spcPts val="0"/>
              </a:spcAft>
              <a:buSzPts val="2400"/>
              <a:buFont typeface="Inter"/>
              <a:buNone/>
              <a:defRPr sz="3200" b="1">
                <a:latin typeface="Inter"/>
                <a:ea typeface="Inter"/>
                <a:cs typeface="Inter"/>
                <a:sym typeface="Inter"/>
              </a:defRPr>
            </a:lvl7pPr>
            <a:lvl8pPr lvl="7" algn="ctr">
              <a:spcBef>
                <a:spcPts val="0"/>
              </a:spcBef>
              <a:spcAft>
                <a:spcPts val="0"/>
              </a:spcAft>
              <a:buSzPts val="2400"/>
              <a:buFont typeface="Inter"/>
              <a:buNone/>
              <a:defRPr sz="3200" b="1">
                <a:latin typeface="Inter"/>
                <a:ea typeface="Inter"/>
                <a:cs typeface="Inter"/>
                <a:sym typeface="Inter"/>
              </a:defRPr>
            </a:lvl8pPr>
            <a:lvl9pPr lvl="8" algn="ctr">
              <a:spcBef>
                <a:spcPts val="0"/>
              </a:spcBef>
              <a:spcAft>
                <a:spcPts val="0"/>
              </a:spcAft>
              <a:buSzPts val="2400"/>
              <a:buFont typeface="Inter"/>
              <a:buNone/>
              <a:defRPr sz="3200" b="1">
                <a:latin typeface="Inter"/>
                <a:ea typeface="Inter"/>
                <a:cs typeface="Inter"/>
                <a:sym typeface="Inter"/>
              </a:defRPr>
            </a:lvl9pPr>
          </a:lstStyle>
          <a:p>
            <a:r>
              <a:rPr lang="en-US"/>
              <a:t>Click to edit Master title style</a:t>
            </a:r>
            <a:endParaRPr/>
          </a:p>
        </p:txBody>
      </p:sp>
    </p:spTree>
    <p:extLst>
      <p:ext uri="{BB962C8B-B14F-4D97-AF65-F5344CB8AC3E}">
        <p14:creationId xmlns:p14="http://schemas.microsoft.com/office/powerpoint/2010/main" val="1390230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pic>
        <p:nvPicPr>
          <p:cNvPr id="17" name="Google Shape;17;p4" title="techstartup-osc1.jpg"/>
          <p:cNvPicPr preferRelativeResize="0"/>
          <p:nvPr/>
        </p:nvPicPr>
        <p:blipFill>
          <a:blip r:embed="rId2">
            <a:alphaModFix/>
          </a:blip>
          <a:stretch>
            <a:fill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18" name="Google Shape;18;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19" name="Google Shape;19;p4"/>
          <p:cNvSpPr txBox="1">
            <a:spLocks noGrp="1"/>
          </p:cNvSpPr>
          <p:nvPr>
            <p:ph type="body" idx="1"/>
          </p:nvPr>
        </p:nvSpPr>
        <p:spPr>
          <a:xfrm>
            <a:off x="960000" y="1621003"/>
            <a:ext cx="10272000" cy="45552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Font typeface="Nunito Light"/>
              <a:buChar char="●"/>
              <a:defRPr/>
            </a:lvl1pPr>
            <a:lvl2pPr marL="1219170" lvl="1" indent="-406390" rtl="0">
              <a:lnSpc>
                <a:spcPct val="100000"/>
              </a:lnSpc>
              <a:spcBef>
                <a:spcPts val="0"/>
              </a:spcBef>
              <a:spcAft>
                <a:spcPts val="0"/>
              </a:spcAft>
              <a:buSzPts val="1200"/>
              <a:buFont typeface="Nunito Light"/>
              <a:buChar char="○"/>
              <a:defRPr/>
            </a:lvl2pPr>
            <a:lvl3pPr marL="1828754" lvl="2" indent="-406390" rtl="0">
              <a:lnSpc>
                <a:spcPct val="100000"/>
              </a:lnSpc>
              <a:spcBef>
                <a:spcPts val="0"/>
              </a:spcBef>
              <a:spcAft>
                <a:spcPts val="0"/>
              </a:spcAft>
              <a:buSzPts val="1200"/>
              <a:buFont typeface="Nunito Light"/>
              <a:buChar char="■"/>
              <a:defRPr/>
            </a:lvl3pPr>
            <a:lvl4pPr marL="2438339" lvl="3" indent="-406390" rtl="0">
              <a:lnSpc>
                <a:spcPct val="100000"/>
              </a:lnSpc>
              <a:spcBef>
                <a:spcPts val="0"/>
              </a:spcBef>
              <a:spcAft>
                <a:spcPts val="0"/>
              </a:spcAft>
              <a:buSzPts val="1200"/>
              <a:buFont typeface="Nunito Light"/>
              <a:buChar char="●"/>
              <a:defRPr/>
            </a:lvl4pPr>
            <a:lvl5pPr marL="3047924" lvl="4" indent="-406390" rtl="0">
              <a:lnSpc>
                <a:spcPct val="100000"/>
              </a:lnSpc>
              <a:spcBef>
                <a:spcPts val="0"/>
              </a:spcBef>
              <a:spcAft>
                <a:spcPts val="0"/>
              </a:spcAft>
              <a:buSzPts val="1200"/>
              <a:buFont typeface="Nunito Light"/>
              <a:buChar char="○"/>
              <a:defRPr/>
            </a:lvl5pPr>
            <a:lvl6pPr marL="3657509" lvl="5" indent="-406390" rtl="0">
              <a:lnSpc>
                <a:spcPct val="100000"/>
              </a:lnSpc>
              <a:spcBef>
                <a:spcPts val="0"/>
              </a:spcBef>
              <a:spcAft>
                <a:spcPts val="0"/>
              </a:spcAft>
              <a:buSzPts val="1200"/>
              <a:buFont typeface="Nunito Light"/>
              <a:buChar char="■"/>
              <a:defRPr/>
            </a:lvl6pPr>
            <a:lvl7pPr marL="4267093" lvl="6" indent="-406390" rtl="0">
              <a:lnSpc>
                <a:spcPct val="100000"/>
              </a:lnSpc>
              <a:spcBef>
                <a:spcPts val="0"/>
              </a:spcBef>
              <a:spcAft>
                <a:spcPts val="0"/>
              </a:spcAft>
              <a:buSzPts val="1200"/>
              <a:buFont typeface="Nunito Light"/>
              <a:buChar char="●"/>
              <a:defRPr/>
            </a:lvl7pPr>
            <a:lvl8pPr marL="4876678" lvl="7" indent="-406390" rtl="0">
              <a:lnSpc>
                <a:spcPct val="100000"/>
              </a:lnSpc>
              <a:spcBef>
                <a:spcPts val="0"/>
              </a:spcBef>
              <a:spcAft>
                <a:spcPts val="0"/>
              </a:spcAft>
              <a:buSzPts val="1200"/>
              <a:buFont typeface="Nunito Light"/>
              <a:buChar char="○"/>
              <a:defRPr/>
            </a:lvl8pPr>
            <a:lvl9pPr marL="5486263" lvl="8" indent="-406390" rtl="0">
              <a:lnSpc>
                <a:spcPct val="100000"/>
              </a:lnSpc>
              <a:spcBef>
                <a:spcPts val="0"/>
              </a:spcBef>
              <a:spcAft>
                <a:spcPts val="0"/>
              </a:spcAft>
              <a:buSzPts val="1200"/>
              <a:buFont typeface="Nunito Light"/>
              <a:buChar char="■"/>
              <a:defRPr/>
            </a:lvl9pPr>
          </a:lstStyle>
          <a:p>
            <a:pPr lvl="0"/>
            <a:r>
              <a:rPr lang="en-US"/>
              <a:t>Click to edit Master text styles</a:t>
            </a:r>
          </a:p>
        </p:txBody>
      </p:sp>
    </p:spTree>
    <p:extLst>
      <p:ext uri="{BB962C8B-B14F-4D97-AF65-F5344CB8AC3E}">
        <p14:creationId xmlns:p14="http://schemas.microsoft.com/office/powerpoint/2010/main" val="349436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pic>
        <p:nvPicPr>
          <p:cNvPr id="21" name="Google Shape;21;p5" title="techstartup-osc4.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22" name="Google Shape;22;p5"/>
          <p:cNvSpPr txBox="1">
            <a:spLocks noGrp="1"/>
          </p:cNvSpPr>
          <p:nvPr>
            <p:ph type="title"/>
          </p:nvPr>
        </p:nvSpPr>
        <p:spPr>
          <a:xfrm>
            <a:off x="960000" y="4859067"/>
            <a:ext cx="3940400" cy="1279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b="0">
                <a:latin typeface="Syne SemiBold"/>
                <a:ea typeface="Syne SemiBold"/>
                <a:cs typeface="Syne SemiBold"/>
                <a:sym typeface="Syne SemiBold"/>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23" name="Google Shape;23;p5"/>
          <p:cNvSpPr txBox="1">
            <a:spLocks noGrp="1"/>
          </p:cNvSpPr>
          <p:nvPr>
            <p:ph type="subTitle" idx="1"/>
          </p:nvPr>
        </p:nvSpPr>
        <p:spPr>
          <a:xfrm>
            <a:off x="6123600" y="4357749"/>
            <a:ext cx="5117600" cy="163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24" name="Google Shape;24;p5"/>
          <p:cNvSpPr txBox="1">
            <a:spLocks noGrp="1"/>
          </p:cNvSpPr>
          <p:nvPr>
            <p:ph type="subTitle" idx="2"/>
          </p:nvPr>
        </p:nvSpPr>
        <p:spPr>
          <a:xfrm>
            <a:off x="6119100" y="1625451"/>
            <a:ext cx="5117600" cy="163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
        <p:nvSpPr>
          <p:cNvPr id="25" name="Google Shape;25;p5"/>
          <p:cNvSpPr txBox="1">
            <a:spLocks noGrp="1"/>
          </p:cNvSpPr>
          <p:nvPr>
            <p:ph type="subTitle" idx="3"/>
          </p:nvPr>
        </p:nvSpPr>
        <p:spPr>
          <a:xfrm>
            <a:off x="6119100" y="861851"/>
            <a:ext cx="5117600" cy="7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a:solidFill>
                  <a:schemeClr val="dk1"/>
                </a:solidFill>
                <a:latin typeface="Syne Medium"/>
                <a:ea typeface="Syne Medium"/>
                <a:cs typeface="Syne Medium"/>
                <a:sym typeface="Syne Medium"/>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
        <p:nvSpPr>
          <p:cNvPr id="26" name="Google Shape;26;p5"/>
          <p:cNvSpPr txBox="1">
            <a:spLocks noGrp="1"/>
          </p:cNvSpPr>
          <p:nvPr>
            <p:ph type="subTitle" idx="4"/>
          </p:nvPr>
        </p:nvSpPr>
        <p:spPr>
          <a:xfrm>
            <a:off x="6123600" y="3594149"/>
            <a:ext cx="5117600" cy="76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133">
                <a:solidFill>
                  <a:schemeClr val="dk1"/>
                </a:solidFill>
                <a:latin typeface="Syne Medium"/>
                <a:ea typeface="Syne Medium"/>
                <a:cs typeface="Syne Medium"/>
                <a:sym typeface="Syne Medium"/>
              </a:defRPr>
            </a:lvl1pPr>
            <a:lvl2pPr lvl="1" algn="ctr" rtl="0">
              <a:lnSpc>
                <a:spcPct val="100000"/>
              </a:lnSpc>
              <a:spcBef>
                <a:spcPts val="0"/>
              </a:spcBef>
              <a:spcAft>
                <a:spcPts val="0"/>
              </a:spcAft>
              <a:buSzPts val="2400"/>
              <a:buFont typeface="Raleway"/>
              <a:buNone/>
              <a:defRPr sz="32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32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32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32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32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32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32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3200" b="1">
                <a:latin typeface="Raleway"/>
                <a:ea typeface="Raleway"/>
                <a:cs typeface="Raleway"/>
                <a:sym typeface="Raleway"/>
              </a:defRPr>
            </a:lvl9pPr>
          </a:lstStyle>
          <a:p>
            <a:r>
              <a:rPr lang="en-US"/>
              <a:t>Click to edit Master subtitle style</a:t>
            </a:r>
            <a:endParaRPr/>
          </a:p>
        </p:txBody>
      </p:sp>
    </p:spTree>
    <p:extLst>
      <p:ext uri="{BB962C8B-B14F-4D97-AF65-F5344CB8AC3E}">
        <p14:creationId xmlns:p14="http://schemas.microsoft.com/office/powerpoint/2010/main" val="2031310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pic>
        <p:nvPicPr>
          <p:cNvPr id="28" name="Google Shape;28;p6" title="techstartup-osc1.jpg"/>
          <p:cNvPicPr preferRelativeResize="0"/>
          <p:nvPr/>
        </p:nvPicPr>
        <p:blipFill>
          <a:blip r:embed="rId2">
            <a:alphaModFix/>
          </a:blip>
          <a:stretch>
            <a:fill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29" name="Google Shape;29;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Tree>
    <p:extLst>
      <p:ext uri="{BB962C8B-B14F-4D97-AF65-F5344CB8AC3E}">
        <p14:creationId xmlns:p14="http://schemas.microsoft.com/office/powerpoint/2010/main" val="2215941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
        <p:cNvGrpSpPr/>
        <p:nvPr/>
      </p:nvGrpSpPr>
      <p:grpSpPr>
        <a:xfrm>
          <a:off x="0" y="0"/>
          <a:ext cx="0" cy="0"/>
          <a:chOff x="0" y="0"/>
          <a:chExt cx="0" cy="0"/>
        </a:xfrm>
      </p:grpSpPr>
      <p:pic>
        <p:nvPicPr>
          <p:cNvPr id="31" name="Google Shape;31;p7" title="techstartup-osc3.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32" name="Google Shape;32;p7"/>
          <p:cNvSpPr txBox="1">
            <a:spLocks noGrp="1"/>
          </p:cNvSpPr>
          <p:nvPr>
            <p:ph type="subTitle" idx="1"/>
          </p:nvPr>
        </p:nvSpPr>
        <p:spPr>
          <a:xfrm>
            <a:off x="6571733" y="1966800"/>
            <a:ext cx="4669200" cy="2924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r>
              <a:rPr lang="en-US"/>
              <a:t>Click to edit Master subtitle style</a:t>
            </a:r>
            <a:endParaRPr/>
          </a:p>
        </p:txBody>
      </p:sp>
      <p:sp>
        <p:nvSpPr>
          <p:cNvPr id="33" name="Google Shape;33;p7"/>
          <p:cNvSpPr txBox="1">
            <a:spLocks noGrp="1"/>
          </p:cNvSpPr>
          <p:nvPr>
            <p:ph type="title"/>
          </p:nvPr>
        </p:nvSpPr>
        <p:spPr>
          <a:xfrm>
            <a:off x="1082633" y="719317"/>
            <a:ext cx="5726400" cy="7636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b="0">
                <a:latin typeface="Syne SemiBold"/>
                <a:ea typeface="Syne SemiBold"/>
                <a:cs typeface="Syne SemiBold"/>
                <a:sym typeface="Syne SemiBold"/>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34" name="Google Shape;34;p7"/>
          <p:cNvSpPr>
            <a:spLocks noGrp="1"/>
          </p:cNvSpPr>
          <p:nvPr>
            <p:ph type="pic" idx="2"/>
          </p:nvPr>
        </p:nvSpPr>
        <p:spPr>
          <a:xfrm>
            <a:off x="1" y="1969033"/>
            <a:ext cx="5726400" cy="4888800"/>
          </a:xfrm>
          <a:prstGeom prst="rect">
            <a:avLst/>
          </a:prstGeom>
          <a:noFill/>
          <a:ln>
            <a:noFill/>
          </a:ln>
        </p:spPr>
      </p:sp>
    </p:spTree>
    <p:extLst>
      <p:ext uri="{BB962C8B-B14F-4D97-AF65-F5344CB8AC3E}">
        <p14:creationId xmlns:p14="http://schemas.microsoft.com/office/powerpoint/2010/main" val="3416743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
        <p:cNvGrpSpPr/>
        <p:nvPr/>
      </p:nvGrpSpPr>
      <p:grpSpPr>
        <a:xfrm>
          <a:off x="0" y="0"/>
          <a:ext cx="0" cy="0"/>
          <a:chOff x="0" y="0"/>
          <a:chExt cx="0" cy="0"/>
        </a:xfrm>
      </p:grpSpPr>
      <p:pic>
        <p:nvPicPr>
          <p:cNvPr id="36" name="Google Shape;36;p8" title="techstartup-osc.jpg"/>
          <p:cNvPicPr preferRelativeResize="0"/>
          <p:nvPr/>
        </p:nvPicPr>
        <p:blipFill rotWithShape="1">
          <a:blip r:embed="rId2">
            <a:alphaModFix/>
          </a:blip>
          <a:srcRect t="31124" r="31124"/>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37" name="Google Shape;37;p8"/>
          <p:cNvSpPr txBox="1">
            <a:spLocks noGrp="1"/>
          </p:cNvSpPr>
          <p:nvPr>
            <p:ph type="title"/>
          </p:nvPr>
        </p:nvSpPr>
        <p:spPr>
          <a:xfrm>
            <a:off x="3090600" y="1742800"/>
            <a:ext cx="60108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8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635957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pic>
        <p:nvPicPr>
          <p:cNvPr id="39" name="Google Shape;39;p9" title="techstartup-osc.jpg"/>
          <p:cNvPicPr preferRelativeResize="0"/>
          <p:nvPr/>
        </p:nvPicPr>
        <p:blipFill rotWithShape="1">
          <a:blip r:embed="rId2">
            <a:alphaModFix/>
          </a:blip>
          <a:srcRect/>
          <a:stretch/>
        </p:blipFill>
        <p:spPr>
          <a:xfrm>
            <a:off x="0" y="0"/>
            <a:ext cx="12192000" cy="6858000"/>
          </a:xfrm>
          <a:prstGeom prst="rect">
            <a:avLst/>
          </a:prstGeom>
          <a:noFill/>
          <a:ln w="9525" cap="flat" cmpd="sng">
            <a:solidFill>
              <a:srgbClr val="FFFFFF"/>
            </a:solidFill>
            <a:prstDash val="solid"/>
            <a:round/>
            <a:headEnd type="none" w="sm" len="sm"/>
            <a:tailEnd type="none" w="sm" len="sm"/>
          </a:ln>
        </p:spPr>
      </p:pic>
      <p:sp>
        <p:nvSpPr>
          <p:cNvPr id="40" name="Google Shape;40;p9"/>
          <p:cNvSpPr txBox="1">
            <a:spLocks noGrp="1"/>
          </p:cNvSpPr>
          <p:nvPr>
            <p:ph type="title"/>
          </p:nvPr>
        </p:nvSpPr>
        <p:spPr>
          <a:xfrm>
            <a:off x="2847400" y="1585467"/>
            <a:ext cx="6497200" cy="2619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8000"/>
            </a:lvl1pPr>
            <a:lvl2pPr lvl="1" algn="ctr" rtl="0">
              <a:spcBef>
                <a:spcPts val="0"/>
              </a:spcBef>
              <a:spcAft>
                <a:spcPts val="0"/>
              </a:spcAft>
              <a:buSzPts val="2600"/>
              <a:buNone/>
              <a:defRPr/>
            </a:lvl2pPr>
            <a:lvl3pPr lvl="2" algn="ctr" rtl="0">
              <a:spcBef>
                <a:spcPts val="0"/>
              </a:spcBef>
              <a:spcAft>
                <a:spcPts val="0"/>
              </a:spcAft>
              <a:buSzPts val="2600"/>
              <a:buNone/>
              <a:defRPr/>
            </a:lvl3pPr>
            <a:lvl4pPr lvl="3" algn="ctr" rtl="0">
              <a:spcBef>
                <a:spcPts val="0"/>
              </a:spcBef>
              <a:spcAft>
                <a:spcPts val="0"/>
              </a:spcAft>
              <a:buSzPts val="2600"/>
              <a:buNone/>
              <a:defRPr/>
            </a:lvl4pPr>
            <a:lvl5pPr lvl="4" algn="ctr" rtl="0">
              <a:spcBef>
                <a:spcPts val="0"/>
              </a:spcBef>
              <a:spcAft>
                <a:spcPts val="0"/>
              </a:spcAft>
              <a:buSzPts val="2600"/>
              <a:buNone/>
              <a:defRPr/>
            </a:lvl5pPr>
            <a:lvl6pPr lvl="5" algn="ctr" rtl="0">
              <a:spcBef>
                <a:spcPts val="0"/>
              </a:spcBef>
              <a:spcAft>
                <a:spcPts val="0"/>
              </a:spcAft>
              <a:buSzPts val="2600"/>
              <a:buNone/>
              <a:defRPr/>
            </a:lvl6pPr>
            <a:lvl7pPr lvl="6" algn="ctr" rtl="0">
              <a:spcBef>
                <a:spcPts val="0"/>
              </a:spcBef>
              <a:spcAft>
                <a:spcPts val="0"/>
              </a:spcAft>
              <a:buSzPts val="2600"/>
              <a:buNone/>
              <a:defRPr/>
            </a:lvl7pPr>
            <a:lvl8pPr lvl="7" algn="ctr" rtl="0">
              <a:spcBef>
                <a:spcPts val="0"/>
              </a:spcBef>
              <a:spcAft>
                <a:spcPts val="0"/>
              </a:spcAft>
              <a:buSzPts val="2600"/>
              <a:buNone/>
              <a:defRPr/>
            </a:lvl8pPr>
            <a:lvl9pPr lvl="8" algn="ctr" rtl="0">
              <a:spcBef>
                <a:spcPts val="0"/>
              </a:spcBef>
              <a:spcAft>
                <a:spcPts val="0"/>
              </a:spcAft>
              <a:buSzPts val="2600"/>
              <a:buNone/>
              <a:defRPr/>
            </a:lvl9pPr>
          </a:lstStyle>
          <a:p>
            <a:r>
              <a:rPr lang="en-US"/>
              <a:t>Click to edit Master title style</a:t>
            </a:r>
            <a:endParaRPr/>
          </a:p>
        </p:txBody>
      </p:sp>
      <p:sp>
        <p:nvSpPr>
          <p:cNvPr id="41" name="Google Shape;41;p9"/>
          <p:cNvSpPr txBox="1">
            <a:spLocks noGrp="1"/>
          </p:cNvSpPr>
          <p:nvPr>
            <p:ph type="subTitle" idx="1"/>
          </p:nvPr>
        </p:nvSpPr>
        <p:spPr>
          <a:xfrm>
            <a:off x="2847400" y="4204667"/>
            <a:ext cx="6497200" cy="8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133"/>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en-US"/>
              <a:t>Click to edit Master subtitle style</a:t>
            </a:r>
            <a:endParaRPr/>
          </a:p>
        </p:txBody>
      </p:sp>
    </p:spTree>
    <p:extLst>
      <p:ext uri="{BB962C8B-B14F-4D97-AF65-F5344CB8AC3E}">
        <p14:creationId xmlns:p14="http://schemas.microsoft.com/office/powerpoint/2010/main" val="441824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
        <p:cNvGrpSpPr/>
        <p:nvPr/>
      </p:nvGrpSpPr>
      <p:grpSpPr>
        <a:xfrm>
          <a:off x="0" y="0"/>
          <a:ext cx="0" cy="0"/>
          <a:chOff x="0" y="0"/>
          <a:chExt cx="0" cy="0"/>
        </a:xfrm>
      </p:grpSpPr>
      <p:sp>
        <p:nvSpPr>
          <p:cNvPr id="43" name="Google Shape;43;p10"/>
          <p:cNvSpPr>
            <a:spLocks noGrp="1"/>
          </p:cNvSpPr>
          <p:nvPr>
            <p:ph type="pic" idx="2"/>
          </p:nvPr>
        </p:nvSpPr>
        <p:spPr>
          <a:xfrm>
            <a:off x="0" y="0"/>
            <a:ext cx="12192000" cy="6858000"/>
          </a:xfrm>
          <a:prstGeom prst="rect">
            <a:avLst/>
          </a:prstGeom>
          <a:noFill/>
          <a:ln>
            <a:noFill/>
          </a:ln>
        </p:spPr>
      </p:sp>
      <p:sp>
        <p:nvSpPr>
          <p:cNvPr id="44" name="Google Shape;44;p10"/>
          <p:cNvSpPr txBox="1">
            <a:spLocks noGrp="1"/>
          </p:cNvSpPr>
          <p:nvPr>
            <p:ph type="title"/>
          </p:nvPr>
        </p:nvSpPr>
        <p:spPr>
          <a:xfrm>
            <a:off x="960000" y="5352600"/>
            <a:ext cx="10272000" cy="7636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2600"/>
              <a:buNone/>
              <a:defRPr>
                <a:solidFill>
                  <a:schemeClr val="lt1"/>
                </a:solidFill>
              </a:defRPr>
            </a:lvl1pPr>
            <a:lvl2pPr lvl="1" algn="ctr" rtl="0">
              <a:spcBef>
                <a:spcPts val="0"/>
              </a:spcBef>
              <a:spcAft>
                <a:spcPts val="0"/>
              </a:spcAft>
              <a:buSzPts val="2600"/>
              <a:buNone/>
              <a:defRPr/>
            </a:lvl2pPr>
            <a:lvl3pPr lvl="2" algn="ctr" rtl="0">
              <a:spcBef>
                <a:spcPts val="0"/>
              </a:spcBef>
              <a:spcAft>
                <a:spcPts val="0"/>
              </a:spcAft>
              <a:buSzPts val="2600"/>
              <a:buNone/>
              <a:defRPr/>
            </a:lvl3pPr>
            <a:lvl4pPr lvl="3" algn="ctr" rtl="0">
              <a:spcBef>
                <a:spcPts val="0"/>
              </a:spcBef>
              <a:spcAft>
                <a:spcPts val="0"/>
              </a:spcAft>
              <a:buSzPts val="2600"/>
              <a:buNone/>
              <a:defRPr/>
            </a:lvl4pPr>
            <a:lvl5pPr lvl="4" algn="ctr" rtl="0">
              <a:spcBef>
                <a:spcPts val="0"/>
              </a:spcBef>
              <a:spcAft>
                <a:spcPts val="0"/>
              </a:spcAft>
              <a:buSzPts val="2600"/>
              <a:buNone/>
              <a:defRPr/>
            </a:lvl5pPr>
            <a:lvl6pPr lvl="5" algn="ctr" rtl="0">
              <a:spcBef>
                <a:spcPts val="0"/>
              </a:spcBef>
              <a:spcAft>
                <a:spcPts val="0"/>
              </a:spcAft>
              <a:buSzPts val="2600"/>
              <a:buNone/>
              <a:defRPr/>
            </a:lvl6pPr>
            <a:lvl7pPr lvl="6" algn="ctr" rtl="0">
              <a:spcBef>
                <a:spcPts val="0"/>
              </a:spcBef>
              <a:spcAft>
                <a:spcPts val="0"/>
              </a:spcAft>
              <a:buSzPts val="2600"/>
              <a:buNone/>
              <a:defRPr/>
            </a:lvl7pPr>
            <a:lvl8pPr lvl="7" algn="ctr" rtl="0">
              <a:spcBef>
                <a:spcPts val="0"/>
              </a:spcBef>
              <a:spcAft>
                <a:spcPts val="0"/>
              </a:spcAft>
              <a:buSzPts val="2600"/>
              <a:buNone/>
              <a:defRPr/>
            </a:lvl8pPr>
            <a:lvl9pPr lvl="8" algn="ctr" rtl="0">
              <a:spcBef>
                <a:spcPts val="0"/>
              </a:spcBef>
              <a:spcAft>
                <a:spcPts val="0"/>
              </a:spcAft>
              <a:buSzPts val="2600"/>
              <a:buNone/>
              <a:defRPr/>
            </a:lvl9pPr>
          </a:lstStyle>
          <a:p>
            <a:r>
              <a:rPr lang="en-US"/>
              <a:t>Click to edit Master title style</a:t>
            </a:r>
            <a:endParaRPr/>
          </a:p>
        </p:txBody>
      </p:sp>
    </p:spTree>
    <p:extLst>
      <p:ext uri="{BB962C8B-B14F-4D97-AF65-F5344CB8AC3E}">
        <p14:creationId xmlns:p14="http://schemas.microsoft.com/office/powerpoint/2010/main" val="2997634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1pPr>
            <a:lvl2pPr lvl="1"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2pPr>
            <a:lvl3pPr lvl="2"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3pPr>
            <a:lvl4pPr lvl="3"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4pPr>
            <a:lvl5pPr lvl="4"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5pPr>
            <a:lvl6pPr lvl="5"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6pPr>
            <a:lvl7pPr lvl="6"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7pPr>
            <a:lvl8pPr lvl="7"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8pPr>
            <a:lvl9pPr lvl="8"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extLst>
      <p:ext uri="{BB962C8B-B14F-4D97-AF65-F5344CB8AC3E}">
        <p14:creationId xmlns:p14="http://schemas.microsoft.com/office/powerpoint/2010/main" val="1070914229"/>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112"/>
        <p:cNvGrpSpPr/>
        <p:nvPr/>
      </p:nvGrpSpPr>
      <p:grpSpPr>
        <a:xfrm>
          <a:off x="0" y="0"/>
          <a:ext cx="0" cy="0"/>
          <a:chOff x="0" y="0"/>
          <a:chExt cx="0" cy="0"/>
        </a:xfrm>
      </p:grpSpPr>
      <p:sp>
        <p:nvSpPr>
          <p:cNvPr id="113" name="Google Shape;113;p24"/>
          <p:cNvSpPr txBox="1">
            <a:spLocks noGrp="1"/>
          </p:cNvSpPr>
          <p:nvPr>
            <p:ph type="title"/>
          </p:nvPr>
        </p:nvSpPr>
        <p:spPr>
          <a:xfrm>
            <a:off x="950967" y="719333"/>
            <a:ext cx="10290000" cy="643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1pPr>
            <a:lvl2pPr lvl="1"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2pPr>
            <a:lvl3pPr lvl="2"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3pPr>
            <a:lvl4pPr lvl="3"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4pPr>
            <a:lvl5pPr lvl="4"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5pPr>
            <a:lvl6pPr lvl="5"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6pPr>
            <a:lvl7pPr lvl="6"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7pPr>
            <a:lvl8pPr lvl="7"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8pPr>
            <a:lvl9pPr lvl="8" algn="ctr">
              <a:spcBef>
                <a:spcPts val="0"/>
              </a:spcBef>
              <a:spcAft>
                <a:spcPts val="0"/>
              </a:spcAft>
              <a:buClr>
                <a:schemeClr val="lt1"/>
              </a:buClr>
              <a:buSzPts val="2400"/>
              <a:buFont typeface="Inter"/>
              <a:buNone/>
              <a:defRPr sz="2400" b="1">
                <a:solidFill>
                  <a:schemeClr val="lt1"/>
                </a:solidFill>
                <a:latin typeface="Inter"/>
                <a:ea typeface="Inter"/>
                <a:cs typeface="Inter"/>
                <a:sym typeface="Inter"/>
              </a:defRPr>
            </a:lvl9pPr>
          </a:lstStyle>
          <a:p>
            <a:endParaRPr/>
          </a:p>
        </p:txBody>
      </p:sp>
      <p:sp>
        <p:nvSpPr>
          <p:cNvPr id="114" name="Google Shape;114;p2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1pPr>
            <a:lvl2pPr marL="914400" lvl="1"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2pPr>
            <a:lvl3pPr marL="1371600" lvl="2"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3pPr>
            <a:lvl4pPr marL="1828800" lvl="3"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4pPr>
            <a:lvl5pPr marL="2286000" lvl="4"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5pPr>
            <a:lvl6pPr marL="2743200" lvl="5"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6pPr>
            <a:lvl7pPr marL="3200400" lvl="6"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7pPr>
            <a:lvl8pPr marL="3657600" lvl="7"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8pPr>
            <a:lvl9pPr marL="4114800" lvl="8" indent="-298450">
              <a:lnSpc>
                <a:spcPct val="115000"/>
              </a:lnSpc>
              <a:spcBef>
                <a:spcPts val="0"/>
              </a:spcBef>
              <a:spcAft>
                <a:spcPts val="0"/>
              </a:spcAft>
              <a:buClr>
                <a:schemeClr val="lt1"/>
              </a:buClr>
              <a:buSzPts val="1100"/>
              <a:buFont typeface="Inter"/>
              <a:buChar char="■"/>
              <a:defRPr sz="1100">
                <a:solidFill>
                  <a:schemeClr val="lt1"/>
                </a:solidFill>
                <a:latin typeface="Inter"/>
                <a:ea typeface="Inter"/>
                <a:cs typeface="Inter"/>
                <a:sym typeface="Inter"/>
              </a:defRPr>
            </a:lvl9pPr>
          </a:lstStyle>
          <a:p>
            <a:endParaRPr/>
          </a:p>
        </p:txBody>
      </p:sp>
    </p:spTree>
    <p:extLst>
      <p:ext uri="{BB962C8B-B14F-4D97-AF65-F5344CB8AC3E}">
        <p14:creationId xmlns:p14="http://schemas.microsoft.com/office/powerpoint/2010/main" val="1731743712"/>
      </p:ext>
    </p:extLst>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crimejusticejournal.com/about/contac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1.jpg"/><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1242" y="2824200"/>
            <a:ext cx="9569516" cy="1209600"/>
          </a:xfrm>
        </p:spPr>
        <p:txBody>
          <a:bodyPr/>
          <a:lstStyle/>
          <a:p>
            <a:pPr algn="ctr"/>
            <a:r>
              <a:rPr lang="en-US" sz="6000" dirty="0">
                <a:latin typeface="Tw Cen MT Bold" panose="020B0802020104020603" pitchFamily="34" charset="0"/>
              </a:rPr>
              <a:t>DIGITAL HEALTH GROUP </a:t>
            </a:r>
            <a:r>
              <a:rPr lang="en-US" sz="3200" dirty="0">
                <a:latin typeface="Tw Cen MT Bold" panose="020B0802020104020603" pitchFamily="34" charset="0"/>
              </a:rPr>
              <a:t>CONTRACT PROPOSAL</a:t>
            </a:r>
            <a:endParaRPr lang="en-US" sz="5400" dirty="0">
              <a:latin typeface="Tw Cen MT Bold" panose="020B0802020104020603" pitchFamily="34" charset="0"/>
            </a:endParaRPr>
          </a:p>
        </p:txBody>
      </p:sp>
      <p:sp>
        <p:nvSpPr>
          <p:cNvPr id="3" name="Subtitle 2"/>
          <p:cNvSpPr>
            <a:spLocks noGrp="1"/>
          </p:cNvSpPr>
          <p:nvPr>
            <p:ph type="subTitle" idx="1"/>
          </p:nvPr>
        </p:nvSpPr>
        <p:spPr>
          <a:xfrm>
            <a:off x="8632722" y="4748981"/>
            <a:ext cx="3559277" cy="1815947"/>
          </a:xfrm>
        </p:spPr>
        <p:txBody>
          <a:bodyPr>
            <a:normAutofit/>
          </a:bodyPr>
          <a:lstStyle/>
          <a:p>
            <a:pPr algn="l"/>
            <a:r>
              <a:rPr lang="en-US" sz="2000" b="1" dirty="0">
                <a:latin typeface="Segoe UI Light"/>
                <a:cs typeface="Segoe UI Light"/>
              </a:rPr>
              <a:t>Presented by:</a:t>
            </a:r>
          </a:p>
          <a:p>
            <a:pPr algn="l"/>
            <a:endParaRPr lang="en-US" sz="900" b="1" dirty="0">
              <a:latin typeface="Segoe UI Light" panose="020B0502040204020203" pitchFamily="34" charset="0"/>
              <a:cs typeface="Segoe UI Light" panose="020B0502040204020203" pitchFamily="34" charset="0"/>
            </a:endParaRPr>
          </a:p>
          <a:p>
            <a:pPr algn="l"/>
            <a:r>
              <a:rPr lang="en-US" sz="1600" dirty="0">
                <a:latin typeface="Segoe UI Light"/>
                <a:cs typeface="Segoe UI Light"/>
              </a:rPr>
              <a:t>Jean Warren Bulacan</a:t>
            </a:r>
          </a:p>
          <a:p>
            <a:pPr algn="l"/>
            <a:r>
              <a:rPr lang="en-US" sz="1600" dirty="0">
                <a:latin typeface="Segoe UI Light"/>
                <a:cs typeface="Segoe UI Light"/>
              </a:rPr>
              <a:t>Anish Kamalakkannan</a:t>
            </a:r>
          </a:p>
          <a:p>
            <a:pPr algn="l"/>
            <a:r>
              <a:rPr lang="en-US" sz="1600" dirty="0">
                <a:latin typeface="Segoe UI Light"/>
                <a:cs typeface="Segoe UI Light"/>
              </a:rPr>
              <a:t>Charlie McBride </a:t>
            </a:r>
          </a:p>
          <a:p>
            <a:pPr algn="l"/>
            <a:r>
              <a:rPr lang="en-US" sz="1600" dirty="0">
                <a:latin typeface="Segoe UI Light"/>
                <a:cs typeface="Segoe UI Light"/>
              </a:rPr>
              <a:t>Amber Xie </a:t>
            </a:r>
            <a:endParaRPr lang="en-US" dirty="0"/>
          </a:p>
          <a:p>
            <a:endParaRPr lang="en-US" dirty="0"/>
          </a:p>
        </p:txBody>
      </p:sp>
      <p:sp>
        <p:nvSpPr>
          <p:cNvPr id="10" name="TextBox 9">
            <a:extLst>
              <a:ext uri="{FF2B5EF4-FFF2-40B4-BE49-F238E27FC236}">
                <a16:creationId xmlns:a16="http://schemas.microsoft.com/office/drawing/2014/main" id="{821F9CEB-1D6E-4A57-4654-A95BACC906A8}"/>
              </a:ext>
            </a:extLst>
          </p:cNvPr>
          <p:cNvSpPr txBox="1"/>
          <p:nvPr/>
        </p:nvSpPr>
        <p:spPr>
          <a:xfrm>
            <a:off x="545691" y="131248"/>
            <a:ext cx="6105832" cy="292388"/>
          </a:xfrm>
          <a:prstGeom prst="rect">
            <a:avLst/>
          </a:prstGeom>
          <a:noFill/>
        </p:spPr>
        <p:txBody>
          <a:bodyPr wrap="square">
            <a:spAutoFit/>
          </a:bodyPr>
          <a:lstStyle/>
          <a:p>
            <a:pPr algn="l"/>
            <a:r>
              <a:rPr lang="en-US" sz="1300" b="1" dirty="0">
                <a:solidFill>
                  <a:schemeClr val="tx1"/>
                </a:solidFill>
                <a:latin typeface="Segoe UI Light" panose="020B0502040204020203" pitchFamily="34" charset="0"/>
                <a:cs typeface="Segoe UI Light" panose="020B0502040204020203" pitchFamily="34" charset="0"/>
              </a:rPr>
              <a:t>MXB201 Group Project </a:t>
            </a:r>
            <a:r>
              <a:rPr lang="en-AU" sz="1300" b="1" i="0" dirty="0">
                <a:solidFill>
                  <a:srgbClr val="FFFFFF"/>
                </a:solidFill>
                <a:effectLst/>
                <a:latin typeface="Segoe UI Light" panose="020B0502040204020203" pitchFamily="34" charset="0"/>
                <a:cs typeface="Segoe UI Light" panose="020B0502040204020203" pitchFamily="34" charset="0"/>
              </a:rPr>
              <a:t>— Group 15</a:t>
            </a:r>
            <a:endParaRPr lang="en-US" sz="1300" b="1" dirty="0">
              <a:solidFill>
                <a:schemeClr val="tx1"/>
              </a:solidFill>
              <a:latin typeface="Segoe UI Light" panose="020B0502040204020203" pitchFamily="34" charset="0"/>
              <a:cs typeface="Segoe UI Light" panose="020B0502040204020203" pitchFamily="34" charset="0"/>
            </a:endParaRPr>
          </a:p>
        </p:txBody>
      </p:sp>
      <p:pic>
        <p:nvPicPr>
          <p:cNvPr id="5" name="Picture 4" descr="A blue and white sign&#10;&#10;AI-generated content may be incorrect.">
            <a:extLst>
              <a:ext uri="{FF2B5EF4-FFF2-40B4-BE49-F238E27FC236}">
                <a16:creationId xmlns:a16="http://schemas.microsoft.com/office/drawing/2014/main" id="{EE4AE324-430D-252A-F20C-00281F136E7F}"/>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25577" y="115634"/>
            <a:ext cx="395534" cy="39553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0D3F2F4-7016-619D-480B-9A8161CBDA30}"/>
              </a:ext>
            </a:extLst>
          </p:cNvPr>
          <p:cNvSpPr txBox="1">
            <a:spLocks/>
          </p:cNvSpPr>
          <p:nvPr/>
        </p:nvSpPr>
        <p:spPr>
          <a:xfrm>
            <a:off x="741410" y="662669"/>
            <a:ext cx="10787007" cy="7994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dk1"/>
              </a:buClr>
              <a:buSzPts val="2600"/>
              <a:buFont typeface="Syne"/>
              <a:buNone/>
              <a:defRPr sz="2600" b="0" i="0" u="none" strike="noStrike" cap="none">
                <a:solidFill>
                  <a:schemeClr val="dk1"/>
                </a:solidFill>
                <a:latin typeface="Syne SemiBold"/>
                <a:ea typeface="Syne SemiBold"/>
                <a:cs typeface="Syne SemiBold"/>
                <a:sym typeface="Syne SemiBold"/>
              </a:defRPr>
            </a:lvl1pPr>
            <a:lvl2pPr marR="0" lvl="1" algn="l" rtl="0" eaLnBrk="1" hangingPunct="1">
              <a:lnSpc>
                <a:spcPct val="100000"/>
              </a:lnSpc>
              <a:spcBef>
                <a:spcPts val="0"/>
              </a:spcBef>
              <a:spcAft>
                <a:spcPts val="0"/>
              </a:spcAft>
              <a:buClr>
                <a:schemeClr val="dk1"/>
              </a:buClr>
              <a:buSzPts val="2600"/>
              <a:buFont typeface="Syne"/>
              <a:buNone/>
              <a:defRPr sz="2600" b="1" i="0" u="none" strike="noStrike" cap="none">
                <a:solidFill>
                  <a:schemeClr val="dk1"/>
                </a:solidFill>
                <a:latin typeface="Syne"/>
                <a:ea typeface="Syne"/>
                <a:cs typeface="Syne"/>
                <a:sym typeface="Syne"/>
              </a:defRPr>
            </a:lvl2pPr>
            <a:lvl3pPr marR="0" lvl="2" algn="l" rtl="0" eaLnBrk="1" hangingPunct="1">
              <a:lnSpc>
                <a:spcPct val="100000"/>
              </a:lnSpc>
              <a:spcBef>
                <a:spcPts val="0"/>
              </a:spcBef>
              <a:spcAft>
                <a:spcPts val="0"/>
              </a:spcAft>
              <a:buClr>
                <a:schemeClr val="dk1"/>
              </a:buClr>
              <a:buSzPts val="2600"/>
              <a:buFont typeface="Syne"/>
              <a:buNone/>
              <a:defRPr sz="2600" b="1" i="0" u="none" strike="noStrike" cap="none">
                <a:solidFill>
                  <a:schemeClr val="dk1"/>
                </a:solidFill>
                <a:latin typeface="Syne"/>
                <a:ea typeface="Syne"/>
                <a:cs typeface="Syne"/>
                <a:sym typeface="Syne"/>
              </a:defRPr>
            </a:lvl3pPr>
            <a:lvl4pPr marR="0" lvl="3" algn="l" rtl="0" eaLnBrk="1" hangingPunct="1">
              <a:lnSpc>
                <a:spcPct val="100000"/>
              </a:lnSpc>
              <a:spcBef>
                <a:spcPts val="0"/>
              </a:spcBef>
              <a:spcAft>
                <a:spcPts val="0"/>
              </a:spcAft>
              <a:buClr>
                <a:schemeClr val="dk1"/>
              </a:buClr>
              <a:buSzPts val="2600"/>
              <a:buFont typeface="Syne"/>
              <a:buNone/>
              <a:defRPr sz="2600" b="1" i="0" u="none" strike="noStrike" cap="none">
                <a:solidFill>
                  <a:schemeClr val="dk1"/>
                </a:solidFill>
                <a:latin typeface="Syne"/>
                <a:ea typeface="Syne"/>
                <a:cs typeface="Syne"/>
                <a:sym typeface="Syne"/>
              </a:defRPr>
            </a:lvl4pPr>
            <a:lvl5pPr marR="0" lvl="4" algn="l" rtl="0" eaLnBrk="1" hangingPunct="1">
              <a:lnSpc>
                <a:spcPct val="100000"/>
              </a:lnSpc>
              <a:spcBef>
                <a:spcPts val="0"/>
              </a:spcBef>
              <a:spcAft>
                <a:spcPts val="0"/>
              </a:spcAft>
              <a:buClr>
                <a:schemeClr val="dk1"/>
              </a:buClr>
              <a:buSzPts val="2600"/>
              <a:buFont typeface="Syne"/>
              <a:buNone/>
              <a:defRPr sz="2600" b="1" i="0" u="none" strike="noStrike" cap="none">
                <a:solidFill>
                  <a:schemeClr val="dk1"/>
                </a:solidFill>
                <a:latin typeface="Syne"/>
                <a:ea typeface="Syne"/>
                <a:cs typeface="Syne"/>
                <a:sym typeface="Syne"/>
              </a:defRPr>
            </a:lvl5pPr>
            <a:lvl6pPr marR="0" lvl="5" algn="l" rtl="0" eaLnBrk="1" hangingPunct="1">
              <a:lnSpc>
                <a:spcPct val="100000"/>
              </a:lnSpc>
              <a:spcBef>
                <a:spcPts val="0"/>
              </a:spcBef>
              <a:spcAft>
                <a:spcPts val="0"/>
              </a:spcAft>
              <a:buClr>
                <a:schemeClr val="dk1"/>
              </a:buClr>
              <a:buSzPts val="2600"/>
              <a:buFont typeface="Syne"/>
              <a:buNone/>
              <a:defRPr sz="2600" b="1" i="0" u="none" strike="noStrike" cap="none">
                <a:solidFill>
                  <a:schemeClr val="dk1"/>
                </a:solidFill>
                <a:latin typeface="Syne"/>
                <a:ea typeface="Syne"/>
                <a:cs typeface="Syne"/>
                <a:sym typeface="Syne"/>
              </a:defRPr>
            </a:lvl6pPr>
            <a:lvl7pPr marR="0" lvl="6" algn="l" rtl="0" eaLnBrk="1" hangingPunct="1">
              <a:lnSpc>
                <a:spcPct val="100000"/>
              </a:lnSpc>
              <a:spcBef>
                <a:spcPts val="0"/>
              </a:spcBef>
              <a:spcAft>
                <a:spcPts val="0"/>
              </a:spcAft>
              <a:buClr>
                <a:schemeClr val="dk1"/>
              </a:buClr>
              <a:buSzPts val="2600"/>
              <a:buFont typeface="Syne"/>
              <a:buNone/>
              <a:defRPr sz="2600" b="1" i="0" u="none" strike="noStrike" cap="none">
                <a:solidFill>
                  <a:schemeClr val="dk1"/>
                </a:solidFill>
                <a:latin typeface="Syne"/>
                <a:ea typeface="Syne"/>
                <a:cs typeface="Syne"/>
                <a:sym typeface="Syne"/>
              </a:defRPr>
            </a:lvl7pPr>
            <a:lvl8pPr marR="0" lvl="7" algn="l" rtl="0" eaLnBrk="1" hangingPunct="1">
              <a:lnSpc>
                <a:spcPct val="100000"/>
              </a:lnSpc>
              <a:spcBef>
                <a:spcPts val="0"/>
              </a:spcBef>
              <a:spcAft>
                <a:spcPts val="0"/>
              </a:spcAft>
              <a:buClr>
                <a:schemeClr val="dk1"/>
              </a:buClr>
              <a:buSzPts val="2600"/>
              <a:buFont typeface="Syne"/>
              <a:buNone/>
              <a:defRPr sz="2600" b="1" i="0" u="none" strike="noStrike" cap="none">
                <a:solidFill>
                  <a:schemeClr val="dk1"/>
                </a:solidFill>
                <a:latin typeface="Syne"/>
                <a:ea typeface="Syne"/>
                <a:cs typeface="Syne"/>
                <a:sym typeface="Syne"/>
              </a:defRPr>
            </a:lvl8pPr>
            <a:lvl9pPr marR="0" lvl="8" algn="l" rtl="0" eaLnBrk="1" hangingPunct="1">
              <a:lnSpc>
                <a:spcPct val="100000"/>
              </a:lnSpc>
              <a:spcBef>
                <a:spcPts val="0"/>
              </a:spcBef>
              <a:spcAft>
                <a:spcPts val="0"/>
              </a:spcAft>
              <a:buClr>
                <a:schemeClr val="dk1"/>
              </a:buClr>
              <a:buSzPts val="2600"/>
              <a:buFont typeface="Syne"/>
              <a:buNone/>
              <a:defRPr sz="2600" b="1" i="0" u="none" strike="noStrike" cap="none">
                <a:solidFill>
                  <a:schemeClr val="dk1"/>
                </a:solidFill>
                <a:latin typeface="Syne"/>
                <a:ea typeface="Syne"/>
                <a:cs typeface="Syne"/>
                <a:sym typeface="Syne"/>
              </a:defRPr>
            </a:lvl9pPr>
          </a:lstStyle>
          <a:p>
            <a:r>
              <a:rPr lang="en-US" sz="4000" b="1" dirty="0">
                <a:latin typeface="Tw Cen MT Bold" panose="020B0802020104020603" pitchFamily="34" charset="0"/>
              </a:rPr>
              <a:t>Exploring Non-Invasive Insights into Brain Health</a:t>
            </a:r>
            <a:endParaRPr lang="en-US" sz="4400" dirty="0">
              <a:latin typeface="Tw Cen MT Bold" panose="020B0802020104020603" pitchFamily="34" charset="0"/>
            </a:endParaRPr>
          </a:p>
        </p:txBody>
      </p:sp>
      <p:sp>
        <p:nvSpPr>
          <p:cNvPr id="11" name="Subtitle 4">
            <a:extLst>
              <a:ext uri="{FF2B5EF4-FFF2-40B4-BE49-F238E27FC236}">
                <a16:creationId xmlns:a16="http://schemas.microsoft.com/office/drawing/2014/main" id="{F5FD923E-D7F3-23D0-D74B-26C16C781523}"/>
              </a:ext>
            </a:extLst>
          </p:cNvPr>
          <p:cNvSpPr txBox="1">
            <a:spLocks/>
          </p:cNvSpPr>
          <p:nvPr/>
        </p:nvSpPr>
        <p:spPr>
          <a:xfrm>
            <a:off x="741410" y="1687669"/>
            <a:ext cx="6723639" cy="42573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609600" indent="-457200">
              <a:lnSpc>
                <a:spcPct val="150000"/>
              </a:lnSpc>
              <a:buFont typeface="Arial" panose="020B0604020202020204" pitchFamily="34" charset="0"/>
              <a:buChar char="•"/>
            </a:pPr>
            <a:r>
              <a:rPr lang="en-US" sz="2800" dirty="0">
                <a:latin typeface="Segoe UI Light" panose="020B0502040204020203" pitchFamily="34" charset="0"/>
                <a:cs typeface="Segoe UI Light" panose="020B0502040204020203" pitchFamily="34" charset="0"/>
              </a:rPr>
              <a:t>Utilizing diffusion-weighted MRI to assess brain tissue integrity.</a:t>
            </a:r>
          </a:p>
          <a:p>
            <a:pPr marL="609600" indent="-457200">
              <a:lnSpc>
                <a:spcPct val="150000"/>
              </a:lnSpc>
              <a:buFont typeface="Arial" panose="020B0604020202020204" pitchFamily="34" charset="0"/>
              <a:buChar char="•"/>
            </a:pPr>
            <a:r>
              <a:rPr lang="en-US" sz="2800" dirty="0">
                <a:latin typeface="Segoe UI Light" panose="020B0502040204020203" pitchFamily="34" charset="0"/>
                <a:cs typeface="Segoe UI Light" panose="020B0502040204020203" pitchFamily="34" charset="0"/>
              </a:rPr>
              <a:t>Project divided into two parts:</a:t>
            </a:r>
          </a:p>
          <a:p>
            <a:pPr marL="1066800" lvl="1" indent="-457200" algn="l">
              <a:lnSpc>
                <a:spcPct val="150000"/>
              </a:lnSpc>
              <a:buFont typeface="Arial" panose="020B0604020202020204" pitchFamily="34" charset="0"/>
              <a:buChar char="•"/>
            </a:pPr>
            <a:r>
              <a:rPr lang="en-US" sz="2800" b="1" dirty="0">
                <a:latin typeface="Segoe UI Light" panose="020B0502040204020203" pitchFamily="34" charset="0"/>
                <a:cs typeface="Segoe UI Light" panose="020B0502040204020203" pitchFamily="34" charset="0"/>
              </a:rPr>
              <a:t>Part I</a:t>
            </a:r>
            <a:r>
              <a:rPr lang="en-US" sz="2800" dirty="0">
                <a:latin typeface="Segoe UI Light" panose="020B0502040204020203" pitchFamily="34" charset="0"/>
                <a:cs typeface="Segoe UI Light" panose="020B0502040204020203" pitchFamily="34" charset="0"/>
              </a:rPr>
              <a:t>: Brain MRI Analysis</a:t>
            </a:r>
          </a:p>
          <a:p>
            <a:pPr marL="1066800" lvl="1" indent="-457200" algn="l">
              <a:lnSpc>
                <a:spcPct val="150000"/>
              </a:lnSpc>
              <a:buFont typeface="Arial" panose="020B0604020202020204" pitchFamily="34" charset="0"/>
              <a:buChar char="•"/>
            </a:pPr>
            <a:r>
              <a:rPr lang="en-US" sz="2800" b="1" dirty="0">
                <a:latin typeface="Segoe UI Light" panose="020B0502040204020203" pitchFamily="34" charset="0"/>
                <a:cs typeface="Segoe UI Light" panose="020B0502040204020203" pitchFamily="34" charset="0"/>
              </a:rPr>
              <a:t>Part II</a:t>
            </a:r>
            <a:r>
              <a:rPr lang="en-US" sz="2800" dirty="0">
                <a:latin typeface="Segoe UI Light" panose="020B0502040204020203" pitchFamily="34" charset="0"/>
                <a:cs typeface="Segoe UI Light" panose="020B0502040204020203" pitchFamily="34" charset="0"/>
              </a:rPr>
              <a:t>: Image-Based Feature Extraction</a:t>
            </a:r>
            <a:endParaRPr lang="en-AU" sz="2800" dirty="0">
              <a:latin typeface="Segoe UI Light" panose="020B0502040204020203" pitchFamily="34" charset="0"/>
              <a:cs typeface="Segoe UI Light" panose="020B0502040204020203" pitchFamily="34" charset="0"/>
            </a:endParaRPr>
          </a:p>
        </p:txBody>
      </p:sp>
      <p:grpSp>
        <p:nvGrpSpPr>
          <p:cNvPr id="3" name="Group 2">
            <a:extLst>
              <a:ext uri="{FF2B5EF4-FFF2-40B4-BE49-F238E27FC236}">
                <a16:creationId xmlns:a16="http://schemas.microsoft.com/office/drawing/2014/main" id="{E2645C18-C8C6-35B2-433A-B214A513FAAC}"/>
              </a:ext>
            </a:extLst>
          </p:cNvPr>
          <p:cNvGrpSpPr/>
          <p:nvPr/>
        </p:nvGrpSpPr>
        <p:grpSpPr>
          <a:xfrm>
            <a:off x="7790386" y="2188363"/>
            <a:ext cx="3432723" cy="3756693"/>
            <a:chOff x="7859949" y="1561896"/>
            <a:chExt cx="3289090" cy="3631637"/>
          </a:xfrm>
        </p:grpSpPr>
        <p:pic>
          <p:nvPicPr>
            <p:cNvPr id="3074" name="Picture 2" descr="Axial images of diffusion-weighted MRI of the brain with contrast ...">
              <a:extLst>
                <a:ext uri="{FF2B5EF4-FFF2-40B4-BE49-F238E27FC236}">
                  <a16:creationId xmlns:a16="http://schemas.microsoft.com/office/drawing/2014/main" id="{BEC95533-BAD9-CB36-9DFF-C38941A5CD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29" t="3788" r="3789" b="3993"/>
            <a:stretch/>
          </p:blipFill>
          <p:spPr bwMode="auto">
            <a:xfrm>
              <a:off x="7859949" y="1561896"/>
              <a:ext cx="3289090" cy="337002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1A6E3B1-360E-1FC4-BD2F-220FFA5EDB06}"/>
                </a:ext>
              </a:extLst>
            </p:cNvPr>
            <p:cNvSpPr txBox="1"/>
            <p:nvPr/>
          </p:nvSpPr>
          <p:spPr>
            <a:xfrm>
              <a:off x="7859949" y="4931923"/>
              <a:ext cx="2869660" cy="261610"/>
            </a:xfrm>
            <a:prstGeom prst="rect">
              <a:avLst/>
            </a:prstGeom>
            <a:noFill/>
          </p:spPr>
          <p:txBody>
            <a:bodyPr wrap="square" rtlCol="0">
              <a:spAutoFit/>
            </a:bodyPr>
            <a:lstStyle/>
            <a:p>
              <a:r>
                <a:rPr lang="fr-FR" sz="1050" dirty="0">
                  <a:solidFill>
                    <a:schemeClr val="tx1"/>
                  </a:solidFill>
                </a:rPr>
                <a:t>Source: Chin, R.-I., et al. (2017)</a:t>
              </a:r>
              <a:endParaRPr lang="en-AU" sz="1050" dirty="0">
                <a:solidFill>
                  <a:schemeClr val="tx1"/>
                </a:solidFill>
              </a:endParaRPr>
            </a:p>
          </p:txBody>
        </p:sp>
      </p:grpSp>
    </p:spTree>
    <p:extLst>
      <p:ext uri="{BB962C8B-B14F-4D97-AF65-F5344CB8AC3E}">
        <p14:creationId xmlns:p14="http://schemas.microsoft.com/office/powerpoint/2010/main" val="281277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fade">
                                      <p:cBhvr>
                                        <p:cTn id="15" dur="500"/>
                                        <p:tgtEl>
                                          <p:spTgt spid="1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fade">
                                      <p:cBhvr>
                                        <p:cTn id="20"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048DECB-A15B-73F4-4854-DCEA55AA3E00}"/>
              </a:ext>
            </a:extLst>
          </p:cNvPr>
          <p:cNvSpPr txBox="1"/>
          <p:nvPr/>
        </p:nvSpPr>
        <p:spPr>
          <a:xfrm>
            <a:off x="638088" y="862298"/>
            <a:ext cx="9789280" cy="1323439"/>
          </a:xfrm>
          <a:prstGeom prst="rect">
            <a:avLst/>
          </a:prstGeom>
          <a:noFill/>
        </p:spPr>
        <p:txBody>
          <a:bodyPr wrap="square" rtlCol="0">
            <a:spAutoFit/>
          </a:bodyPr>
          <a:lstStyle/>
          <a:p>
            <a:r>
              <a:rPr lang="en-US" sz="4000" b="1" dirty="0">
                <a:solidFill>
                  <a:schemeClr val="tx1"/>
                </a:solidFill>
                <a:latin typeface="Tw Cen MT Bold" panose="020B0802020104020603" pitchFamily="34" charset="0"/>
              </a:rPr>
              <a:t>PART I: Modeling Water Molecule Movement in the Brain</a:t>
            </a:r>
            <a:endParaRPr lang="en-AU" sz="4000" dirty="0">
              <a:solidFill>
                <a:schemeClr val="tx1"/>
              </a:solidFill>
              <a:latin typeface="Tw Cen MT" panose="020B0602020104020603" pitchFamily="34" charset="0"/>
            </a:endParaRPr>
          </a:p>
        </p:txBody>
      </p:sp>
      <p:sp>
        <p:nvSpPr>
          <p:cNvPr id="4" name="Subtitle 4">
            <a:extLst>
              <a:ext uri="{FF2B5EF4-FFF2-40B4-BE49-F238E27FC236}">
                <a16:creationId xmlns:a16="http://schemas.microsoft.com/office/drawing/2014/main" id="{A4AA9083-2D92-D928-2DBA-69FE2619EC8A}"/>
              </a:ext>
            </a:extLst>
          </p:cNvPr>
          <p:cNvSpPr txBox="1">
            <a:spLocks/>
          </p:cNvSpPr>
          <p:nvPr/>
        </p:nvSpPr>
        <p:spPr>
          <a:xfrm>
            <a:off x="429541" y="2185737"/>
            <a:ext cx="5666459" cy="42900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609600" indent="-457200">
              <a:lnSpc>
                <a:spcPct val="150000"/>
              </a:lnSpc>
              <a:buFont typeface="Arial" panose="020B0604020202020204" pitchFamily="34" charset="0"/>
              <a:buChar char="•"/>
            </a:pPr>
            <a:r>
              <a:rPr lang="en-US" sz="2800" dirty="0">
                <a:latin typeface="Segoe UI Light" panose="020B0502040204020203" pitchFamily="34" charset="0"/>
                <a:cs typeface="Segoe UI Light" panose="020B0502040204020203" pitchFamily="34" charset="0"/>
              </a:rPr>
              <a:t>Estimation of the diffusion tensor to capture water diffusion patterns.</a:t>
            </a:r>
          </a:p>
          <a:p>
            <a:pPr marL="609600" indent="-457200">
              <a:lnSpc>
                <a:spcPct val="150000"/>
              </a:lnSpc>
              <a:buFont typeface="Arial" panose="020B0604020202020204" pitchFamily="34" charset="0"/>
              <a:buChar char="•"/>
            </a:pPr>
            <a:r>
              <a:rPr lang="en-US" sz="2800" dirty="0">
                <a:latin typeface="Segoe UI Light" panose="020B0502040204020203" pitchFamily="34" charset="0"/>
                <a:cs typeface="Segoe UI Light" panose="020B0502040204020203" pitchFamily="34" charset="0"/>
              </a:rPr>
              <a:t>Baseline scan </a:t>
            </a:r>
            <a:r>
              <a:rPr lang="en-US" sz="2800" dirty="0">
                <a:latin typeface="Segoe UI Light" panose="020B0502040204020203" pitchFamily="34" charset="0"/>
                <a:cs typeface="Segoe UI Light" panose="020B0502040204020203" pitchFamily="34" charset="0"/>
                <a:sym typeface="Wingdings" panose="05000000000000000000" pitchFamily="2" charset="2"/>
              </a:rPr>
              <a:t> applies six or more magnetic shoves</a:t>
            </a:r>
            <a:endParaRPr lang="en-US" sz="2800" dirty="0">
              <a:latin typeface="Segoe UI Light" panose="020B0502040204020203" pitchFamily="34" charset="0"/>
              <a:cs typeface="Segoe UI Light" panose="020B0502040204020203" pitchFamily="34" charset="0"/>
            </a:endParaRPr>
          </a:p>
          <a:p>
            <a:pPr marL="609600" indent="-457200">
              <a:lnSpc>
                <a:spcPct val="150000"/>
              </a:lnSpc>
              <a:buFont typeface="Arial" panose="020B0604020202020204" pitchFamily="34" charset="0"/>
              <a:buChar char="•"/>
            </a:pPr>
            <a:r>
              <a:rPr lang="en-US" sz="2800" dirty="0">
                <a:latin typeface="Segoe UI Light" panose="020B0502040204020203" pitchFamily="34" charset="0"/>
                <a:cs typeface="Segoe UI Light" panose="020B0502040204020203" pitchFamily="34" charset="0"/>
              </a:rPr>
              <a:t>Reveals microstructural changes</a:t>
            </a:r>
            <a:endParaRPr lang="en-AU" sz="2800" dirty="0">
              <a:latin typeface="Segoe UI Light" panose="020B0502040204020203" pitchFamily="34" charset="0"/>
              <a:cs typeface="Segoe UI Light" panose="020B0502040204020203" pitchFamily="34" charset="0"/>
            </a:endParaRPr>
          </a:p>
        </p:txBody>
      </p:sp>
      <p:grpSp>
        <p:nvGrpSpPr>
          <p:cNvPr id="9" name="Group 8">
            <a:extLst>
              <a:ext uri="{FF2B5EF4-FFF2-40B4-BE49-F238E27FC236}">
                <a16:creationId xmlns:a16="http://schemas.microsoft.com/office/drawing/2014/main" id="{94BDD0FD-FD2D-006C-51DE-FDF76A95E1C2}"/>
              </a:ext>
            </a:extLst>
          </p:cNvPr>
          <p:cNvGrpSpPr/>
          <p:nvPr/>
        </p:nvGrpSpPr>
        <p:grpSpPr>
          <a:xfrm>
            <a:off x="6866654" y="1899713"/>
            <a:ext cx="4552196" cy="4333820"/>
            <a:chOff x="6866653" y="1899712"/>
            <a:chExt cx="5008101" cy="4598445"/>
          </a:xfrm>
        </p:grpSpPr>
        <p:pic>
          <p:nvPicPr>
            <p:cNvPr id="1028" name="Picture 4" descr="Principles of diffusion. (A) The diffusion tensor ellipsoid represents ...">
              <a:extLst>
                <a:ext uri="{FF2B5EF4-FFF2-40B4-BE49-F238E27FC236}">
                  <a16:creationId xmlns:a16="http://schemas.microsoft.com/office/drawing/2014/main" id="{A2C1C5EF-BF64-C75E-43F8-6E2E510BE4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6653" y="1899712"/>
              <a:ext cx="5008101" cy="433683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5DAC1F6-ABA0-01EC-60F1-AF1E06E21F69}"/>
                </a:ext>
              </a:extLst>
            </p:cNvPr>
            <p:cNvSpPr txBox="1"/>
            <p:nvPr/>
          </p:nvSpPr>
          <p:spPr>
            <a:xfrm>
              <a:off x="6866653" y="6236547"/>
              <a:ext cx="4591455" cy="261610"/>
            </a:xfrm>
            <a:prstGeom prst="rect">
              <a:avLst/>
            </a:prstGeom>
            <a:noFill/>
          </p:spPr>
          <p:txBody>
            <a:bodyPr wrap="square" rtlCol="0">
              <a:spAutoFit/>
            </a:bodyPr>
            <a:lstStyle/>
            <a:p>
              <a:r>
                <a:rPr lang="en-AU" sz="1100" dirty="0">
                  <a:solidFill>
                    <a:schemeClr val="tx1"/>
                  </a:solidFill>
                </a:rPr>
                <a:t>Source: Anderson, E. J., et al. (2011).</a:t>
              </a:r>
            </a:p>
          </p:txBody>
        </p:sp>
      </p:grpSp>
    </p:spTree>
    <p:extLst>
      <p:ext uri="{BB962C8B-B14F-4D97-AF65-F5344CB8AC3E}">
        <p14:creationId xmlns:p14="http://schemas.microsoft.com/office/powerpoint/2010/main" val="83052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DAF9A-2118-2352-CB91-9D8681DB4D0C}"/>
            </a:ext>
          </a:extLst>
        </p:cNvPr>
        <p:cNvGrpSpPr/>
        <p:nvPr/>
      </p:nvGrpSpPr>
      <p:grpSpPr>
        <a:xfrm>
          <a:off x="0" y="0"/>
          <a:ext cx="0" cy="0"/>
          <a:chOff x="0" y="0"/>
          <a:chExt cx="0" cy="0"/>
        </a:xfrm>
      </p:grpSpPr>
      <p:sp>
        <p:nvSpPr>
          <p:cNvPr id="4" name="Subtitle 4">
            <a:extLst>
              <a:ext uri="{FF2B5EF4-FFF2-40B4-BE49-F238E27FC236}">
                <a16:creationId xmlns:a16="http://schemas.microsoft.com/office/drawing/2014/main" id="{420BFD1E-E24C-B3F8-45E3-E41E73E8AC6F}"/>
              </a:ext>
            </a:extLst>
          </p:cNvPr>
          <p:cNvSpPr txBox="1">
            <a:spLocks/>
          </p:cNvSpPr>
          <p:nvPr/>
        </p:nvSpPr>
        <p:spPr>
          <a:xfrm>
            <a:off x="460712" y="1586988"/>
            <a:ext cx="6256421" cy="51025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609600" indent="-457200">
              <a:lnSpc>
                <a:spcPct val="150000"/>
              </a:lnSpc>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Detecting Neurological Conditions Early</a:t>
            </a:r>
          </a:p>
          <a:p>
            <a:pPr marL="1066800" lvl="1" indent="-457200" algn="l">
              <a:lnSpc>
                <a:spcPct val="150000"/>
              </a:lnSpc>
              <a:buFont typeface="Arial" panose="020B0604020202020204" pitchFamily="34" charset="0"/>
              <a:buChar char="•"/>
            </a:pPr>
            <a:r>
              <a:rPr lang="en-AU" sz="2400" dirty="0">
                <a:latin typeface="Segoe UI Light" panose="020B0502040204020203" pitchFamily="34" charset="0"/>
                <a:cs typeface="Segoe UI Light" panose="020B0502040204020203" pitchFamily="34" charset="0"/>
              </a:rPr>
              <a:t>Stroke</a:t>
            </a:r>
          </a:p>
          <a:p>
            <a:pPr marL="1066800" lvl="1" indent="-457200" algn="l">
              <a:lnSpc>
                <a:spcPct val="150000"/>
              </a:lnSpc>
              <a:buFont typeface="Arial" panose="020B0604020202020204" pitchFamily="34" charset="0"/>
              <a:buChar char="•"/>
            </a:pPr>
            <a:r>
              <a:rPr lang="en-AU" sz="2400" dirty="0">
                <a:latin typeface="Segoe UI Light" panose="020B0502040204020203" pitchFamily="34" charset="0"/>
                <a:cs typeface="Segoe UI Light" panose="020B0502040204020203" pitchFamily="34" charset="0"/>
              </a:rPr>
              <a:t>Tumours</a:t>
            </a:r>
          </a:p>
          <a:p>
            <a:pPr marL="1066800" lvl="1" indent="-457200" algn="l">
              <a:lnSpc>
                <a:spcPct val="150000"/>
              </a:lnSpc>
              <a:buFont typeface="Arial" panose="020B0604020202020204" pitchFamily="34" charset="0"/>
              <a:buChar char="•"/>
            </a:pPr>
            <a:r>
              <a:rPr lang="en-AU" sz="2400" dirty="0">
                <a:latin typeface="Segoe UI Light" panose="020B0502040204020203" pitchFamily="34" charset="0"/>
                <a:cs typeface="Segoe UI Light" panose="020B0502040204020203" pitchFamily="34" charset="0"/>
              </a:rPr>
              <a:t>Neurodegenerative diseases</a:t>
            </a:r>
          </a:p>
          <a:p>
            <a:pPr marL="609600" indent="-457200">
              <a:lnSpc>
                <a:spcPct val="150000"/>
              </a:lnSpc>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Transforming Complex Imaging Data into Actionable Insights</a:t>
            </a:r>
          </a:p>
          <a:p>
            <a:pPr marL="609600" indent="-457200">
              <a:lnSpc>
                <a:spcPct val="150000"/>
              </a:lnSpc>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Facilitating early and confident clinical decisions. </a:t>
            </a:r>
          </a:p>
          <a:p>
            <a:pPr marL="609600" indent="-457200">
              <a:lnSpc>
                <a:spcPct val="150000"/>
              </a:lnSpc>
              <a:buFont typeface="Arial" panose="020B0604020202020204" pitchFamily="34" charset="0"/>
              <a:buChar char="•"/>
            </a:pPr>
            <a:endParaRPr lang="en-US" sz="2400" dirty="0">
              <a:latin typeface="Segoe UI Light" panose="020B0502040204020203" pitchFamily="34" charset="0"/>
              <a:cs typeface="Segoe UI Light" panose="020B0502040204020203" pitchFamily="34" charset="0"/>
            </a:endParaRPr>
          </a:p>
        </p:txBody>
      </p:sp>
      <p:sp>
        <p:nvSpPr>
          <p:cNvPr id="2" name="TextBox 4">
            <a:extLst>
              <a:ext uri="{FF2B5EF4-FFF2-40B4-BE49-F238E27FC236}">
                <a16:creationId xmlns:a16="http://schemas.microsoft.com/office/drawing/2014/main" id="{B90D0033-B0F4-D868-1F99-582C1B6C7AA5}"/>
              </a:ext>
            </a:extLst>
          </p:cNvPr>
          <p:cNvSpPr txBox="1"/>
          <p:nvPr/>
        </p:nvSpPr>
        <p:spPr>
          <a:xfrm>
            <a:off x="464816" y="592958"/>
            <a:ext cx="5010053" cy="769441"/>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400" b="0" i="1" dirty="0">
                <a:solidFill>
                  <a:schemeClr val="tx1"/>
                </a:solidFill>
                <a:latin typeface="Tw Cen MT" panose="020B0602020104020603" pitchFamily="34" charset="0"/>
              </a:rPr>
              <a:t>Why</a:t>
            </a:r>
            <a:r>
              <a:rPr lang="en-US" sz="4400" b="0" dirty="0">
                <a:solidFill>
                  <a:schemeClr val="tx1"/>
                </a:solidFill>
                <a:latin typeface="Tw Cen MT" panose="020B0602020104020603" pitchFamily="34" charset="0"/>
              </a:rPr>
              <a:t> it’s </a:t>
            </a:r>
            <a:r>
              <a:rPr lang="en-US" sz="4400" b="1" dirty="0">
                <a:solidFill>
                  <a:schemeClr val="tx1"/>
                </a:solidFill>
                <a:latin typeface="Tw Cen MT" panose="020B0602020104020603" pitchFamily="34" charset="0"/>
              </a:rPr>
              <a:t>Powerful ↴</a:t>
            </a:r>
            <a:endParaRPr lang="en-AU" sz="4400" dirty="0">
              <a:solidFill>
                <a:schemeClr val="tx1"/>
              </a:solidFill>
            </a:endParaRPr>
          </a:p>
        </p:txBody>
      </p:sp>
      <p:grpSp>
        <p:nvGrpSpPr>
          <p:cNvPr id="5" name="Group 4">
            <a:extLst>
              <a:ext uri="{FF2B5EF4-FFF2-40B4-BE49-F238E27FC236}">
                <a16:creationId xmlns:a16="http://schemas.microsoft.com/office/drawing/2014/main" id="{148D10DC-ED4B-FD85-C468-2E0F33ECFBD7}"/>
              </a:ext>
            </a:extLst>
          </p:cNvPr>
          <p:cNvGrpSpPr/>
          <p:nvPr/>
        </p:nvGrpSpPr>
        <p:grpSpPr>
          <a:xfrm>
            <a:off x="6946234" y="433387"/>
            <a:ext cx="5530174" cy="6210003"/>
            <a:chOff x="6946234" y="433387"/>
            <a:chExt cx="5530174" cy="6210003"/>
          </a:xfrm>
        </p:grpSpPr>
        <p:pic>
          <p:nvPicPr>
            <p:cNvPr id="2052" name="Picture 4" descr="Differences in fractional anisotropy among normal controls, subjective ...">
              <a:extLst>
                <a:ext uri="{FF2B5EF4-FFF2-40B4-BE49-F238E27FC236}">
                  <a16:creationId xmlns:a16="http://schemas.microsoft.com/office/drawing/2014/main" id="{AAD32096-7257-BED8-1C34-D6C058E99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6234" y="433387"/>
              <a:ext cx="5010053" cy="59912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D626227-0B4B-B96E-369B-1FFAB87E100C}"/>
                </a:ext>
              </a:extLst>
            </p:cNvPr>
            <p:cNvSpPr txBox="1"/>
            <p:nvPr/>
          </p:nvSpPr>
          <p:spPr>
            <a:xfrm>
              <a:off x="6946234" y="6381780"/>
              <a:ext cx="5530174" cy="261610"/>
            </a:xfrm>
            <a:prstGeom prst="rect">
              <a:avLst/>
            </a:prstGeom>
            <a:noFill/>
          </p:spPr>
          <p:txBody>
            <a:bodyPr wrap="square" rtlCol="0">
              <a:spAutoFit/>
            </a:bodyPr>
            <a:lstStyle/>
            <a:p>
              <a:r>
                <a:rPr lang="en-US" sz="1100" dirty="0">
                  <a:solidFill>
                    <a:schemeClr val="tx1"/>
                  </a:solidFill>
                </a:rPr>
                <a:t>Source: Kiuchi, K., et al. (2014) </a:t>
              </a:r>
              <a:endParaRPr lang="en-AU" sz="1100" dirty="0">
                <a:solidFill>
                  <a:schemeClr val="tx1"/>
                </a:solidFill>
              </a:endParaRPr>
            </a:p>
          </p:txBody>
        </p:sp>
      </p:grpSp>
    </p:spTree>
    <p:extLst>
      <p:ext uri="{BB962C8B-B14F-4D97-AF65-F5344CB8AC3E}">
        <p14:creationId xmlns:p14="http://schemas.microsoft.com/office/powerpoint/2010/main" val="153664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457F690-D86B-BCC1-FDF9-920574F951F7}"/>
              </a:ext>
            </a:extLst>
          </p:cNvPr>
          <p:cNvSpPr>
            <a:spLocks noGrp="1"/>
          </p:cNvSpPr>
          <p:nvPr>
            <p:ph type="title"/>
          </p:nvPr>
        </p:nvSpPr>
        <p:spPr>
          <a:xfrm>
            <a:off x="325495" y="185638"/>
            <a:ext cx="6526853" cy="1010791"/>
          </a:xfrm>
        </p:spPr>
        <p:txBody>
          <a:bodyPr/>
          <a:lstStyle/>
          <a:p>
            <a:r>
              <a:rPr lang="en-US" sz="4000" dirty="0">
                <a:latin typeface="Tw Cen MT Bold" panose="020B0802020104020603" pitchFamily="34" charset="0"/>
              </a:rPr>
              <a:t>Deriving Meaning from Weighted Signals</a:t>
            </a:r>
            <a:endParaRPr lang="en-US" sz="4000" b="0" i="1" dirty="0">
              <a:latin typeface="Tw Cen MT" panose="020B0602020104020603" pitchFamily="34" charset="0"/>
            </a:endParaRPr>
          </a:p>
        </p:txBody>
      </p:sp>
      <p:sp>
        <p:nvSpPr>
          <p:cNvPr id="5" name="Subtitle 4">
            <a:extLst>
              <a:ext uri="{FF2B5EF4-FFF2-40B4-BE49-F238E27FC236}">
                <a16:creationId xmlns:a16="http://schemas.microsoft.com/office/drawing/2014/main" id="{02838F14-9139-CD06-0EC3-98D0F24F83AB}"/>
              </a:ext>
            </a:extLst>
          </p:cNvPr>
          <p:cNvSpPr txBox="1">
            <a:spLocks/>
          </p:cNvSpPr>
          <p:nvPr/>
        </p:nvSpPr>
        <p:spPr>
          <a:xfrm>
            <a:off x="177899" y="1586987"/>
            <a:ext cx="6256421" cy="51025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152400" indent="0">
              <a:lnSpc>
                <a:spcPct val="150000"/>
              </a:lnSpc>
            </a:pPr>
            <a:r>
              <a:rPr lang="en-US" sz="2400" dirty="0">
                <a:latin typeface="Segoe UI Light" panose="020B0502040204020203" pitchFamily="34" charset="0"/>
                <a:cs typeface="Segoe UI Light" panose="020B0502040204020203" pitchFamily="34" charset="0"/>
              </a:rPr>
              <a:t>Compare all 6 directional ‘shoves’ to baseline. </a:t>
            </a:r>
          </a:p>
          <a:p>
            <a:pPr marL="609600" indent="-457200">
              <a:lnSpc>
                <a:spcPct val="150000"/>
              </a:lnSpc>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If water moves, the material is known to allow high diffusion.</a:t>
            </a:r>
          </a:p>
          <a:p>
            <a:pPr marL="609600" indent="-457200">
              <a:lnSpc>
                <a:spcPct val="150000"/>
              </a:lnSpc>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If water can’t move, the material is known cause low diffusion.</a:t>
            </a:r>
          </a:p>
          <a:p>
            <a:pPr marL="152400" indent="0">
              <a:lnSpc>
                <a:spcPct val="150000"/>
              </a:lnSpc>
            </a:pPr>
            <a:r>
              <a:rPr lang="en-US" sz="2400" dirty="0">
                <a:latin typeface="Segoe UI Light" panose="020B0502040204020203" pitchFamily="34" charset="0"/>
                <a:cs typeface="Segoe UI Light" panose="020B0502040204020203" pitchFamily="34" charset="0"/>
              </a:rPr>
              <a:t>Based on how water diffuses in an area, physicians can quickly identify what tissue types are present.</a:t>
            </a:r>
          </a:p>
          <a:p>
            <a:pPr marL="152400" indent="0">
              <a:lnSpc>
                <a:spcPct val="150000"/>
              </a:lnSpc>
            </a:pPr>
            <a:endParaRPr lang="en-US" sz="2400" dirty="0">
              <a:latin typeface="Segoe UI Light" panose="020B0502040204020203" pitchFamily="34" charset="0"/>
              <a:cs typeface="Segoe UI Light" panose="020B0502040204020203" pitchFamily="34" charset="0"/>
            </a:endParaRPr>
          </a:p>
          <a:p>
            <a:pPr marL="609600" indent="-457200">
              <a:lnSpc>
                <a:spcPct val="150000"/>
              </a:lnSpc>
              <a:buFont typeface="Arial" panose="020B0604020202020204" pitchFamily="34" charset="0"/>
              <a:buChar char="•"/>
            </a:pPr>
            <a:endParaRPr lang="en-US" sz="2400" dirty="0">
              <a:latin typeface="Segoe UI Light" panose="020B0502040204020203" pitchFamily="34" charset="0"/>
              <a:cs typeface="Segoe UI Light" panose="020B0502040204020203" pitchFamily="34" charset="0"/>
            </a:endParaRPr>
          </a:p>
          <a:p>
            <a:pPr marL="609600" indent="-457200">
              <a:lnSpc>
                <a:spcPct val="150000"/>
              </a:lnSpc>
              <a:buFont typeface="Arial" panose="020B0604020202020204" pitchFamily="34" charset="0"/>
              <a:buChar char="•"/>
            </a:pPr>
            <a:endParaRPr lang="en-US" sz="2400" dirty="0">
              <a:latin typeface="Segoe UI Light" panose="020B0502040204020203" pitchFamily="34" charset="0"/>
              <a:cs typeface="Segoe UI Light" panose="020B0502040204020203" pitchFamily="34" charset="0"/>
            </a:endParaRPr>
          </a:p>
          <a:p>
            <a:pPr marL="609600" indent="-457200">
              <a:lnSpc>
                <a:spcPct val="150000"/>
              </a:lnSpc>
              <a:buFont typeface="Arial" panose="020B0604020202020204" pitchFamily="34" charset="0"/>
              <a:buChar char="•"/>
            </a:pPr>
            <a:endParaRPr lang="en-US" sz="2400" dirty="0">
              <a:latin typeface="Segoe UI Light" panose="020B0502040204020203" pitchFamily="34" charset="0"/>
              <a:cs typeface="Segoe UI Light" panose="020B0502040204020203" pitchFamily="34" charset="0"/>
            </a:endParaRPr>
          </a:p>
        </p:txBody>
      </p:sp>
      <p:pic>
        <p:nvPicPr>
          <p:cNvPr id="9" name="Picture 8">
            <a:extLst>
              <a:ext uri="{FF2B5EF4-FFF2-40B4-BE49-F238E27FC236}">
                <a16:creationId xmlns:a16="http://schemas.microsoft.com/office/drawing/2014/main" id="{154ABF7C-E459-BEEB-AEC5-67B57DC46580}"/>
              </a:ext>
            </a:extLst>
          </p:cNvPr>
          <p:cNvPicPr>
            <a:picLocks noChangeAspect="1"/>
          </p:cNvPicPr>
          <p:nvPr/>
        </p:nvPicPr>
        <p:blipFill>
          <a:blip r:embed="rId3"/>
          <a:stretch>
            <a:fillRect/>
          </a:stretch>
        </p:blipFill>
        <p:spPr>
          <a:xfrm>
            <a:off x="6559826" y="340051"/>
            <a:ext cx="5282720" cy="2493873"/>
          </a:xfrm>
          <a:prstGeom prst="rect">
            <a:avLst/>
          </a:prstGeom>
          <a:solidFill>
            <a:srgbClr val="FFFFFF">
              <a:shade val="85000"/>
            </a:srgbClr>
          </a:solidFill>
          <a:ln w="88900" cap="sq">
            <a:solidFill>
              <a:schemeClr val="bg1">
                <a:lumMod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37517F39-5120-BA84-35AC-86E1CA1CFEC5}"/>
              </a:ext>
            </a:extLst>
          </p:cNvPr>
          <p:cNvPicPr>
            <a:picLocks noChangeAspect="1"/>
          </p:cNvPicPr>
          <p:nvPr/>
        </p:nvPicPr>
        <p:blipFill>
          <a:blip r:embed="rId4"/>
          <a:srcRect l="2048" r="8220"/>
          <a:stretch>
            <a:fillRect/>
          </a:stretch>
        </p:blipFill>
        <p:spPr>
          <a:xfrm>
            <a:off x="6559826" y="2833924"/>
            <a:ext cx="5282720" cy="2959679"/>
          </a:xfrm>
          <a:prstGeom prst="rect">
            <a:avLst/>
          </a:prstGeom>
          <a:solidFill>
            <a:srgbClr val="FFFFFF">
              <a:shade val="85000"/>
            </a:srgbClr>
          </a:solidFill>
          <a:ln w="88900" cap="sq">
            <a:solidFill>
              <a:schemeClr val="bg1">
                <a:lumMod val="5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extBox 12">
            <a:extLst>
              <a:ext uri="{FF2B5EF4-FFF2-40B4-BE49-F238E27FC236}">
                <a16:creationId xmlns:a16="http://schemas.microsoft.com/office/drawing/2014/main" id="{03BBDF48-22C0-AF0C-F349-F4C8EADCE4A2}"/>
              </a:ext>
            </a:extLst>
          </p:cNvPr>
          <p:cNvSpPr txBox="1"/>
          <p:nvPr/>
        </p:nvSpPr>
        <p:spPr>
          <a:xfrm>
            <a:off x="6559826" y="2520891"/>
            <a:ext cx="314510" cy="307777"/>
          </a:xfrm>
          <a:prstGeom prst="rect">
            <a:avLst/>
          </a:prstGeom>
          <a:noFill/>
        </p:spPr>
        <p:txBody>
          <a:bodyPr wrap="none" rtlCol="0">
            <a:spAutoFit/>
          </a:bodyPr>
          <a:lstStyle/>
          <a:p>
            <a:r>
              <a:rPr lang="en-US" b="1" dirty="0"/>
              <a:t>A</a:t>
            </a:r>
          </a:p>
        </p:txBody>
      </p:sp>
      <p:sp>
        <p:nvSpPr>
          <p:cNvPr id="14" name="TextBox 13">
            <a:extLst>
              <a:ext uri="{FF2B5EF4-FFF2-40B4-BE49-F238E27FC236}">
                <a16:creationId xmlns:a16="http://schemas.microsoft.com/office/drawing/2014/main" id="{91412515-F9E5-01FB-D9FA-B053A26803BA}"/>
              </a:ext>
            </a:extLst>
          </p:cNvPr>
          <p:cNvSpPr txBox="1"/>
          <p:nvPr/>
        </p:nvSpPr>
        <p:spPr>
          <a:xfrm>
            <a:off x="6559826" y="5485826"/>
            <a:ext cx="314510" cy="307777"/>
          </a:xfrm>
          <a:prstGeom prst="rect">
            <a:avLst/>
          </a:prstGeom>
          <a:noFill/>
        </p:spPr>
        <p:txBody>
          <a:bodyPr wrap="none" rtlCol="0">
            <a:spAutoFit/>
          </a:bodyPr>
          <a:lstStyle/>
          <a:p>
            <a:r>
              <a:rPr lang="en-US" b="1" dirty="0"/>
              <a:t>B</a:t>
            </a:r>
          </a:p>
        </p:txBody>
      </p:sp>
      <p:sp>
        <p:nvSpPr>
          <p:cNvPr id="15" name="TextBox 14">
            <a:extLst>
              <a:ext uri="{FF2B5EF4-FFF2-40B4-BE49-F238E27FC236}">
                <a16:creationId xmlns:a16="http://schemas.microsoft.com/office/drawing/2014/main" id="{0CCF820E-FCBC-AAAE-E184-CC68CCAF6B5F}"/>
              </a:ext>
            </a:extLst>
          </p:cNvPr>
          <p:cNvSpPr txBox="1"/>
          <p:nvPr/>
        </p:nvSpPr>
        <p:spPr>
          <a:xfrm>
            <a:off x="6559826" y="5793603"/>
            <a:ext cx="5632174" cy="1015663"/>
          </a:xfrm>
          <a:prstGeom prst="rect">
            <a:avLst/>
          </a:prstGeom>
          <a:noFill/>
        </p:spPr>
        <p:txBody>
          <a:bodyPr wrap="square" rtlCol="0">
            <a:spAutoFit/>
          </a:bodyPr>
          <a:lstStyle/>
          <a:p>
            <a:r>
              <a:rPr lang="en-US" sz="1200" dirty="0">
                <a:solidFill>
                  <a:schemeClr val="accent6"/>
                </a:solidFill>
              </a:rPr>
              <a:t>A. Comparison of weighted-signal (left) and baseline (right) measurements (McMahon et al., 2011)</a:t>
            </a:r>
          </a:p>
          <a:p>
            <a:endParaRPr lang="en-US" sz="1200" dirty="0">
              <a:solidFill>
                <a:schemeClr val="accent6"/>
              </a:solidFill>
            </a:endParaRPr>
          </a:p>
          <a:p>
            <a:r>
              <a:rPr lang="en-US" sz="1200" dirty="0">
                <a:solidFill>
                  <a:schemeClr val="accent6"/>
                </a:solidFill>
              </a:rPr>
              <a:t>B. Diagram of low-diffusivity and high-diffusivity materials (Abdulla, 2019).</a:t>
            </a:r>
          </a:p>
          <a:p>
            <a:endParaRPr lang="en-US" sz="1200" dirty="0">
              <a:solidFill>
                <a:schemeClr val="accent6"/>
              </a:solidFill>
            </a:endParaRPr>
          </a:p>
        </p:txBody>
      </p:sp>
    </p:spTree>
    <p:extLst>
      <p:ext uri="{BB962C8B-B14F-4D97-AF65-F5344CB8AC3E}">
        <p14:creationId xmlns:p14="http://schemas.microsoft.com/office/powerpoint/2010/main" val="86297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B3B6681-197A-190C-9E04-102532A27156}"/>
              </a:ext>
            </a:extLst>
          </p:cNvPr>
          <p:cNvSpPr>
            <a:spLocks noGrp="1"/>
          </p:cNvSpPr>
          <p:nvPr>
            <p:ph type="title"/>
          </p:nvPr>
        </p:nvSpPr>
        <p:spPr>
          <a:xfrm>
            <a:off x="625702" y="483712"/>
            <a:ext cx="6262778" cy="1010791"/>
          </a:xfrm>
        </p:spPr>
        <p:txBody>
          <a:bodyPr/>
          <a:lstStyle/>
          <a:p>
            <a:r>
              <a:rPr lang="en-US" sz="4000" dirty="0">
                <a:latin typeface="Tw Cen MT Bold" panose="020B0802020104020603" pitchFamily="34" charset="0"/>
              </a:rPr>
              <a:t>Different </a:t>
            </a:r>
            <a:r>
              <a:rPr lang="en-US" sz="4000" dirty="0" err="1">
                <a:latin typeface="Tw Cen MT Bold" panose="020B0802020104020603" pitchFamily="34" charset="0"/>
              </a:rPr>
              <a:t>Visualisations</a:t>
            </a:r>
            <a:endParaRPr lang="en-US" sz="4000" i="1" dirty="0">
              <a:latin typeface="Tw Cen MT" panose="020B0602020104020603" pitchFamily="34" charset="0"/>
            </a:endParaRPr>
          </a:p>
        </p:txBody>
      </p:sp>
      <p:pic>
        <p:nvPicPr>
          <p:cNvPr id="3" name="Picture 2">
            <a:extLst>
              <a:ext uri="{FF2B5EF4-FFF2-40B4-BE49-F238E27FC236}">
                <a16:creationId xmlns:a16="http://schemas.microsoft.com/office/drawing/2014/main" id="{B72D3FBE-681E-13C2-F6B2-B5512EB1EA20}"/>
              </a:ext>
            </a:extLst>
          </p:cNvPr>
          <p:cNvPicPr>
            <a:picLocks noChangeAspect="1"/>
          </p:cNvPicPr>
          <p:nvPr/>
        </p:nvPicPr>
        <p:blipFill>
          <a:blip r:embed="rId3"/>
          <a:stretch>
            <a:fillRect/>
          </a:stretch>
        </p:blipFill>
        <p:spPr>
          <a:xfrm>
            <a:off x="780551" y="1494503"/>
            <a:ext cx="3523010" cy="40896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D96CC71A-4602-5468-E86C-43683D02762F}"/>
              </a:ext>
            </a:extLst>
          </p:cNvPr>
          <p:cNvPicPr>
            <a:picLocks noChangeAspect="1"/>
          </p:cNvPicPr>
          <p:nvPr/>
        </p:nvPicPr>
        <p:blipFill>
          <a:blip r:embed="rId4"/>
          <a:stretch>
            <a:fillRect/>
          </a:stretch>
        </p:blipFill>
        <p:spPr>
          <a:xfrm>
            <a:off x="4389089" y="1494503"/>
            <a:ext cx="3481070" cy="40896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98D094E9-E6C8-5EE1-8AFA-A848D83A4957}"/>
              </a:ext>
            </a:extLst>
          </p:cNvPr>
          <p:cNvPicPr>
            <a:picLocks noChangeAspect="1"/>
          </p:cNvPicPr>
          <p:nvPr/>
        </p:nvPicPr>
        <p:blipFill>
          <a:blip r:embed="rId5"/>
          <a:srcRect/>
          <a:stretch>
            <a:fillRect/>
          </a:stretch>
        </p:blipFill>
        <p:spPr>
          <a:xfrm>
            <a:off x="7955687" y="1494503"/>
            <a:ext cx="3523010" cy="40896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61CAD33C-19B1-5177-26BA-24B31261141B}"/>
              </a:ext>
            </a:extLst>
          </p:cNvPr>
          <p:cNvSpPr txBox="1"/>
          <p:nvPr/>
        </p:nvSpPr>
        <p:spPr>
          <a:xfrm>
            <a:off x="918971" y="1579168"/>
            <a:ext cx="314510" cy="307777"/>
          </a:xfrm>
          <a:prstGeom prst="rect">
            <a:avLst/>
          </a:prstGeom>
          <a:noFill/>
        </p:spPr>
        <p:txBody>
          <a:bodyPr wrap="square" rtlCol="0">
            <a:spAutoFit/>
          </a:bodyPr>
          <a:lstStyle/>
          <a:p>
            <a:r>
              <a:rPr lang="en-US" b="1" dirty="0">
                <a:solidFill>
                  <a:schemeClr val="accent6"/>
                </a:solidFill>
              </a:rPr>
              <a:t>A</a:t>
            </a:r>
          </a:p>
        </p:txBody>
      </p:sp>
      <p:sp>
        <p:nvSpPr>
          <p:cNvPr id="9" name="TextBox 8">
            <a:extLst>
              <a:ext uri="{FF2B5EF4-FFF2-40B4-BE49-F238E27FC236}">
                <a16:creationId xmlns:a16="http://schemas.microsoft.com/office/drawing/2014/main" id="{1E3C3FAD-57AA-935F-AA57-5536DF6DDFA1}"/>
              </a:ext>
            </a:extLst>
          </p:cNvPr>
          <p:cNvSpPr txBox="1"/>
          <p:nvPr/>
        </p:nvSpPr>
        <p:spPr>
          <a:xfrm>
            <a:off x="4561972" y="1588069"/>
            <a:ext cx="314510" cy="307777"/>
          </a:xfrm>
          <a:prstGeom prst="rect">
            <a:avLst/>
          </a:prstGeom>
          <a:noFill/>
        </p:spPr>
        <p:txBody>
          <a:bodyPr wrap="square" rtlCol="0">
            <a:spAutoFit/>
          </a:bodyPr>
          <a:lstStyle/>
          <a:p>
            <a:r>
              <a:rPr lang="en-US" b="1" dirty="0">
                <a:solidFill>
                  <a:schemeClr val="accent6"/>
                </a:solidFill>
              </a:rPr>
              <a:t>B</a:t>
            </a:r>
          </a:p>
        </p:txBody>
      </p:sp>
      <p:sp>
        <p:nvSpPr>
          <p:cNvPr id="10" name="TextBox 9">
            <a:extLst>
              <a:ext uri="{FF2B5EF4-FFF2-40B4-BE49-F238E27FC236}">
                <a16:creationId xmlns:a16="http://schemas.microsoft.com/office/drawing/2014/main" id="{C4CF2359-73B6-D5D7-26B2-442CDA0AE27D}"/>
              </a:ext>
            </a:extLst>
          </p:cNvPr>
          <p:cNvSpPr txBox="1"/>
          <p:nvPr/>
        </p:nvSpPr>
        <p:spPr>
          <a:xfrm>
            <a:off x="8059378" y="1605001"/>
            <a:ext cx="314510" cy="307777"/>
          </a:xfrm>
          <a:prstGeom prst="rect">
            <a:avLst/>
          </a:prstGeom>
          <a:noFill/>
        </p:spPr>
        <p:txBody>
          <a:bodyPr wrap="square" rtlCol="0">
            <a:spAutoFit/>
          </a:bodyPr>
          <a:lstStyle/>
          <a:p>
            <a:r>
              <a:rPr lang="en-US" b="1" dirty="0">
                <a:solidFill>
                  <a:schemeClr val="accent6"/>
                </a:solidFill>
              </a:rPr>
              <a:t>C</a:t>
            </a:r>
          </a:p>
        </p:txBody>
      </p:sp>
      <p:sp>
        <p:nvSpPr>
          <p:cNvPr id="11" name="TextBox 10">
            <a:extLst>
              <a:ext uri="{FF2B5EF4-FFF2-40B4-BE49-F238E27FC236}">
                <a16:creationId xmlns:a16="http://schemas.microsoft.com/office/drawing/2014/main" id="{57B9E4CF-9347-D313-51B3-56FA78E2530B}"/>
              </a:ext>
            </a:extLst>
          </p:cNvPr>
          <p:cNvSpPr txBox="1"/>
          <p:nvPr/>
        </p:nvSpPr>
        <p:spPr>
          <a:xfrm>
            <a:off x="742028" y="5744418"/>
            <a:ext cx="3677859" cy="461665"/>
          </a:xfrm>
          <a:prstGeom prst="rect">
            <a:avLst/>
          </a:prstGeom>
          <a:noFill/>
        </p:spPr>
        <p:txBody>
          <a:bodyPr wrap="square" rtlCol="0">
            <a:spAutoFit/>
          </a:bodyPr>
          <a:lstStyle/>
          <a:p>
            <a:r>
              <a:rPr lang="en-US" sz="1200" dirty="0">
                <a:solidFill>
                  <a:schemeClr val="accent6"/>
                </a:solidFill>
              </a:rPr>
              <a:t>A. Mean diffusion map retrieved by </a:t>
            </a:r>
            <a:r>
              <a:rPr lang="en-US" sz="1200" dirty="0" err="1">
                <a:solidFill>
                  <a:schemeClr val="accent6"/>
                </a:solidFill>
              </a:rPr>
              <a:t>visualising</a:t>
            </a:r>
            <a:r>
              <a:rPr lang="en-US" sz="1200" dirty="0">
                <a:solidFill>
                  <a:schemeClr val="accent6"/>
                </a:solidFill>
              </a:rPr>
              <a:t> average diffusion (Schwartzman, 2019).</a:t>
            </a:r>
          </a:p>
        </p:txBody>
      </p:sp>
      <p:sp>
        <p:nvSpPr>
          <p:cNvPr id="12" name="TextBox 11">
            <a:extLst>
              <a:ext uri="{FF2B5EF4-FFF2-40B4-BE49-F238E27FC236}">
                <a16:creationId xmlns:a16="http://schemas.microsoft.com/office/drawing/2014/main" id="{54145DBC-E516-3A84-9110-1B77C4A02375}"/>
              </a:ext>
            </a:extLst>
          </p:cNvPr>
          <p:cNvSpPr txBox="1"/>
          <p:nvPr/>
        </p:nvSpPr>
        <p:spPr>
          <a:xfrm>
            <a:off x="4333459" y="5744419"/>
            <a:ext cx="3677859" cy="461665"/>
          </a:xfrm>
          <a:prstGeom prst="rect">
            <a:avLst/>
          </a:prstGeom>
          <a:noFill/>
        </p:spPr>
        <p:txBody>
          <a:bodyPr wrap="square" rtlCol="0">
            <a:spAutoFit/>
          </a:bodyPr>
          <a:lstStyle/>
          <a:p>
            <a:r>
              <a:rPr lang="en-US" sz="1200" dirty="0">
                <a:solidFill>
                  <a:schemeClr val="accent6"/>
                </a:solidFill>
              </a:rPr>
              <a:t>B. Fractional anisotropy retrieved by visualizing primary diffusion direction (Schwartzman, 2019).</a:t>
            </a:r>
          </a:p>
        </p:txBody>
      </p:sp>
      <p:sp>
        <p:nvSpPr>
          <p:cNvPr id="13" name="TextBox 12">
            <a:extLst>
              <a:ext uri="{FF2B5EF4-FFF2-40B4-BE49-F238E27FC236}">
                <a16:creationId xmlns:a16="http://schemas.microsoft.com/office/drawing/2014/main" id="{00EBCCED-DDEF-91C4-8F22-2FB0BA2D5871}"/>
              </a:ext>
            </a:extLst>
          </p:cNvPr>
          <p:cNvSpPr txBox="1"/>
          <p:nvPr/>
        </p:nvSpPr>
        <p:spPr>
          <a:xfrm>
            <a:off x="7955687" y="5694649"/>
            <a:ext cx="3677859" cy="646331"/>
          </a:xfrm>
          <a:prstGeom prst="rect">
            <a:avLst/>
          </a:prstGeom>
          <a:noFill/>
        </p:spPr>
        <p:txBody>
          <a:bodyPr wrap="square" rtlCol="0">
            <a:spAutoFit/>
          </a:bodyPr>
          <a:lstStyle/>
          <a:p>
            <a:r>
              <a:rPr lang="en-US" sz="1200" dirty="0">
                <a:solidFill>
                  <a:schemeClr val="accent6"/>
                </a:solidFill>
              </a:rPr>
              <a:t>C. </a:t>
            </a:r>
            <a:r>
              <a:rPr lang="en-AU" sz="1200" dirty="0">
                <a:solidFill>
                  <a:schemeClr val="accent6"/>
                </a:solidFill>
              </a:rPr>
              <a:t>Principal diffusion direction </a:t>
            </a:r>
            <a:r>
              <a:rPr lang="en-US" sz="1200" dirty="0">
                <a:solidFill>
                  <a:schemeClr val="accent6"/>
                </a:solidFill>
              </a:rPr>
              <a:t>retrieved by assigning </a:t>
            </a:r>
            <a:r>
              <a:rPr lang="en-US" sz="1200" dirty="0" err="1">
                <a:solidFill>
                  <a:schemeClr val="accent6"/>
                </a:solidFill>
              </a:rPr>
              <a:t>colours</a:t>
            </a:r>
            <a:r>
              <a:rPr lang="en-US" sz="1200" dirty="0">
                <a:solidFill>
                  <a:schemeClr val="accent6"/>
                </a:solidFill>
              </a:rPr>
              <a:t> (red, green, blue) to direction of diffusion (Schwartzman, 2019).</a:t>
            </a:r>
          </a:p>
        </p:txBody>
      </p:sp>
    </p:spTree>
    <p:extLst>
      <p:ext uri="{BB962C8B-B14F-4D97-AF65-F5344CB8AC3E}">
        <p14:creationId xmlns:p14="http://schemas.microsoft.com/office/powerpoint/2010/main" val="1471302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C6548AB-4B09-0E0B-4738-C426C143CDC8}"/>
              </a:ext>
            </a:extLst>
          </p:cNvPr>
          <p:cNvSpPr>
            <a:spLocks noGrp="1"/>
          </p:cNvSpPr>
          <p:nvPr>
            <p:ph type="title"/>
          </p:nvPr>
        </p:nvSpPr>
        <p:spPr>
          <a:xfrm>
            <a:off x="411395" y="297100"/>
            <a:ext cx="4555897" cy="1010791"/>
          </a:xfrm>
        </p:spPr>
        <p:txBody>
          <a:bodyPr/>
          <a:lstStyle/>
          <a:p>
            <a:pPr algn="l"/>
            <a:r>
              <a:rPr lang="en-US" sz="4000" dirty="0">
                <a:latin typeface="Tw Cen MT Bold" panose="020B0802020104020603" pitchFamily="34" charset="0"/>
              </a:rPr>
              <a:t>Error Correction</a:t>
            </a:r>
            <a:br>
              <a:rPr lang="en-US" sz="4000" dirty="0">
                <a:latin typeface="Tw Cen MT Bold" panose="020B0802020104020603" pitchFamily="34" charset="0"/>
              </a:rPr>
            </a:br>
            <a:br>
              <a:rPr lang="en-US" sz="4000" dirty="0">
                <a:latin typeface="Tw Cen MT Bold" panose="020B0802020104020603" pitchFamily="34" charset="0"/>
              </a:rPr>
            </a:br>
            <a:endParaRPr lang="en-US" sz="4000" b="0" i="1" dirty="0">
              <a:latin typeface="Tw Cen MT" panose="020B0602020104020603" pitchFamily="34" charset="0"/>
            </a:endParaRPr>
          </a:p>
        </p:txBody>
      </p:sp>
      <p:pic>
        <p:nvPicPr>
          <p:cNvPr id="4" name="Picture 3" descr="A close-up of a mri&#10;&#10;AI-generated content may be incorrect.">
            <a:extLst>
              <a:ext uri="{FF2B5EF4-FFF2-40B4-BE49-F238E27FC236}">
                <a16:creationId xmlns:a16="http://schemas.microsoft.com/office/drawing/2014/main" id="{DBB13A78-2D9F-2DD8-80CC-F2FAB844B7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2405" y="539750"/>
            <a:ext cx="5918200" cy="5778500"/>
          </a:xfrm>
          <a:prstGeom prst="rect">
            <a:avLst/>
          </a:prstGeom>
        </p:spPr>
      </p:pic>
      <p:sp>
        <p:nvSpPr>
          <p:cNvPr id="7" name="Subtitle 4">
            <a:extLst>
              <a:ext uri="{FF2B5EF4-FFF2-40B4-BE49-F238E27FC236}">
                <a16:creationId xmlns:a16="http://schemas.microsoft.com/office/drawing/2014/main" id="{F02760FA-599D-9688-361E-1F035D8DD462}"/>
              </a:ext>
            </a:extLst>
          </p:cNvPr>
          <p:cNvSpPr txBox="1">
            <a:spLocks/>
          </p:cNvSpPr>
          <p:nvPr/>
        </p:nvSpPr>
        <p:spPr>
          <a:xfrm>
            <a:off x="144032" y="1028187"/>
            <a:ext cx="5718373" cy="51025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152400" indent="0">
              <a:lnSpc>
                <a:spcPct val="150000"/>
              </a:lnSpc>
            </a:pPr>
            <a:r>
              <a:rPr lang="en-US" sz="2400" dirty="0">
                <a:latin typeface="Segoe UI Light" panose="020B0502040204020203" pitchFamily="34" charset="0"/>
                <a:cs typeface="Segoe UI Light" panose="020B0502040204020203" pitchFamily="34" charset="0"/>
              </a:rPr>
              <a:t>Diffusion can also inform us of noise in the dataset.</a:t>
            </a:r>
          </a:p>
          <a:p>
            <a:pPr marL="609600" indent="-457200">
              <a:lnSpc>
                <a:spcPct val="150000"/>
              </a:lnSpc>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Water diffusion occurring outside the scan area from noise or </a:t>
            </a:r>
            <a:r>
              <a:rPr lang="en-US" sz="2400" dirty="0" err="1">
                <a:latin typeface="Segoe UI Light" panose="020B0502040204020203" pitchFamily="34" charset="0"/>
                <a:cs typeface="Segoe UI Light" panose="020B0502040204020203" pitchFamily="34" charset="0"/>
              </a:rPr>
              <a:t>artifacting</a:t>
            </a:r>
            <a:r>
              <a:rPr lang="en-US" sz="2400" dirty="0">
                <a:latin typeface="Segoe UI Light" panose="020B0502040204020203" pitchFamily="34" charset="0"/>
                <a:cs typeface="Segoe UI Light" panose="020B0502040204020203" pitchFamily="34" charset="0"/>
              </a:rPr>
              <a:t>.</a:t>
            </a:r>
          </a:p>
          <a:p>
            <a:pPr marL="609600" indent="-457200">
              <a:lnSpc>
                <a:spcPct val="150000"/>
              </a:lnSpc>
              <a:buFont typeface="Arial" panose="020B0604020202020204" pitchFamily="34" charset="0"/>
              <a:buChar char="•"/>
            </a:pPr>
            <a:r>
              <a:rPr lang="en-US" sz="2400" dirty="0">
                <a:latin typeface="Segoe UI Light" panose="020B0502040204020203" pitchFamily="34" charset="0"/>
                <a:cs typeface="Segoe UI Light" panose="020B0502040204020203" pitchFamily="34" charset="0"/>
              </a:rPr>
              <a:t>Negative diffusion of water is impossible.</a:t>
            </a:r>
          </a:p>
          <a:p>
            <a:pPr marL="152400" indent="0">
              <a:lnSpc>
                <a:spcPct val="150000"/>
              </a:lnSpc>
            </a:pPr>
            <a:r>
              <a:rPr lang="en-US" sz="2400" dirty="0">
                <a:latin typeface="Segoe UI Light" panose="020B0502040204020203" pitchFamily="34" charset="0"/>
                <a:cs typeface="Segoe UI Light" panose="020B0502040204020203" pitchFamily="34" charset="0"/>
              </a:rPr>
              <a:t>Using this knowledge, we can safely discard incorrect data before generating the image.</a:t>
            </a:r>
          </a:p>
          <a:p>
            <a:pPr marL="609600" indent="-457200">
              <a:lnSpc>
                <a:spcPct val="150000"/>
              </a:lnSpc>
              <a:buFont typeface="Arial" panose="020B0604020202020204" pitchFamily="34" charset="0"/>
              <a:buChar char="•"/>
            </a:pPr>
            <a:endParaRPr lang="en-US" sz="2400" dirty="0">
              <a:latin typeface="Segoe UI Light" panose="020B0502040204020203" pitchFamily="34" charset="0"/>
              <a:cs typeface="Segoe UI Light" panose="020B0502040204020203" pitchFamily="34" charset="0"/>
            </a:endParaRPr>
          </a:p>
        </p:txBody>
      </p:sp>
      <p:sp>
        <p:nvSpPr>
          <p:cNvPr id="12" name="TextBox 11">
            <a:extLst>
              <a:ext uri="{FF2B5EF4-FFF2-40B4-BE49-F238E27FC236}">
                <a16:creationId xmlns:a16="http://schemas.microsoft.com/office/drawing/2014/main" id="{F9433694-E9AE-DAF4-545E-BDCEA12584C2}"/>
              </a:ext>
            </a:extLst>
          </p:cNvPr>
          <p:cNvSpPr txBox="1"/>
          <p:nvPr/>
        </p:nvSpPr>
        <p:spPr>
          <a:xfrm>
            <a:off x="5862405" y="6211669"/>
            <a:ext cx="5746509" cy="646331"/>
          </a:xfrm>
          <a:prstGeom prst="rect">
            <a:avLst/>
          </a:prstGeom>
          <a:noFill/>
        </p:spPr>
        <p:txBody>
          <a:bodyPr wrap="square" rtlCol="0">
            <a:spAutoFit/>
          </a:bodyPr>
          <a:lstStyle/>
          <a:p>
            <a:r>
              <a:rPr lang="en-AU" sz="1200" dirty="0">
                <a:solidFill>
                  <a:schemeClr val="accent6"/>
                </a:solidFill>
              </a:rPr>
              <a:t>Constructive interference of MRI signals causing improper diffusivity measurements, which may result in negative values (Oncology Medical Physics, n.d.).</a:t>
            </a:r>
            <a:endParaRPr lang="en-US" sz="1200" dirty="0">
              <a:solidFill>
                <a:schemeClr val="accent6"/>
              </a:solidFill>
            </a:endParaRPr>
          </a:p>
        </p:txBody>
      </p:sp>
      <p:pic>
        <p:nvPicPr>
          <p:cNvPr id="14" name="Picture 13">
            <a:extLst>
              <a:ext uri="{FF2B5EF4-FFF2-40B4-BE49-F238E27FC236}">
                <a16:creationId xmlns:a16="http://schemas.microsoft.com/office/drawing/2014/main" id="{17D6C066-1D83-B5FD-A61B-8C23CAC71183}"/>
              </a:ext>
            </a:extLst>
          </p:cNvPr>
          <p:cNvPicPr>
            <a:picLocks noChangeAspect="1"/>
          </p:cNvPicPr>
          <p:nvPr/>
        </p:nvPicPr>
        <p:blipFill>
          <a:blip r:embed="rId4"/>
          <a:stretch>
            <a:fillRect/>
          </a:stretch>
        </p:blipFill>
        <p:spPr>
          <a:xfrm>
            <a:off x="6010725" y="674367"/>
            <a:ext cx="5612257" cy="5498594"/>
          </a:xfrm>
          <a:prstGeom prst="rect">
            <a:avLst/>
          </a:prstGeom>
        </p:spPr>
      </p:pic>
    </p:spTree>
    <p:extLst>
      <p:ext uri="{BB962C8B-B14F-4D97-AF65-F5344CB8AC3E}">
        <p14:creationId xmlns:p14="http://schemas.microsoft.com/office/powerpoint/2010/main" val="195687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C63B5-0CD0-D221-BECF-576431C9FEF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42C76CD-E1D1-A2CB-DE26-B27A379CC881}"/>
              </a:ext>
            </a:extLst>
          </p:cNvPr>
          <p:cNvSpPr txBox="1"/>
          <p:nvPr/>
        </p:nvSpPr>
        <p:spPr>
          <a:xfrm>
            <a:off x="971721" y="516309"/>
            <a:ext cx="9789280" cy="1323439"/>
          </a:xfrm>
          <a:prstGeom prst="rect">
            <a:avLst/>
          </a:prstGeom>
          <a:noFill/>
        </p:spPr>
        <p:txBody>
          <a:bodyPr wrap="square" rtlCol="0">
            <a:spAutoFit/>
          </a:bodyPr>
          <a:lstStyle/>
          <a:p>
            <a:r>
              <a:rPr lang="en-US" sz="4000" b="1" dirty="0">
                <a:solidFill>
                  <a:schemeClr val="tx1"/>
                </a:solidFill>
                <a:latin typeface="Tw Cen MT Bold" panose="020B0802020104020603" pitchFamily="34" charset="0"/>
              </a:rPr>
              <a:t>PART II: Interpreting MRI Demonstrated Through Facial Analysis</a:t>
            </a:r>
            <a:endParaRPr lang="en-AU" sz="4000" dirty="0">
              <a:solidFill>
                <a:schemeClr val="tx1"/>
              </a:solidFill>
              <a:latin typeface="Tw Cen MT" panose="020B0602020104020603" pitchFamily="34" charset="0"/>
            </a:endParaRPr>
          </a:p>
        </p:txBody>
      </p:sp>
      <p:sp>
        <p:nvSpPr>
          <p:cNvPr id="4" name="Subtitle 4">
            <a:extLst>
              <a:ext uri="{FF2B5EF4-FFF2-40B4-BE49-F238E27FC236}">
                <a16:creationId xmlns:a16="http://schemas.microsoft.com/office/drawing/2014/main" id="{8A2016FA-69CD-0632-D837-4ED22A91FCFB}"/>
              </a:ext>
            </a:extLst>
          </p:cNvPr>
          <p:cNvSpPr txBox="1">
            <a:spLocks/>
          </p:cNvSpPr>
          <p:nvPr/>
        </p:nvSpPr>
        <p:spPr>
          <a:xfrm>
            <a:off x="429541" y="2024836"/>
            <a:ext cx="5666459" cy="42900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eaLnBrk="1" hangingPunct="1">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marL="609600" indent="-457200">
              <a:lnSpc>
                <a:spcPct val="150000"/>
              </a:lnSpc>
              <a:buFont typeface="Arial" panose="020B0604020202020204" pitchFamily="34" charset="0"/>
              <a:buChar char="•"/>
            </a:pPr>
            <a:r>
              <a:rPr lang="en-AU" sz="2000" dirty="0">
                <a:latin typeface="Segoe UI Light" panose="020B0502040204020203" pitchFamily="34" charset="0"/>
                <a:cs typeface="Segoe UI Light" panose="020B0502040204020203" pitchFamily="34" charset="0"/>
              </a:rPr>
              <a:t>MRI can be used to search for diseases within the brain.</a:t>
            </a:r>
          </a:p>
          <a:p>
            <a:pPr marL="609600" indent="-457200">
              <a:lnSpc>
                <a:spcPct val="150000"/>
              </a:lnSpc>
              <a:buFont typeface="Arial" panose="020B0604020202020204" pitchFamily="34" charset="0"/>
              <a:buChar char="•"/>
            </a:pPr>
            <a:r>
              <a:rPr lang="en-AU" sz="2000" dirty="0">
                <a:latin typeface="Segoe UI Light" panose="020B0502040204020203" pitchFamily="34" charset="0"/>
                <a:cs typeface="Segoe UI Light" panose="020B0502040204020203" pitchFamily="34" charset="0"/>
              </a:rPr>
              <a:t>Manual MRI analysis is often impractical.</a:t>
            </a:r>
          </a:p>
          <a:p>
            <a:pPr marL="609600" indent="-457200">
              <a:lnSpc>
                <a:spcPct val="150000"/>
              </a:lnSpc>
              <a:buFont typeface="Arial" panose="020B0604020202020204" pitchFamily="34" charset="0"/>
              <a:buChar char="•"/>
            </a:pPr>
            <a:r>
              <a:rPr lang="en-AU" sz="2000" dirty="0">
                <a:latin typeface="Segoe UI Light" panose="020B0502040204020203" pitchFamily="34" charset="0"/>
                <a:cs typeface="Segoe UI Light" panose="020B0502040204020203" pitchFamily="34" charset="0"/>
              </a:rPr>
              <a:t>Mathematical techniques can be used to extract key features from large datasets.</a:t>
            </a:r>
          </a:p>
          <a:p>
            <a:pPr marL="609600" indent="-457200">
              <a:lnSpc>
                <a:spcPct val="150000"/>
              </a:lnSpc>
              <a:buFont typeface="Arial" panose="020B0604020202020204" pitchFamily="34" charset="0"/>
              <a:buChar char="•"/>
            </a:pPr>
            <a:r>
              <a:rPr lang="en-AU" sz="2000" dirty="0">
                <a:latin typeface="Segoe UI Light" panose="020B0502040204020203" pitchFamily="34" charset="0"/>
                <a:cs typeface="Segoe UI Light" panose="020B0502040204020203" pitchFamily="34" charset="0"/>
              </a:rPr>
              <a:t>Our group created a moustache detector as a 2D proxy for an MRI disease flagger.</a:t>
            </a:r>
          </a:p>
          <a:p>
            <a:pPr marL="609600" indent="-457200">
              <a:lnSpc>
                <a:spcPct val="150000"/>
              </a:lnSpc>
              <a:buFont typeface="Arial" panose="020B0604020202020204" pitchFamily="34" charset="0"/>
              <a:buChar char="•"/>
            </a:pPr>
            <a:r>
              <a:rPr lang="en-AU" sz="2000" dirty="0">
                <a:latin typeface="Segoe UI Light" panose="020B0502040204020203" pitchFamily="34" charset="0"/>
                <a:cs typeface="Segoe UI Light" panose="020B0502040204020203" pitchFamily="34" charset="0"/>
              </a:rPr>
              <a:t>The extension to three dimensions is mathematically straight forward.</a:t>
            </a:r>
          </a:p>
        </p:txBody>
      </p:sp>
      <p:pic>
        <p:nvPicPr>
          <p:cNvPr id="6" name="Video 5">
            <a:extLst>
              <a:ext uri="{FF2B5EF4-FFF2-40B4-BE49-F238E27FC236}">
                <a16:creationId xmlns:a16="http://schemas.microsoft.com/office/drawing/2014/main" id="{14DAE32C-CD57-D821-DAB8-BBE52668CEE0}"/>
              </a:ext>
            </a:extLst>
          </p:cNvPr>
          <p:cNvPicPr>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rcRect l="21875" r="21875"/>
          <a:stretch>
            <a:fillRect/>
          </a:stretch>
        </p:blipFill>
        <p:spPr>
          <a:xfrm>
            <a:off x="9940848" y="149328"/>
            <a:ext cx="2057400" cy="2057400"/>
          </a:xfrm>
          <a:prstGeom prst="ellipse">
            <a:avLst/>
          </a:prstGeom>
        </p:spPr>
      </p:pic>
      <p:pic>
        <p:nvPicPr>
          <p:cNvPr id="5" name="Picture 4" descr="A collage of different facial expressions&#10;&#10;AI-generated content may be incorrect.">
            <a:extLst>
              <a:ext uri="{FF2B5EF4-FFF2-40B4-BE49-F238E27FC236}">
                <a16:creationId xmlns:a16="http://schemas.microsoft.com/office/drawing/2014/main" id="{794C08D2-9FEA-5EB6-9BF9-6A068A6097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1550" y="2404247"/>
            <a:ext cx="5548684" cy="4153586"/>
          </a:xfrm>
          <a:prstGeom prst="rect">
            <a:avLst/>
          </a:prstGeom>
        </p:spPr>
      </p:pic>
    </p:spTree>
    <p:extLst>
      <p:ext uri="{BB962C8B-B14F-4D97-AF65-F5344CB8AC3E}">
        <p14:creationId xmlns:p14="http://schemas.microsoft.com/office/powerpoint/2010/main" val="224226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Tech Startup by Slidesgo</Template>
  <TotalTime>300</TotalTime>
  <Words>710</Words>
  <Application>Microsoft Macintosh PowerPoint</Application>
  <PresentationFormat>Widescreen</PresentationFormat>
  <Paragraphs>71</Paragraphs>
  <Slides>8</Slides>
  <Notes>7</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8</vt:i4>
      </vt:variant>
    </vt:vector>
  </HeadingPairs>
  <TitlesOfParts>
    <vt:vector size="23" baseType="lpstr">
      <vt:lpstr>Albert Sans</vt:lpstr>
      <vt:lpstr>Inter</vt:lpstr>
      <vt:lpstr>Syne</vt:lpstr>
      <vt:lpstr>Syne Medium</vt:lpstr>
      <vt:lpstr>Syne SemiBold</vt:lpstr>
      <vt:lpstr>Tw Cen MT Bold</vt:lpstr>
      <vt:lpstr>Aptos</vt:lpstr>
      <vt:lpstr>Arial</vt:lpstr>
      <vt:lpstr>Nunito Light</vt:lpstr>
      <vt:lpstr>Open Sans</vt:lpstr>
      <vt:lpstr>Raleway</vt:lpstr>
      <vt:lpstr>Segoe UI Light</vt:lpstr>
      <vt:lpstr>Tw Cen MT</vt:lpstr>
      <vt:lpstr>Tech Startup by Slidesgo</vt:lpstr>
      <vt:lpstr>Slidesgo Final Pages</vt:lpstr>
      <vt:lpstr>DIGITAL HEALTH GROUP CONTRACT PROPOSAL</vt:lpstr>
      <vt:lpstr>PowerPoint Presentation</vt:lpstr>
      <vt:lpstr>PowerPoint Presentation</vt:lpstr>
      <vt:lpstr>PowerPoint Presentation</vt:lpstr>
      <vt:lpstr>Deriving Meaning from Weighted Signals</vt:lpstr>
      <vt:lpstr>Different Visualisations</vt:lpstr>
      <vt:lpstr>Error Correction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Charlie McBride</cp:lastModifiedBy>
  <cp:revision>37</cp:revision>
  <dcterms:created xsi:type="dcterms:W3CDTF">2025-05-22T09:09:36Z</dcterms:created>
  <dcterms:modified xsi:type="dcterms:W3CDTF">2025-06-01T04:01:56Z</dcterms:modified>
</cp:coreProperties>
</file>