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7" r:id="rId4"/>
    <p:sldId id="263" r:id="rId5"/>
    <p:sldId id="258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>
                <a:latin typeface="Tw Cen MT Bold" panose="020B0802020104020603" pitchFamily="34" charset="0"/>
              </a:rPr>
              <a:t>DIGITAL HEALTH GROUP </a:t>
            </a:r>
            <a:r>
              <a:rPr lang="en-US" sz="3200">
                <a:latin typeface="Tw Cen MT Bold" panose="020B0802020104020603" pitchFamily="34" charset="0"/>
              </a:rPr>
              <a:t>CONTRACT PROPOSAL</a:t>
            </a:r>
            <a:endParaRPr lang="en-US" sz="540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103239" y="111583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F531-4F0C-90B7-5FA3-AEB405BD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I: </a:t>
            </a:r>
            <a:r>
              <a:rPr lang="en-US" sz="4000" i="1">
                <a:latin typeface="Tw Cen MT" panose="020B0602020104020603" pitchFamily="34" charset="0"/>
              </a:rPr>
              <a:t>The Problem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590CD8-AEA0-AC73-ECE4-6A9FBB312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10EF60-8A67-B61E-C803-B8A48FAAB58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806D20-38C8-0568-0097-3C7172A7C11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B8F3B09-1A31-5B6B-317F-05137CCEECD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i="1">
                <a:latin typeface="Tw Cen MT" panose="020B06020201040206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8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Tech Startup by Slidesgo</vt:lpstr>
      <vt:lpstr>Slidesgo Final Pages</vt:lpstr>
      <vt:lpstr>DIGITAL HEALTH GROUP CONTRACT PROPOSAL</vt:lpstr>
      <vt:lpstr>PART I: The Problem</vt:lpstr>
      <vt:lpstr>PART I: The Solution</vt:lpstr>
      <vt:lpstr>PART II: The Problem</vt:lpstr>
      <vt:lpstr>PART II: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2025-05-22T09:09:36Z</dcterms:created>
  <dcterms:modified xsi:type="dcterms:W3CDTF">2025-05-26T01:35:01Z</dcterms:modified>
</cp:coreProperties>
</file>