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57" r:id="rId4"/>
    <p:sldId id="264" r:id="rId5"/>
    <p:sldId id="263" r:id="rId6"/>
    <p:sldId id="258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102900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5867" y="5261867"/>
            <a:ext cx="40552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82633" y="719333"/>
            <a:ext cx="1015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349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0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003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4780267"/>
            <a:ext cx="102904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666300"/>
            <a:ext cx="1690000" cy="9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02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mejusticejournal.com/about/contac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242" y="2824200"/>
            <a:ext cx="9569516" cy="1209600"/>
          </a:xfrm>
        </p:spPr>
        <p:txBody>
          <a:bodyPr/>
          <a:lstStyle/>
          <a:p>
            <a:pPr algn="ctr"/>
            <a:r>
              <a:rPr lang="en-US" sz="6000" dirty="0">
                <a:latin typeface="Tw Cen MT Bold" panose="020B0802020104020603" pitchFamily="34" charset="0"/>
              </a:rPr>
              <a:t>DIGITAL HEALTH GROUP </a:t>
            </a:r>
            <a:r>
              <a:rPr lang="en-US" sz="3200" dirty="0">
                <a:latin typeface="Tw Cen MT Bold" panose="020B0802020104020603" pitchFamily="34" charset="0"/>
              </a:rPr>
              <a:t>CONTRACT PROPOSAL</a:t>
            </a:r>
            <a:endParaRPr lang="en-US" sz="5400" dirty="0">
              <a:latin typeface="Tw Cen MT Bold" panose="020B08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722" y="4748981"/>
            <a:ext cx="3559277" cy="18159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Segoe UI Light"/>
                <a:cs typeface="Segoe UI Light"/>
              </a:rPr>
              <a:t>Presented by:</a:t>
            </a:r>
          </a:p>
          <a:p>
            <a:pPr algn="l"/>
            <a:endParaRPr lang="en-US" sz="9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Jean Warren Bulacan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Anish Kamalakkannan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Charlie McBride 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Amber Xie </a:t>
            </a:r>
            <a:endParaRPr lang="en-US" dirty="0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F9CEB-1D6E-4A57-4654-A95BACC906A8}"/>
              </a:ext>
            </a:extLst>
          </p:cNvPr>
          <p:cNvSpPr txBox="1"/>
          <p:nvPr/>
        </p:nvSpPr>
        <p:spPr>
          <a:xfrm>
            <a:off x="103239" y="111583"/>
            <a:ext cx="61058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MXB201 Group Project </a:t>
            </a:r>
            <a:r>
              <a:rPr lang="en-AU" sz="1300" b="1" i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— Group 15</a:t>
            </a:r>
            <a:endParaRPr lang="en-US" sz="13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blue and white sign&#10;&#10;AI-generated content may be incorrect.">
            <a:extLst>
              <a:ext uri="{FF2B5EF4-FFF2-40B4-BE49-F238E27FC236}">
                <a16:creationId xmlns:a16="http://schemas.microsoft.com/office/drawing/2014/main" id="{EE4AE324-430D-252A-F20C-00281F13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1111" y="4938938"/>
            <a:ext cx="1345130" cy="13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F531-4F0C-90B7-5FA3-AEB405BD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6132286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Clinical Modelling Project</a:t>
            </a:r>
            <a:endParaRPr lang="en-US" sz="4000" i="1" dirty="0">
              <a:latin typeface="Tw Cen MT" panose="020B06020201040206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10EF60-8A67-B61E-C803-B8A48FAAB58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76402" y="1544736"/>
            <a:ext cx="10564798" cy="232687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Tackling real-world healthcare challenges through modelling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Focus: MRI brain analysis (Part I) + image-based feature extraction (Part II)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Goal: turn complex data into diagnostic insights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127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C02-C0CB-5789-6E04-C877D2EB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45" y="861851"/>
            <a:ext cx="9564925" cy="1279600"/>
          </a:xfrm>
        </p:spPr>
        <p:txBody>
          <a:bodyPr/>
          <a:lstStyle/>
          <a:p>
            <a:r>
              <a:rPr lang="en-US" sz="4400" b="1" dirty="0"/>
              <a:t>Water Movement Reveals Brain Health</a:t>
            </a:r>
            <a:endParaRPr lang="en-AU" sz="44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3DBFDB-E167-5C52-100F-3529656C333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58845" y="2141451"/>
            <a:ext cx="10635916" cy="1812758"/>
          </a:xfrm>
        </p:spPr>
        <p:txBody>
          <a:bodyPr/>
          <a:lstStyle/>
          <a:p>
            <a:pPr marL="4953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healthy brains, water moves along nerve </a:t>
            </a:r>
            <a:r>
              <a:rPr lang="en-US" dirty="0" err="1"/>
              <a:t>fibres</a:t>
            </a:r>
            <a:endParaRPr lang="en-US" dirty="0"/>
          </a:p>
          <a:p>
            <a:pPr marL="4953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Tissue damage disrupts this flow</a:t>
            </a:r>
          </a:p>
          <a:p>
            <a:pPr marL="4953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DTI helps detect strokes, </a:t>
            </a:r>
            <a:r>
              <a:rPr lang="en-US" dirty="0" err="1"/>
              <a:t>tumours</a:t>
            </a:r>
            <a:r>
              <a:rPr lang="en-US" dirty="0"/>
              <a:t>, and degeneration earlier</a:t>
            </a:r>
          </a:p>
          <a:p>
            <a:pPr marL="495300" indent="-342900" algn="ctr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5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57F690-D86B-BCC1-FDF9-920574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I: </a:t>
            </a:r>
            <a:r>
              <a:rPr lang="en-US" sz="4000" b="0" i="1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86297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B6681-197A-190C-9E04-102532A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i="1">
                <a:latin typeface="Tw Cen MT" panose="020B0602020104020603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47130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6548AB-4B09-0E0B-4738-C426C14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18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b="0" i="1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5687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TotalTime>0</TotalTime>
  <Words>101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Albert Sans</vt:lpstr>
      <vt:lpstr>Inter</vt:lpstr>
      <vt:lpstr>Syne</vt:lpstr>
      <vt:lpstr>Syne Medium</vt:lpstr>
      <vt:lpstr>Syne SemiBold</vt:lpstr>
      <vt:lpstr>Arial</vt:lpstr>
      <vt:lpstr>Nunito Light</vt:lpstr>
      <vt:lpstr>Open Sans</vt:lpstr>
      <vt:lpstr>Raleway</vt:lpstr>
      <vt:lpstr>Segoe UI Light</vt:lpstr>
      <vt:lpstr>Tw Cen MT</vt:lpstr>
      <vt:lpstr>Tw Cen MT Bold</vt:lpstr>
      <vt:lpstr>Tech Startup by Slidesgo</vt:lpstr>
      <vt:lpstr>Slidesgo Final Pages</vt:lpstr>
      <vt:lpstr>DIGITAL HEALTH GROUP CONTRACT PROPOSAL</vt:lpstr>
      <vt:lpstr>Clinical Modelling Project</vt:lpstr>
      <vt:lpstr>Water Movement Reveals Brain Health</vt:lpstr>
      <vt:lpstr>PART I: The Solution</vt:lpstr>
      <vt:lpstr>PART II: The Problem</vt:lpstr>
      <vt:lpstr>PART II: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Amber Xie</cp:lastModifiedBy>
  <cp:revision>5</cp:revision>
  <dcterms:created xsi:type="dcterms:W3CDTF">2025-05-22T09:09:36Z</dcterms:created>
  <dcterms:modified xsi:type="dcterms:W3CDTF">2025-05-27T04:42:05Z</dcterms:modified>
</cp:coreProperties>
</file>