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EA729-C2BC-2F77-7A57-D4E69B60F33F}" v="23" dt="2025-10-22T07:24:42.9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705878" y="3063584"/>
            <a:ext cx="8388220" cy="1978275"/>
          </a:xfrm>
        </p:spPr>
        <p:txBody>
          <a:bodyPr vert="horz" lIns="91440" tIns="45720" rIns="91440" bIns="45720" rtlCol="0" anchor="t">
            <a:normAutofit fontScale="92500" lnSpcReduction="20000"/>
          </a:bodyPr>
          <a:lstStyle/>
          <a:p>
            <a:pPr algn="r"/>
            <a:r>
              <a:rPr lang="en-US" sz="2400" dirty="0">
                <a:solidFill>
                  <a:schemeClr val="tx1"/>
                </a:solidFill>
              </a:rPr>
              <a:t>Student Name</a:t>
            </a:r>
            <a:r>
              <a:rPr lang="en-US" b="0" dirty="0">
                <a:solidFill>
                  <a:srgbClr val="0070C0"/>
                </a:solidFill>
              </a:rPr>
              <a:t>: NEERAJ GANESH PAREKH</a:t>
            </a:r>
          </a:p>
          <a:p>
            <a:pPr algn="r"/>
            <a:endParaRPr lang="en-US" sz="2400" dirty="0">
              <a:solidFill>
                <a:srgbClr val="0070C0"/>
              </a:solidFill>
            </a:endParaRPr>
          </a:p>
          <a:p>
            <a:pPr algn="r"/>
            <a:r>
              <a:rPr lang="en-US" dirty="0">
                <a:solidFill>
                  <a:srgbClr val="333333"/>
                </a:solidFill>
                <a:latin typeface="Calibri"/>
                <a:ea typeface="Calibri"/>
                <a:cs typeface="Calibri"/>
              </a:rPr>
              <a:t>AICTE INTERNSHIP ID </a:t>
            </a:r>
            <a:r>
              <a:rPr lang="en-US" u="sng" dirty="0">
                <a:solidFill>
                  <a:srgbClr val="333333"/>
                </a:solidFill>
                <a:latin typeface="Calibri"/>
                <a:ea typeface="Calibri"/>
                <a:cs typeface="Calibri"/>
              </a:rPr>
              <a:t>STU680ee0953ee5517458054</a:t>
            </a:r>
            <a:r>
              <a:rPr lang="en-US" u="sng" dirty="0">
                <a:solidFill>
                  <a:srgbClr val="333333"/>
                </a:solidFill>
              </a:rPr>
              <a:t>61</a:t>
            </a:r>
            <a:endParaRPr lang="en-IN" b="0" dirty="0">
              <a:solidFill>
                <a:srgbClr val="000000"/>
              </a:solidFill>
            </a:endParaRPr>
          </a:p>
          <a:p>
            <a:pPr algn="r"/>
            <a:endParaRPr lang="en-US" b="0" dirty="0">
              <a:solidFill>
                <a:srgbClr val="000000"/>
              </a:solidFill>
            </a:endParaRPr>
          </a:p>
          <a:p>
            <a:pPr algn="r"/>
            <a:r>
              <a:rPr lang="en-US" dirty="0">
                <a:solidFill>
                  <a:srgbClr val="333333"/>
                </a:solidFill>
              </a:rPr>
              <a:t>VOIS Internship ID:INTERNSHIP_17546440516895be537820f</a:t>
            </a:r>
            <a:endParaRPr lang="en-IN" dirty="0">
              <a:solidFill>
                <a:srgbClr val="333333"/>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996751" y="1742723"/>
            <a:ext cx="8808098" cy="1912775"/>
          </a:xfrm>
        </p:spPr>
        <p:txBody>
          <a:bodyPr>
            <a:normAutofit/>
          </a:bodyPr>
          <a:lstStyle/>
          <a:p>
            <a:r>
              <a:rPr lang="en-GB" sz="3200" b="1" dirty="0"/>
              <a:t>Project Title </a:t>
            </a:r>
            <a:r>
              <a:rPr lang="en-GB" sz="3200" dirty="0"/>
              <a:t>- </a:t>
            </a:r>
            <a:r>
              <a:rPr lang="en-IN" sz="3200" dirty="0">
                <a:solidFill>
                  <a:schemeClr val="accent4">
                    <a:lumMod val="75000"/>
                  </a:schemeClr>
                </a:solidFill>
              </a:rPr>
              <a:t>Netflix Content Trends Analysis for Strategic Recommendations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vert="horz" lIns="91440" tIns="45720" rIns="91440" bIns="45720" rtlCol="0" anchor="t">
            <a:normAutofit/>
          </a:bodyPr>
          <a:lstStyle/>
          <a:p>
            <a:pPr marL="0" indent="0">
              <a:buNone/>
            </a:pPr>
            <a:endParaRPr lang="en-IN" dirty="0"/>
          </a:p>
        </p:txBody>
      </p:sp>
      <p:pic>
        <p:nvPicPr>
          <p:cNvPr id="2" name="Picture 1" descr="A certificate of completion with red text and a red ribbon&#10;&#10;AI-generated content may be incorrect.">
            <a:extLst>
              <a:ext uri="{FF2B5EF4-FFF2-40B4-BE49-F238E27FC236}">
                <a16:creationId xmlns:a16="http://schemas.microsoft.com/office/drawing/2014/main" id="{F5FDF62C-6303-2D55-454D-39D0C18DDE3A}"/>
              </a:ext>
            </a:extLst>
          </p:cNvPr>
          <p:cNvPicPr>
            <a:picLocks noChangeAspect="1"/>
          </p:cNvPicPr>
          <p:nvPr/>
        </p:nvPicPr>
        <p:blipFill>
          <a:blip r:embed="rId3"/>
          <a:stretch>
            <a:fillRect/>
          </a:stretch>
        </p:blipFill>
        <p:spPr>
          <a:xfrm>
            <a:off x="680510" y="976647"/>
            <a:ext cx="7929587" cy="552718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vert="horz" lIns="91440" tIns="45720" rIns="91440" bIns="45720" rtlCol="0" anchor="t">
            <a:normAutofit/>
          </a:bodyPr>
          <a:lstStyle/>
          <a:p>
            <a:pPr marL="0" indent="0">
              <a:buNone/>
            </a:pPr>
            <a:r>
              <a:rPr lang="en-IN" dirty="0"/>
              <a:t>   </a:t>
            </a:r>
          </a:p>
        </p:txBody>
      </p:sp>
      <p:pic>
        <p:nvPicPr>
          <p:cNvPr id="2" name="Picture 1" descr="A certificate of completion with red text and a red ribbon&#10;&#10;AI-generated content may be incorrect.">
            <a:extLst>
              <a:ext uri="{FF2B5EF4-FFF2-40B4-BE49-F238E27FC236}">
                <a16:creationId xmlns:a16="http://schemas.microsoft.com/office/drawing/2014/main" id="{0F6F7850-AC55-9033-1B53-C6703B2583ED}"/>
              </a:ext>
            </a:extLst>
          </p:cNvPr>
          <p:cNvPicPr>
            <a:picLocks noChangeAspect="1"/>
          </p:cNvPicPr>
          <p:nvPr/>
        </p:nvPicPr>
        <p:blipFill>
          <a:blip r:embed="rId3"/>
          <a:stretch>
            <a:fillRect/>
          </a:stretch>
        </p:blipFill>
        <p:spPr>
          <a:xfrm>
            <a:off x="1261883" y="1169830"/>
            <a:ext cx="7682741" cy="535546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1651518"/>
            <a:ext cx="11340000" cy="2764973"/>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4364463" y="2374656"/>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93E1AB87-FDA2-DF26-195D-A3EBD60BFD68}"/>
              </a:ext>
            </a:extLst>
          </p:cNvPr>
          <p:cNvPicPr>
            <a:picLocks noChangeAspect="1"/>
          </p:cNvPicPr>
          <p:nvPr/>
        </p:nvPicPr>
        <p:blipFill>
          <a:blip r:embed="rId3"/>
          <a:stretch>
            <a:fillRect/>
          </a:stretch>
        </p:blipFill>
        <p:spPr>
          <a:xfrm>
            <a:off x="675957" y="1275371"/>
            <a:ext cx="6566171" cy="68580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2CFF932-84C3-0A60-2C2D-808BD494D046}"/>
              </a:ext>
            </a:extLst>
          </p:cNvPr>
          <p:cNvPicPr>
            <a:picLocks noChangeAspect="1"/>
          </p:cNvPicPr>
          <p:nvPr/>
        </p:nvPicPr>
        <p:blipFill>
          <a:blip r:embed="rId3"/>
          <a:stretch>
            <a:fillRect/>
          </a:stretch>
        </p:blipFill>
        <p:spPr>
          <a:xfrm>
            <a:off x="4226767" y="370588"/>
            <a:ext cx="7819053" cy="629437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a:extLst>
              <a:ext uri="{FF2B5EF4-FFF2-40B4-BE49-F238E27FC236}">
                <a16:creationId xmlns:a16="http://schemas.microsoft.com/office/drawing/2014/main" id="{FF7FCFD2-D8C5-9841-9BCA-21E6B3B897D9}"/>
              </a:ext>
            </a:extLst>
          </p:cNvPr>
          <p:cNvPicPr>
            <a:picLocks noChangeAspect="1"/>
          </p:cNvPicPr>
          <p:nvPr/>
        </p:nvPicPr>
        <p:blipFill>
          <a:blip r:embed="rId3"/>
          <a:stretch>
            <a:fillRect/>
          </a:stretch>
        </p:blipFill>
        <p:spPr>
          <a:xfrm>
            <a:off x="518334" y="1296286"/>
            <a:ext cx="8486775" cy="519112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9064624" cy="3315184"/>
          </a:xfrm>
        </p:spPr>
        <p:txBody>
          <a:bodyPr vert="horz" lIns="91440" tIns="45720" rIns="91440" bIns="45720" rtlCol="0" anchor="t">
            <a:normAutofit/>
          </a:bodyPr>
          <a:lstStyle/>
          <a:p>
            <a:pPr marL="0" indent="0">
              <a:buNone/>
            </a:pPr>
            <a:r>
              <a:rPr lang="en-US" sz="3600" dirty="0">
                <a:ea typeface="+mn-lt"/>
                <a:cs typeface="+mn-lt"/>
              </a:rPr>
              <a:t>https://github.com/Neeraj-Parekh/VOIS_AICTE_Oct2025_MajorProject_NeerajParekh</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616</TotalTime>
  <Words>383</Words>
  <Application>Microsoft Office PowerPoint</Application>
  <PresentationFormat>Widescreen</PresentationFormat>
  <Paragraphs>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Title - Netflix Content Trends Analysis for Strategic Recommendations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Sri Bhavya</cp:lastModifiedBy>
  <cp:revision>138</cp:revision>
  <dcterms:created xsi:type="dcterms:W3CDTF">2021-07-11T13:13:15Z</dcterms:created>
  <dcterms:modified xsi:type="dcterms:W3CDTF">2025-10-22T07:25:31Z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