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6"/>
  </p:notesMasterIdLst>
  <p:sldIdLst>
    <p:sldId id="256" r:id="rId2"/>
    <p:sldId id="257" r:id="rId3"/>
    <p:sldId id="262" r:id="rId4"/>
    <p:sldId id="258" r:id="rId5"/>
    <p:sldId id="261" r:id="rId6"/>
    <p:sldId id="301" r:id="rId7"/>
    <p:sldId id="303" r:id="rId8"/>
    <p:sldId id="304" r:id="rId9"/>
    <p:sldId id="305" r:id="rId10"/>
    <p:sldId id="302" r:id="rId11"/>
    <p:sldId id="263" r:id="rId12"/>
    <p:sldId id="306" r:id="rId13"/>
    <p:sldId id="318" r:id="rId14"/>
    <p:sldId id="308" r:id="rId15"/>
    <p:sldId id="309" r:id="rId16"/>
    <p:sldId id="310" r:id="rId17"/>
    <p:sldId id="311" r:id="rId18"/>
    <p:sldId id="312" r:id="rId19"/>
    <p:sldId id="313" r:id="rId20"/>
    <p:sldId id="314" r:id="rId21"/>
    <p:sldId id="315" r:id="rId22"/>
    <p:sldId id="316" r:id="rId23"/>
    <p:sldId id="317" r:id="rId24"/>
    <p:sldId id="259" r:id="rId25"/>
  </p:sldIdLst>
  <p:sldSz cx="9144000" cy="5143500" type="screen16x9"/>
  <p:notesSz cx="6858000" cy="9144000"/>
  <p:embeddedFontLst>
    <p:embeddedFont>
      <p:font typeface="Bebas Neue" panose="020B0604020202020204" charset="0"/>
      <p:regular r:id="rId27"/>
    </p:embeddedFont>
    <p:embeddedFont>
      <p:font typeface="Trispace" panose="020B0604020202020204" charset="0"/>
      <p:regular r:id="rId28"/>
      <p:bold r:id="rId29"/>
    </p:embeddedFont>
    <p:embeddedFont>
      <p:font typeface="Maven Pro" panose="020B060402020202020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FB4F0509-7796-4114-AD37-8170025B0A75}">
  <a:tblStyle styleId="{FB4F0509-7796-4114-AD37-8170025B0A7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FC0D5B0-249E-49D9-A8CB-7431DFBD67B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816"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2815402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3e6b3ce6a0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13e6b3ce6a0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bd6c00e730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bd6c00e730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3e6b3ce6a0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13e6b3ce6a0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3e6b3ce6a0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13e6b3ce6a0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3e6b3ce6a0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13e6b3ce6a0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3e6b3ce6a0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13e6b3ce6a0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3e6b3ce6a0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13e6b3ce6a0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3e6b3ce6a0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13e6b3ce6a0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27c793fce3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27c793fce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3e6b3ce6a0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13e6b3ce6a0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3e6b3ce6a0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13e6b3ce6a0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3e6b3ce6a0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13e6b3ce6a0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3e6b3ce6a0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13e6b3ce6a0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99f2f57a71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99f2f57a71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3e6b3ce6a0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13e6b3ce6a0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3e6b3ce6a0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13e6b3ce6a0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3e6b3ce6a0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13e6b3ce6a0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4250050" y="1652126"/>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38431"/>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5129998" y="3268141"/>
            <a:ext cx="4013990" cy="1875356"/>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650101">
            <a:off x="-1796682" y="-2203059"/>
            <a:ext cx="3817087" cy="3985301"/>
          </a:xfrm>
          <a:custGeom>
            <a:avLst/>
            <a:gdLst/>
            <a:ahLst/>
            <a:cxnLst/>
            <a:rect l="l" t="t" r="r" b="b"/>
            <a:pathLst>
              <a:path w="28620" h="29882" extrusionOk="0">
                <a:moveTo>
                  <a:pt x="9332" y="0"/>
                </a:moveTo>
                <a:cubicBezTo>
                  <a:pt x="8101" y="0"/>
                  <a:pt x="6861" y="562"/>
                  <a:pt x="5978" y="1437"/>
                </a:cubicBezTo>
                <a:cubicBezTo>
                  <a:pt x="5210" y="2195"/>
                  <a:pt x="4693" y="3149"/>
                  <a:pt x="4363" y="4166"/>
                </a:cubicBezTo>
                <a:cubicBezTo>
                  <a:pt x="4042" y="5192"/>
                  <a:pt x="3961" y="6272"/>
                  <a:pt x="3560" y="7280"/>
                </a:cubicBezTo>
                <a:cubicBezTo>
                  <a:pt x="2721" y="9341"/>
                  <a:pt x="750" y="10554"/>
                  <a:pt x="295" y="12829"/>
                </a:cubicBezTo>
                <a:cubicBezTo>
                  <a:pt x="0" y="14310"/>
                  <a:pt x="331" y="15933"/>
                  <a:pt x="1312" y="17084"/>
                </a:cubicBezTo>
                <a:cubicBezTo>
                  <a:pt x="1963" y="17842"/>
                  <a:pt x="2846" y="18360"/>
                  <a:pt x="3783" y="18708"/>
                </a:cubicBezTo>
                <a:cubicBezTo>
                  <a:pt x="4247" y="18877"/>
                  <a:pt x="4720" y="18993"/>
                  <a:pt x="5192" y="19100"/>
                </a:cubicBezTo>
                <a:cubicBezTo>
                  <a:pt x="5549" y="19189"/>
                  <a:pt x="5915" y="19261"/>
                  <a:pt x="6272" y="19350"/>
                </a:cubicBezTo>
                <a:cubicBezTo>
                  <a:pt x="6879" y="19511"/>
                  <a:pt x="7423" y="19957"/>
                  <a:pt x="7878" y="20385"/>
                </a:cubicBezTo>
                <a:cubicBezTo>
                  <a:pt x="8913" y="21339"/>
                  <a:pt x="9671" y="22579"/>
                  <a:pt x="10331" y="23811"/>
                </a:cubicBezTo>
                <a:cubicBezTo>
                  <a:pt x="11009" y="25086"/>
                  <a:pt x="11518" y="26398"/>
                  <a:pt x="12508" y="27468"/>
                </a:cubicBezTo>
                <a:cubicBezTo>
                  <a:pt x="13418" y="28458"/>
                  <a:pt x="14577" y="29217"/>
                  <a:pt x="15871" y="29600"/>
                </a:cubicBezTo>
                <a:cubicBezTo>
                  <a:pt x="16506" y="29788"/>
                  <a:pt x="17169" y="29882"/>
                  <a:pt x="17832" y="29882"/>
                </a:cubicBezTo>
                <a:cubicBezTo>
                  <a:pt x="19368" y="29882"/>
                  <a:pt x="20902" y="29380"/>
                  <a:pt x="22080" y="28396"/>
                </a:cubicBezTo>
                <a:cubicBezTo>
                  <a:pt x="22928" y="27700"/>
                  <a:pt x="23614" y="26665"/>
                  <a:pt x="23498" y="25577"/>
                </a:cubicBezTo>
                <a:cubicBezTo>
                  <a:pt x="23427" y="24836"/>
                  <a:pt x="22990" y="24176"/>
                  <a:pt x="22446" y="23677"/>
                </a:cubicBezTo>
                <a:cubicBezTo>
                  <a:pt x="21732" y="23025"/>
                  <a:pt x="20822" y="22695"/>
                  <a:pt x="20153" y="22000"/>
                </a:cubicBezTo>
                <a:cubicBezTo>
                  <a:pt x="19074" y="20867"/>
                  <a:pt x="18797" y="19038"/>
                  <a:pt x="19502" y="17637"/>
                </a:cubicBezTo>
                <a:cubicBezTo>
                  <a:pt x="20233" y="16192"/>
                  <a:pt x="21625" y="15648"/>
                  <a:pt x="23133" y="15541"/>
                </a:cubicBezTo>
                <a:cubicBezTo>
                  <a:pt x="24623" y="15434"/>
                  <a:pt x="26219" y="14443"/>
                  <a:pt x="27156" y="13302"/>
                </a:cubicBezTo>
                <a:cubicBezTo>
                  <a:pt x="28182" y="12053"/>
                  <a:pt x="28619" y="10277"/>
                  <a:pt x="28075" y="8752"/>
                </a:cubicBezTo>
                <a:cubicBezTo>
                  <a:pt x="27754" y="7851"/>
                  <a:pt x="27058" y="7084"/>
                  <a:pt x="26202" y="6647"/>
                </a:cubicBezTo>
                <a:cubicBezTo>
                  <a:pt x="25635" y="6363"/>
                  <a:pt x="25044" y="6284"/>
                  <a:pt x="24441" y="6284"/>
                </a:cubicBezTo>
                <a:cubicBezTo>
                  <a:pt x="24077" y="6284"/>
                  <a:pt x="23708" y="6313"/>
                  <a:pt x="23338" y="6343"/>
                </a:cubicBezTo>
                <a:cubicBezTo>
                  <a:pt x="22809" y="6381"/>
                  <a:pt x="22275" y="6405"/>
                  <a:pt x="21741" y="6405"/>
                </a:cubicBezTo>
                <a:cubicBezTo>
                  <a:pt x="19781" y="6405"/>
                  <a:pt x="17823" y="6089"/>
                  <a:pt x="16112" y="5023"/>
                </a:cubicBezTo>
                <a:cubicBezTo>
                  <a:pt x="14988" y="4327"/>
                  <a:pt x="14158" y="3274"/>
                  <a:pt x="13293" y="2293"/>
                </a:cubicBezTo>
                <a:cubicBezTo>
                  <a:pt x="12508" y="1401"/>
                  <a:pt x="11607" y="536"/>
                  <a:pt x="10474" y="179"/>
                </a:cubicBezTo>
                <a:cubicBezTo>
                  <a:pt x="10099" y="54"/>
                  <a:pt x="9715" y="0"/>
                  <a:pt x="9332" y="0"/>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1007425" y="819213"/>
            <a:ext cx="3033000" cy="2760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2217100" y="3702075"/>
            <a:ext cx="1823400" cy="6222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_3">
    <p:spTree>
      <p:nvGrpSpPr>
        <p:cNvPr id="1" name="Shape 159"/>
        <p:cNvGrpSpPr/>
        <p:nvPr/>
      </p:nvGrpSpPr>
      <p:grpSpPr>
        <a:xfrm>
          <a:off x="0" y="0"/>
          <a:ext cx="0" cy="0"/>
          <a:chOff x="0" y="0"/>
          <a:chExt cx="0" cy="0"/>
        </a:xfrm>
      </p:grpSpPr>
      <p:sp>
        <p:nvSpPr>
          <p:cNvPr id="160" name="Google Shape;160;p15"/>
          <p:cNvSpPr/>
          <p:nvPr/>
        </p:nvSpPr>
        <p:spPr>
          <a:xfrm flipH="1">
            <a:off x="-3429082" y="2598063"/>
            <a:ext cx="6095899"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rot="-542519">
            <a:off x="6823253" y="-353355"/>
            <a:ext cx="2625360" cy="1785525"/>
          </a:xfrm>
          <a:custGeom>
            <a:avLst/>
            <a:gdLst/>
            <a:ahLst/>
            <a:cxnLst/>
            <a:rect l="l" t="t" r="r" b="b"/>
            <a:pathLst>
              <a:path w="20635" h="14034" extrusionOk="0">
                <a:moveTo>
                  <a:pt x="20635" y="687"/>
                </a:moveTo>
                <a:cubicBezTo>
                  <a:pt x="18637" y="687"/>
                  <a:pt x="16638" y="768"/>
                  <a:pt x="14649" y="643"/>
                </a:cubicBezTo>
                <a:cubicBezTo>
                  <a:pt x="12552" y="509"/>
                  <a:pt x="10492" y="224"/>
                  <a:pt x="8377" y="224"/>
                </a:cubicBezTo>
                <a:cubicBezTo>
                  <a:pt x="6879" y="224"/>
                  <a:pt x="5380" y="313"/>
                  <a:pt x="3899" y="313"/>
                </a:cubicBezTo>
                <a:cubicBezTo>
                  <a:pt x="3132" y="313"/>
                  <a:pt x="955" y="0"/>
                  <a:pt x="509" y="875"/>
                </a:cubicBezTo>
                <a:cubicBezTo>
                  <a:pt x="1" y="1883"/>
                  <a:pt x="2329" y="3792"/>
                  <a:pt x="2989" y="4300"/>
                </a:cubicBezTo>
                <a:cubicBezTo>
                  <a:pt x="4185" y="5228"/>
                  <a:pt x="5433" y="5335"/>
                  <a:pt x="6879" y="5549"/>
                </a:cubicBezTo>
                <a:cubicBezTo>
                  <a:pt x="8422" y="5781"/>
                  <a:pt x="9832" y="5995"/>
                  <a:pt x="11107" y="6941"/>
                </a:cubicBezTo>
                <a:cubicBezTo>
                  <a:pt x="12196" y="7762"/>
                  <a:pt x="12829" y="8966"/>
                  <a:pt x="13516" y="10099"/>
                </a:cubicBezTo>
                <a:cubicBezTo>
                  <a:pt x="14230" y="11268"/>
                  <a:pt x="15291" y="12151"/>
                  <a:pt x="16496" y="12775"/>
                </a:cubicBezTo>
                <a:cubicBezTo>
                  <a:pt x="17566" y="13320"/>
                  <a:pt x="19074" y="13998"/>
                  <a:pt x="20278" y="14033"/>
                </a:cubicBezTo>
                <a:cubicBezTo>
                  <a:pt x="20421" y="13221"/>
                  <a:pt x="20314" y="12383"/>
                  <a:pt x="20332" y="11562"/>
                </a:cubicBezTo>
                <a:cubicBezTo>
                  <a:pt x="20349" y="10732"/>
                  <a:pt x="20635" y="9930"/>
                  <a:pt x="20635" y="9109"/>
                </a:cubicBezTo>
                <a:cubicBezTo>
                  <a:pt x="20635" y="8252"/>
                  <a:pt x="20635" y="7387"/>
                  <a:pt x="20635" y="6531"/>
                </a:cubicBezTo>
                <a:lnTo>
                  <a:pt x="20635" y="1713"/>
                </a:lnTo>
                <a:close/>
              </a:path>
            </a:pathLst>
          </a:custGeom>
          <a:gradFill>
            <a:gsLst>
              <a:gs pos="0">
                <a:srgbClr val="8134EC">
                  <a:alpha val="70196"/>
                </a:srgbClr>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 name="Google Shape;162;p15"/>
          <p:cNvGrpSpPr/>
          <p:nvPr/>
        </p:nvGrpSpPr>
        <p:grpSpPr>
          <a:xfrm>
            <a:off x="7560023" y="54840"/>
            <a:ext cx="1504175" cy="1244157"/>
            <a:chOff x="7560023" y="2814490"/>
            <a:chExt cx="1504175" cy="1244157"/>
          </a:xfrm>
        </p:grpSpPr>
        <p:sp>
          <p:nvSpPr>
            <p:cNvPr id="163" name="Google Shape;163;p15"/>
            <p:cNvSpPr/>
            <p:nvPr/>
          </p:nvSpPr>
          <p:spPr>
            <a:xfrm>
              <a:off x="7560023" y="2814490"/>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8737186" y="37316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8552936" y="34218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8552930" y="291011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67;p15"/>
          <p:cNvGrpSpPr/>
          <p:nvPr/>
        </p:nvGrpSpPr>
        <p:grpSpPr>
          <a:xfrm>
            <a:off x="-33427" y="3476090"/>
            <a:ext cx="682702" cy="1547282"/>
            <a:chOff x="-33427" y="3476090"/>
            <a:chExt cx="682702" cy="1547282"/>
          </a:xfrm>
        </p:grpSpPr>
        <p:sp>
          <p:nvSpPr>
            <p:cNvPr id="168" name="Google Shape;168;p15"/>
            <p:cNvSpPr/>
            <p:nvPr/>
          </p:nvSpPr>
          <p:spPr>
            <a:xfrm>
              <a:off x="180505" y="4256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33427" y="3476090"/>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133086" y="46963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Google Shape;171;p15"/>
          <p:cNvSpPr txBox="1">
            <a:spLocks noGrp="1"/>
          </p:cNvSpPr>
          <p:nvPr>
            <p:ph type="title"/>
          </p:nvPr>
        </p:nvSpPr>
        <p:spPr>
          <a:xfrm>
            <a:off x="720075"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2" name="Google Shape;172;p15"/>
          <p:cNvSpPr txBox="1">
            <a:spLocks noGrp="1"/>
          </p:cNvSpPr>
          <p:nvPr>
            <p:ph type="subTitle" idx="1"/>
          </p:nvPr>
        </p:nvSpPr>
        <p:spPr>
          <a:xfrm>
            <a:off x="814550" y="2992900"/>
            <a:ext cx="2394900" cy="145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1600"/>
              </a:spcBef>
              <a:spcAft>
                <a:spcPts val="0"/>
              </a:spcAft>
              <a:buClr>
                <a:schemeClr val="dk1"/>
              </a:buClr>
              <a:buSzPts val="1200"/>
              <a:buNone/>
              <a:defRPr>
                <a:solidFill>
                  <a:schemeClr val="dk1"/>
                </a:solidFill>
              </a:defRPr>
            </a:lvl3pPr>
            <a:lvl4pPr lvl="3" algn="ctr" rtl="0">
              <a:lnSpc>
                <a:spcPct val="100000"/>
              </a:lnSpc>
              <a:spcBef>
                <a:spcPts val="1600"/>
              </a:spcBef>
              <a:spcAft>
                <a:spcPts val="0"/>
              </a:spcAft>
              <a:buClr>
                <a:schemeClr val="dk1"/>
              </a:buClr>
              <a:buSzPts val="1200"/>
              <a:buNone/>
              <a:defRPr>
                <a:solidFill>
                  <a:schemeClr val="dk1"/>
                </a:solidFill>
              </a:defRPr>
            </a:lvl4pPr>
            <a:lvl5pPr lvl="4" algn="ctr" rtl="0">
              <a:lnSpc>
                <a:spcPct val="100000"/>
              </a:lnSpc>
              <a:spcBef>
                <a:spcPts val="1600"/>
              </a:spcBef>
              <a:spcAft>
                <a:spcPts val="0"/>
              </a:spcAft>
              <a:buClr>
                <a:schemeClr val="dk1"/>
              </a:buClr>
              <a:buSzPts val="1200"/>
              <a:buNone/>
              <a:defRPr>
                <a:solidFill>
                  <a:schemeClr val="dk1"/>
                </a:solidFill>
              </a:defRPr>
            </a:lvl5pPr>
            <a:lvl6pPr lvl="5" algn="ctr" rtl="0">
              <a:lnSpc>
                <a:spcPct val="100000"/>
              </a:lnSpc>
              <a:spcBef>
                <a:spcPts val="1600"/>
              </a:spcBef>
              <a:spcAft>
                <a:spcPts val="0"/>
              </a:spcAft>
              <a:buClr>
                <a:schemeClr val="dk1"/>
              </a:buClr>
              <a:buSzPts val="1200"/>
              <a:buNone/>
              <a:defRPr>
                <a:solidFill>
                  <a:schemeClr val="dk1"/>
                </a:solidFill>
              </a:defRPr>
            </a:lvl6pPr>
            <a:lvl7pPr lvl="6" algn="ctr" rtl="0">
              <a:lnSpc>
                <a:spcPct val="100000"/>
              </a:lnSpc>
              <a:spcBef>
                <a:spcPts val="1600"/>
              </a:spcBef>
              <a:spcAft>
                <a:spcPts val="0"/>
              </a:spcAft>
              <a:buClr>
                <a:schemeClr val="dk1"/>
              </a:buClr>
              <a:buSzPts val="1200"/>
              <a:buNone/>
              <a:defRPr>
                <a:solidFill>
                  <a:schemeClr val="dk1"/>
                </a:solidFill>
              </a:defRPr>
            </a:lvl7pPr>
            <a:lvl8pPr lvl="7" algn="ctr" rtl="0">
              <a:lnSpc>
                <a:spcPct val="100000"/>
              </a:lnSpc>
              <a:spcBef>
                <a:spcPts val="1600"/>
              </a:spcBef>
              <a:spcAft>
                <a:spcPts val="0"/>
              </a:spcAft>
              <a:buClr>
                <a:schemeClr val="dk1"/>
              </a:buClr>
              <a:buSzPts val="1200"/>
              <a:buNone/>
              <a:defRPr>
                <a:solidFill>
                  <a:schemeClr val="dk1"/>
                </a:solidFill>
              </a:defRPr>
            </a:lvl8pPr>
            <a:lvl9pPr lvl="8" algn="ctr" rtl="0">
              <a:lnSpc>
                <a:spcPct val="100000"/>
              </a:lnSpc>
              <a:spcBef>
                <a:spcPts val="1600"/>
              </a:spcBef>
              <a:spcAft>
                <a:spcPts val="1600"/>
              </a:spcAft>
              <a:buClr>
                <a:schemeClr val="dk1"/>
              </a:buClr>
              <a:buSzPts val="1200"/>
              <a:buNone/>
              <a:defRPr>
                <a:solidFill>
                  <a:schemeClr val="dk1"/>
                </a:solidFill>
              </a:defRPr>
            </a:lvl9pPr>
          </a:lstStyle>
          <a:p>
            <a:endParaRPr/>
          </a:p>
        </p:txBody>
      </p:sp>
      <p:sp>
        <p:nvSpPr>
          <p:cNvPr id="173" name="Google Shape;173;p15"/>
          <p:cNvSpPr txBox="1">
            <a:spLocks noGrp="1"/>
          </p:cNvSpPr>
          <p:nvPr>
            <p:ph type="subTitle" idx="2"/>
          </p:nvPr>
        </p:nvSpPr>
        <p:spPr>
          <a:xfrm>
            <a:off x="3374720" y="2992900"/>
            <a:ext cx="2394900" cy="145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1600"/>
              </a:spcBef>
              <a:spcAft>
                <a:spcPts val="0"/>
              </a:spcAft>
              <a:buClr>
                <a:schemeClr val="dk1"/>
              </a:buClr>
              <a:buSzPts val="1200"/>
              <a:buNone/>
              <a:defRPr>
                <a:solidFill>
                  <a:schemeClr val="dk1"/>
                </a:solidFill>
              </a:defRPr>
            </a:lvl3pPr>
            <a:lvl4pPr lvl="3" algn="ctr" rtl="0">
              <a:lnSpc>
                <a:spcPct val="100000"/>
              </a:lnSpc>
              <a:spcBef>
                <a:spcPts val="1600"/>
              </a:spcBef>
              <a:spcAft>
                <a:spcPts val="0"/>
              </a:spcAft>
              <a:buClr>
                <a:schemeClr val="dk1"/>
              </a:buClr>
              <a:buSzPts val="1200"/>
              <a:buNone/>
              <a:defRPr>
                <a:solidFill>
                  <a:schemeClr val="dk1"/>
                </a:solidFill>
              </a:defRPr>
            </a:lvl4pPr>
            <a:lvl5pPr lvl="4" algn="ctr" rtl="0">
              <a:lnSpc>
                <a:spcPct val="100000"/>
              </a:lnSpc>
              <a:spcBef>
                <a:spcPts val="1600"/>
              </a:spcBef>
              <a:spcAft>
                <a:spcPts val="0"/>
              </a:spcAft>
              <a:buClr>
                <a:schemeClr val="dk1"/>
              </a:buClr>
              <a:buSzPts val="1200"/>
              <a:buNone/>
              <a:defRPr>
                <a:solidFill>
                  <a:schemeClr val="dk1"/>
                </a:solidFill>
              </a:defRPr>
            </a:lvl5pPr>
            <a:lvl6pPr lvl="5" algn="ctr" rtl="0">
              <a:lnSpc>
                <a:spcPct val="100000"/>
              </a:lnSpc>
              <a:spcBef>
                <a:spcPts val="1600"/>
              </a:spcBef>
              <a:spcAft>
                <a:spcPts val="0"/>
              </a:spcAft>
              <a:buClr>
                <a:schemeClr val="dk1"/>
              </a:buClr>
              <a:buSzPts val="1200"/>
              <a:buNone/>
              <a:defRPr>
                <a:solidFill>
                  <a:schemeClr val="dk1"/>
                </a:solidFill>
              </a:defRPr>
            </a:lvl6pPr>
            <a:lvl7pPr lvl="6" algn="ctr" rtl="0">
              <a:lnSpc>
                <a:spcPct val="100000"/>
              </a:lnSpc>
              <a:spcBef>
                <a:spcPts val="1600"/>
              </a:spcBef>
              <a:spcAft>
                <a:spcPts val="0"/>
              </a:spcAft>
              <a:buClr>
                <a:schemeClr val="dk1"/>
              </a:buClr>
              <a:buSzPts val="1200"/>
              <a:buNone/>
              <a:defRPr>
                <a:solidFill>
                  <a:schemeClr val="dk1"/>
                </a:solidFill>
              </a:defRPr>
            </a:lvl7pPr>
            <a:lvl8pPr lvl="7" algn="ctr" rtl="0">
              <a:lnSpc>
                <a:spcPct val="100000"/>
              </a:lnSpc>
              <a:spcBef>
                <a:spcPts val="1600"/>
              </a:spcBef>
              <a:spcAft>
                <a:spcPts val="0"/>
              </a:spcAft>
              <a:buClr>
                <a:schemeClr val="dk1"/>
              </a:buClr>
              <a:buSzPts val="1200"/>
              <a:buNone/>
              <a:defRPr>
                <a:solidFill>
                  <a:schemeClr val="dk1"/>
                </a:solidFill>
              </a:defRPr>
            </a:lvl8pPr>
            <a:lvl9pPr lvl="8" algn="ctr" rtl="0">
              <a:lnSpc>
                <a:spcPct val="100000"/>
              </a:lnSpc>
              <a:spcBef>
                <a:spcPts val="1600"/>
              </a:spcBef>
              <a:spcAft>
                <a:spcPts val="1600"/>
              </a:spcAft>
              <a:buClr>
                <a:schemeClr val="dk1"/>
              </a:buClr>
              <a:buSzPts val="1200"/>
              <a:buNone/>
              <a:defRPr>
                <a:solidFill>
                  <a:schemeClr val="dk1"/>
                </a:solidFill>
              </a:defRPr>
            </a:lvl9pPr>
          </a:lstStyle>
          <a:p>
            <a:endParaRPr/>
          </a:p>
        </p:txBody>
      </p:sp>
      <p:sp>
        <p:nvSpPr>
          <p:cNvPr id="174" name="Google Shape;174;p15"/>
          <p:cNvSpPr txBox="1">
            <a:spLocks noGrp="1"/>
          </p:cNvSpPr>
          <p:nvPr>
            <p:ph type="subTitle" idx="3"/>
          </p:nvPr>
        </p:nvSpPr>
        <p:spPr>
          <a:xfrm>
            <a:off x="5934871" y="2992900"/>
            <a:ext cx="2394900" cy="145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1600"/>
              </a:spcBef>
              <a:spcAft>
                <a:spcPts val="0"/>
              </a:spcAft>
              <a:buClr>
                <a:schemeClr val="dk1"/>
              </a:buClr>
              <a:buSzPts val="1200"/>
              <a:buNone/>
              <a:defRPr>
                <a:solidFill>
                  <a:schemeClr val="dk1"/>
                </a:solidFill>
              </a:defRPr>
            </a:lvl3pPr>
            <a:lvl4pPr lvl="3" algn="ctr" rtl="0">
              <a:lnSpc>
                <a:spcPct val="100000"/>
              </a:lnSpc>
              <a:spcBef>
                <a:spcPts val="1600"/>
              </a:spcBef>
              <a:spcAft>
                <a:spcPts val="0"/>
              </a:spcAft>
              <a:buClr>
                <a:schemeClr val="dk1"/>
              </a:buClr>
              <a:buSzPts val="1200"/>
              <a:buNone/>
              <a:defRPr>
                <a:solidFill>
                  <a:schemeClr val="dk1"/>
                </a:solidFill>
              </a:defRPr>
            </a:lvl4pPr>
            <a:lvl5pPr lvl="4" algn="ctr" rtl="0">
              <a:lnSpc>
                <a:spcPct val="100000"/>
              </a:lnSpc>
              <a:spcBef>
                <a:spcPts val="1600"/>
              </a:spcBef>
              <a:spcAft>
                <a:spcPts val="0"/>
              </a:spcAft>
              <a:buClr>
                <a:schemeClr val="dk1"/>
              </a:buClr>
              <a:buSzPts val="1200"/>
              <a:buNone/>
              <a:defRPr>
                <a:solidFill>
                  <a:schemeClr val="dk1"/>
                </a:solidFill>
              </a:defRPr>
            </a:lvl5pPr>
            <a:lvl6pPr lvl="5" algn="ctr" rtl="0">
              <a:lnSpc>
                <a:spcPct val="100000"/>
              </a:lnSpc>
              <a:spcBef>
                <a:spcPts val="1600"/>
              </a:spcBef>
              <a:spcAft>
                <a:spcPts val="0"/>
              </a:spcAft>
              <a:buClr>
                <a:schemeClr val="dk1"/>
              </a:buClr>
              <a:buSzPts val="1200"/>
              <a:buNone/>
              <a:defRPr>
                <a:solidFill>
                  <a:schemeClr val="dk1"/>
                </a:solidFill>
              </a:defRPr>
            </a:lvl6pPr>
            <a:lvl7pPr lvl="6" algn="ctr" rtl="0">
              <a:lnSpc>
                <a:spcPct val="100000"/>
              </a:lnSpc>
              <a:spcBef>
                <a:spcPts val="1600"/>
              </a:spcBef>
              <a:spcAft>
                <a:spcPts val="0"/>
              </a:spcAft>
              <a:buClr>
                <a:schemeClr val="dk1"/>
              </a:buClr>
              <a:buSzPts val="1200"/>
              <a:buNone/>
              <a:defRPr>
                <a:solidFill>
                  <a:schemeClr val="dk1"/>
                </a:solidFill>
              </a:defRPr>
            </a:lvl7pPr>
            <a:lvl8pPr lvl="7" algn="ctr" rtl="0">
              <a:lnSpc>
                <a:spcPct val="100000"/>
              </a:lnSpc>
              <a:spcBef>
                <a:spcPts val="1600"/>
              </a:spcBef>
              <a:spcAft>
                <a:spcPts val="0"/>
              </a:spcAft>
              <a:buClr>
                <a:schemeClr val="dk1"/>
              </a:buClr>
              <a:buSzPts val="1200"/>
              <a:buNone/>
              <a:defRPr>
                <a:solidFill>
                  <a:schemeClr val="dk1"/>
                </a:solidFill>
              </a:defRPr>
            </a:lvl8pPr>
            <a:lvl9pPr lvl="8" algn="ctr" rtl="0">
              <a:lnSpc>
                <a:spcPct val="100000"/>
              </a:lnSpc>
              <a:spcBef>
                <a:spcPts val="1600"/>
              </a:spcBef>
              <a:spcAft>
                <a:spcPts val="1600"/>
              </a:spcAft>
              <a:buClr>
                <a:schemeClr val="dk1"/>
              </a:buClr>
              <a:buSzPts val="1200"/>
              <a:buNone/>
              <a:defRPr>
                <a:solidFill>
                  <a:schemeClr val="dk1"/>
                </a:solidFill>
              </a:defRPr>
            </a:lvl9pPr>
          </a:lstStyle>
          <a:p>
            <a:endParaRPr/>
          </a:p>
        </p:txBody>
      </p:sp>
      <p:sp>
        <p:nvSpPr>
          <p:cNvPr id="175" name="Google Shape;175;p15"/>
          <p:cNvSpPr txBox="1">
            <a:spLocks noGrp="1"/>
          </p:cNvSpPr>
          <p:nvPr>
            <p:ph type="subTitle" idx="4"/>
          </p:nvPr>
        </p:nvSpPr>
        <p:spPr>
          <a:xfrm>
            <a:off x="814550" y="2674275"/>
            <a:ext cx="23949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
        <p:nvSpPr>
          <p:cNvPr id="176" name="Google Shape;176;p15"/>
          <p:cNvSpPr txBox="1">
            <a:spLocks noGrp="1"/>
          </p:cNvSpPr>
          <p:nvPr>
            <p:ph type="subTitle" idx="5"/>
          </p:nvPr>
        </p:nvSpPr>
        <p:spPr>
          <a:xfrm>
            <a:off x="3374721" y="2674275"/>
            <a:ext cx="23949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
        <p:nvSpPr>
          <p:cNvPr id="177" name="Google Shape;177;p15"/>
          <p:cNvSpPr txBox="1">
            <a:spLocks noGrp="1"/>
          </p:cNvSpPr>
          <p:nvPr>
            <p:ph type="subTitle" idx="6"/>
          </p:nvPr>
        </p:nvSpPr>
        <p:spPr>
          <a:xfrm>
            <a:off x="5934864" y="2674275"/>
            <a:ext cx="23949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78"/>
        <p:cNvGrpSpPr/>
        <p:nvPr/>
      </p:nvGrpSpPr>
      <p:grpSpPr>
        <a:xfrm>
          <a:off x="0" y="0"/>
          <a:ext cx="0" cy="0"/>
          <a:chOff x="0" y="0"/>
          <a:chExt cx="0" cy="0"/>
        </a:xfrm>
      </p:grpSpPr>
      <p:sp>
        <p:nvSpPr>
          <p:cNvPr id="179" name="Google Shape;179;p16"/>
          <p:cNvSpPr/>
          <p:nvPr/>
        </p:nvSpPr>
        <p:spPr>
          <a:xfrm rot="4372063" flipH="1">
            <a:off x="-3257636" y="1228893"/>
            <a:ext cx="6095914" cy="3491344"/>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p:nvPr/>
        </p:nvSpPr>
        <p:spPr>
          <a:xfrm rot="5400000">
            <a:off x="6668857" y="3202942"/>
            <a:ext cx="3524097" cy="2396762"/>
          </a:xfrm>
          <a:custGeom>
            <a:avLst/>
            <a:gdLst/>
            <a:ahLst/>
            <a:cxnLst/>
            <a:rect l="l" t="t" r="r" b="b"/>
            <a:pathLst>
              <a:path w="20635" h="14034" extrusionOk="0">
                <a:moveTo>
                  <a:pt x="20635" y="687"/>
                </a:moveTo>
                <a:cubicBezTo>
                  <a:pt x="18637" y="687"/>
                  <a:pt x="16638" y="768"/>
                  <a:pt x="14649" y="643"/>
                </a:cubicBezTo>
                <a:cubicBezTo>
                  <a:pt x="12552" y="509"/>
                  <a:pt x="10492" y="224"/>
                  <a:pt x="8377" y="224"/>
                </a:cubicBezTo>
                <a:cubicBezTo>
                  <a:pt x="6879" y="224"/>
                  <a:pt x="5380" y="313"/>
                  <a:pt x="3899" y="313"/>
                </a:cubicBezTo>
                <a:cubicBezTo>
                  <a:pt x="3132" y="313"/>
                  <a:pt x="955" y="0"/>
                  <a:pt x="509" y="875"/>
                </a:cubicBezTo>
                <a:cubicBezTo>
                  <a:pt x="1" y="1883"/>
                  <a:pt x="2329" y="3792"/>
                  <a:pt x="2989" y="4300"/>
                </a:cubicBezTo>
                <a:cubicBezTo>
                  <a:pt x="4185" y="5228"/>
                  <a:pt x="5433" y="5335"/>
                  <a:pt x="6879" y="5549"/>
                </a:cubicBezTo>
                <a:cubicBezTo>
                  <a:pt x="8422" y="5781"/>
                  <a:pt x="9832" y="5995"/>
                  <a:pt x="11107" y="6941"/>
                </a:cubicBezTo>
                <a:cubicBezTo>
                  <a:pt x="12196" y="7762"/>
                  <a:pt x="12829" y="8966"/>
                  <a:pt x="13516" y="10099"/>
                </a:cubicBezTo>
                <a:cubicBezTo>
                  <a:pt x="14230" y="11268"/>
                  <a:pt x="15291" y="12151"/>
                  <a:pt x="16496" y="12775"/>
                </a:cubicBezTo>
                <a:cubicBezTo>
                  <a:pt x="17566" y="13320"/>
                  <a:pt x="19074" y="13998"/>
                  <a:pt x="20278" y="14033"/>
                </a:cubicBezTo>
                <a:cubicBezTo>
                  <a:pt x="20421" y="13221"/>
                  <a:pt x="20314" y="12383"/>
                  <a:pt x="20332" y="11562"/>
                </a:cubicBezTo>
                <a:cubicBezTo>
                  <a:pt x="20349" y="10732"/>
                  <a:pt x="20635" y="9930"/>
                  <a:pt x="20635" y="9109"/>
                </a:cubicBezTo>
                <a:cubicBezTo>
                  <a:pt x="20635" y="8252"/>
                  <a:pt x="20635" y="7387"/>
                  <a:pt x="20635" y="6531"/>
                </a:cubicBezTo>
                <a:lnTo>
                  <a:pt x="20635" y="1713"/>
                </a:lnTo>
                <a:close/>
              </a:path>
            </a:pathLst>
          </a:custGeom>
          <a:gradFill>
            <a:gsLst>
              <a:gs pos="0">
                <a:srgbClr val="8134EC">
                  <a:alpha val="70196"/>
                </a:srgbClr>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 name="Google Shape;181;p16"/>
          <p:cNvGrpSpPr/>
          <p:nvPr/>
        </p:nvGrpSpPr>
        <p:grpSpPr>
          <a:xfrm>
            <a:off x="8496523" y="2763543"/>
            <a:ext cx="660023" cy="2167591"/>
            <a:chOff x="8457298" y="2910118"/>
            <a:chExt cx="660023" cy="2167591"/>
          </a:xfrm>
        </p:grpSpPr>
        <p:sp>
          <p:nvSpPr>
            <p:cNvPr id="182" name="Google Shape;182;p16"/>
            <p:cNvSpPr/>
            <p:nvPr/>
          </p:nvSpPr>
          <p:spPr>
            <a:xfrm>
              <a:off x="8457298" y="4052540"/>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a:off x="8737186" y="37316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8505186" y="4750665"/>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6"/>
            <p:cNvSpPr/>
            <p:nvPr/>
          </p:nvSpPr>
          <p:spPr>
            <a:xfrm>
              <a:off x="8552930" y="291011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16"/>
          <p:cNvGrpSpPr/>
          <p:nvPr/>
        </p:nvGrpSpPr>
        <p:grpSpPr>
          <a:xfrm rot="-10548838">
            <a:off x="-121196" y="1001518"/>
            <a:ext cx="682748" cy="1547387"/>
            <a:chOff x="-33427" y="3476090"/>
            <a:chExt cx="682702" cy="1547282"/>
          </a:xfrm>
        </p:grpSpPr>
        <p:sp>
          <p:nvSpPr>
            <p:cNvPr id="187" name="Google Shape;187;p16"/>
            <p:cNvSpPr/>
            <p:nvPr/>
          </p:nvSpPr>
          <p:spPr>
            <a:xfrm>
              <a:off x="180505" y="4256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6"/>
            <p:cNvSpPr/>
            <p:nvPr/>
          </p:nvSpPr>
          <p:spPr>
            <a:xfrm>
              <a:off x="-33427" y="3476090"/>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6"/>
            <p:cNvSpPr/>
            <p:nvPr/>
          </p:nvSpPr>
          <p:spPr>
            <a:xfrm>
              <a:off x="133086" y="46963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 name="Google Shape;190;p16"/>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1" name="Google Shape;191;p16"/>
          <p:cNvSpPr txBox="1">
            <a:spLocks noGrp="1"/>
          </p:cNvSpPr>
          <p:nvPr>
            <p:ph type="subTitle" idx="1"/>
          </p:nvPr>
        </p:nvSpPr>
        <p:spPr>
          <a:xfrm>
            <a:off x="3815975" y="1241705"/>
            <a:ext cx="4443300" cy="62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solidFill>
                  <a:schemeClr val="dk1"/>
                </a:solidFill>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92" name="Google Shape;192;p16"/>
          <p:cNvSpPr txBox="1">
            <a:spLocks noGrp="1"/>
          </p:cNvSpPr>
          <p:nvPr>
            <p:ph type="subTitle" idx="2"/>
          </p:nvPr>
        </p:nvSpPr>
        <p:spPr>
          <a:xfrm>
            <a:off x="3815984" y="2135039"/>
            <a:ext cx="4443300" cy="62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solidFill>
                  <a:schemeClr val="dk1"/>
                </a:solidFill>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93" name="Google Shape;193;p16"/>
          <p:cNvSpPr txBox="1">
            <a:spLocks noGrp="1"/>
          </p:cNvSpPr>
          <p:nvPr>
            <p:ph type="subTitle" idx="3"/>
          </p:nvPr>
        </p:nvSpPr>
        <p:spPr>
          <a:xfrm>
            <a:off x="3815984" y="3028372"/>
            <a:ext cx="4443300" cy="62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solidFill>
                  <a:schemeClr val="dk1"/>
                </a:solidFill>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94" name="Google Shape;194;p16"/>
          <p:cNvSpPr txBox="1">
            <a:spLocks noGrp="1"/>
          </p:cNvSpPr>
          <p:nvPr>
            <p:ph type="subTitle" idx="4"/>
          </p:nvPr>
        </p:nvSpPr>
        <p:spPr>
          <a:xfrm>
            <a:off x="3815984" y="3921705"/>
            <a:ext cx="4443300" cy="62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solidFill>
                  <a:schemeClr val="dk1"/>
                </a:solidFill>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95" name="Google Shape;195;p16"/>
          <p:cNvSpPr txBox="1">
            <a:spLocks noGrp="1"/>
          </p:cNvSpPr>
          <p:nvPr>
            <p:ph type="subTitle" idx="5"/>
          </p:nvPr>
        </p:nvSpPr>
        <p:spPr>
          <a:xfrm>
            <a:off x="1697075" y="1241705"/>
            <a:ext cx="2118900" cy="62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
        <p:nvSpPr>
          <p:cNvPr id="196" name="Google Shape;196;p16"/>
          <p:cNvSpPr txBox="1">
            <a:spLocks noGrp="1"/>
          </p:cNvSpPr>
          <p:nvPr>
            <p:ph type="subTitle" idx="6"/>
          </p:nvPr>
        </p:nvSpPr>
        <p:spPr>
          <a:xfrm>
            <a:off x="1697075" y="2135039"/>
            <a:ext cx="2118900" cy="62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
        <p:nvSpPr>
          <p:cNvPr id="197" name="Google Shape;197;p16"/>
          <p:cNvSpPr txBox="1">
            <a:spLocks noGrp="1"/>
          </p:cNvSpPr>
          <p:nvPr>
            <p:ph type="subTitle" idx="7"/>
          </p:nvPr>
        </p:nvSpPr>
        <p:spPr>
          <a:xfrm>
            <a:off x="1697075" y="3028372"/>
            <a:ext cx="2118900" cy="62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
        <p:nvSpPr>
          <p:cNvPr id="198" name="Google Shape;198;p16"/>
          <p:cNvSpPr txBox="1">
            <a:spLocks noGrp="1"/>
          </p:cNvSpPr>
          <p:nvPr>
            <p:ph type="subTitle" idx="8"/>
          </p:nvPr>
        </p:nvSpPr>
        <p:spPr>
          <a:xfrm>
            <a:off x="1697075" y="3921705"/>
            <a:ext cx="2118900" cy="628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74"/>
        <p:cNvGrpSpPr/>
        <p:nvPr/>
      </p:nvGrpSpPr>
      <p:grpSpPr>
        <a:xfrm>
          <a:off x="0" y="0"/>
          <a:ext cx="0" cy="0"/>
          <a:chOff x="0" y="0"/>
          <a:chExt cx="0" cy="0"/>
        </a:xfrm>
      </p:grpSpPr>
      <p:sp>
        <p:nvSpPr>
          <p:cNvPr id="275" name="Google Shape;275;p22"/>
          <p:cNvSpPr/>
          <p:nvPr/>
        </p:nvSpPr>
        <p:spPr>
          <a:xfrm rot="-6125281">
            <a:off x="6780953" y="-507545"/>
            <a:ext cx="4634067" cy="2824557"/>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2"/>
          <p:cNvSpPr/>
          <p:nvPr/>
        </p:nvSpPr>
        <p:spPr>
          <a:xfrm flipH="1">
            <a:off x="-1192290" y="3569975"/>
            <a:ext cx="5029983" cy="2068243"/>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22"/>
          <p:cNvGrpSpPr/>
          <p:nvPr/>
        </p:nvGrpSpPr>
        <p:grpSpPr>
          <a:xfrm>
            <a:off x="53078" y="3519092"/>
            <a:ext cx="666922" cy="1553796"/>
            <a:chOff x="53078" y="3519092"/>
            <a:chExt cx="666922" cy="1553796"/>
          </a:xfrm>
        </p:grpSpPr>
        <p:sp>
          <p:nvSpPr>
            <p:cNvPr id="278" name="Google Shape;278;p22"/>
            <p:cNvSpPr/>
            <p:nvPr/>
          </p:nvSpPr>
          <p:spPr>
            <a:xfrm>
              <a:off x="53078" y="35190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2"/>
            <p:cNvSpPr/>
            <p:nvPr/>
          </p:nvSpPr>
          <p:spPr>
            <a:xfrm>
              <a:off x="251230" y="46040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2"/>
            <p:cNvSpPr/>
            <p:nvPr/>
          </p:nvSpPr>
          <p:spPr>
            <a:xfrm>
              <a:off x="148697" y="43264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22"/>
          <p:cNvGrpSpPr/>
          <p:nvPr/>
        </p:nvGrpSpPr>
        <p:grpSpPr>
          <a:xfrm>
            <a:off x="7618822" y="111365"/>
            <a:ext cx="1576005" cy="1123414"/>
            <a:chOff x="7618822" y="111365"/>
            <a:chExt cx="1576005" cy="1123414"/>
          </a:xfrm>
        </p:grpSpPr>
        <p:sp>
          <p:nvSpPr>
            <p:cNvPr id="282" name="Google Shape;282;p22"/>
            <p:cNvSpPr/>
            <p:nvPr/>
          </p:nvSpPr>
          <p:spPr>
            <a:xfrm>
              <a:off x="8267398" y="1113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2"/>
            <p:cNvSpPr/>
            <p:nvPr/>
          </p:nvSpPr>
          <p:spPr>
            <a:xfrm>
              <a:off x="8534803" y="574679"/>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2"/>
            <p:cNvSpPr/>
            <p:nvPr/>
          </p:nvSpPr>
          <p:spPr>
            <a:xfrm>
              <a:off x="7618822" y="11136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85"/>
        <p:cNvGrpSpPr/>
        <p:nvPr/>
      </p:nvGrpSpPr>
      <p:grpSpPr>
        <a:xfrm>
          <a:off x="0" y="0"/>
          <a:ext cx="0" cy="0"/>
          <a:chOff x="0" y="0"/>
          <a:chExt cx="0" cy="0"/>
        </a:xfrm>
      </p:grpSpPr>
      <p:sp>
        <p:nvSpPr>
          <p:cNvPr id="286" name="Google Shape;286;p23"/>
          <p:cNvSpPr/>
          <p:nvPr/>
        </p:nvSpPr>
        <p:spPr>
          <a:xfrm>
            <a:off x="4182350" y="2075876"/>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3"/>
          <p:cNvSpPr/>
          <p:nvPr/>
        </p:nvSpPr>
        <p:spPr>
          <a:xfrm>
            <a:off x="5816848" y="3347141"/>
            <a:ext cx="4013990" cy="1875356"/>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3"/>
          <p:cNvSpPr/>
          <p:nvPr/>
        </p:nvSpPr>
        <p:spPr>
          <a:xfrm rot="-9720741">
            <a:off x="-717073" y="-1675999"/>
            <a:ext cx="5728060" cy="3491392"/>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oogle Shape;289;p23"/>
          <p:cNvGrpSpPr/>
          <p:nvPr/>
        </p:nvGrpSpPr>
        <p:grpSpPr>
          <a:xfrm>
            <a:off x="531953" y="54192"/>
            <a:ext cx="2525032" cy="660100"/>
            <a:chOff x="531953" y="54192"/>
            <a:chExt cx="2525032" cy="660100"/>
          </a:xfrm>
        </p:grpSpPr>
        <p:sp>
          <p:nvSpPr>
            <p:cNvPr id="290" name="Google Shape;290;p23"/>
            <p:cNvSpPr/>
            <p:nvPr/>
          </p:nvSpPr>
          <p:spPr>
            <a:xfrm>
              <a:off x="531953" y="541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3"/>
            <p:cNvSpPr/>
            <p:nvPr/>
          </p:nvSpPr>
          <p:spPr>
            <a:xfrm>
              <a:off x="2311280" y="245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3"/>
            <p:cNvSpPr/>
            <p:nvPr/>
          </p:nvSpPr>
          <p:spPr>
            <a:xfrm>
              <a:off x="1841797" y="1642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3"/>
            <p:cNvSpPr/>
            <p:nvPr/>
          </p:nvSpPr>
          <p:spPr>
            <a:xfrm>
              <a:off x="2729973" y="542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9_2">
    <p:spTree>
      <p:nvGrpSpPr>
        <p:cNvPr id="1" name="Shape 294"/>
        <p:cNvGrpSpPr/>
        <p:nvPr/>
      </p:nvGrpSpPr>
      <p:grpSpPr>
        <a:xfrm>
          <a:off x="0" y="0"/>
          <a:ext cx="0" cy="0"/>
          <a:chOff x="0" y="0"/>
          <a:chExt cx="0" cy="0"/>
        </a:xfrm>
      </p:grpSpPr>
      <p:sp>
        <p:nvSpPr>
          <p:cNvPr id="295" name="Google Shape;295;p24"/>
          <p:cNvSpPr/>
          <p:nvPr/>
        </p:nvSpPr>
        <p:spPr>
          <a:xfrm rot="1292342" flipH="1">
            <a:off x="-2419456" y="2200421"/>
            <a:ext cx="6095930" cy="3491359"/>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p:nvPr/>
        </p:nvSpPr>
        <p:spPr>
          <a:xfrm rot="5400000">
            <a:off x="6537482" y="2747717"/>
            <a:ext cx="3524097" cy="2396762"/>
          </a:xfrm>
          <a:custGeom>
            <a:avLst/>
            <a:gdLst/>
            <a:ahLst/>
            <a:cxnLst/>
            <a:rect l="l" t="t" r="r" b="b"/>
            <a:pathLst>
              <a:path w="20635" h="14034" extrusionOk="0">
                <a:moveTo>
                  <a:pt x="20635" y="687"/>
                </a:moveTo>
                <a:cubicBezTo>
                  <a:pt x="18637" y="687"/>
                  <a:pt x="16638" y="768"/>
                  <a:pt x="14649" y="643"/>
                </a:cubicBezTo>
                <a:cubicBezTo>
                  <a:pt x="12552" y="509"/>
                  <a:pt x="10492" y="224"/>
                  <a:pt x="8377" y="224"/>
                </a:cubicBezTo>
                <a:cubicBezTo>
                  <a:pt x="6879" y="224"/>
                  <a:pt x="5380" y="313"/>
                  <a:pt x="3899" y="313"/>
                </a:cubicBezTo>
                <a:cubicBezTo>
                  <a:pt x="3132" y="313"/>
                  <a:pt x="955" y="0"/>
                  <a:pt x="509" y="875"/>
                </a:cubicBezTo>
                <a:cubicBezTo>
                  <a:pt x="1" y="1883"/>
                  <a:pt x="2329" y="3792"/>
                  <a:pt x="2989" y="4300"/>
                </a:cubicBezTo>
                <a:cubicBezTo>
                  <a:pt x="4185" y="5228"/>
                  <a:pt x="5433" y="5335"/>
                  <a:pt x="6879" y="5549"/>
                </a:cubicBezTo>
                <a:cubicBezTo>
                  <a:pt x="8422" y="5781"/>
                  <a:pt x="9832" y="5995"/>
                  <a:pt x="11107" y="6941"/>
                </a:cubicBezTo>
                <a:cubicBezTo>
                  <a:pt x="12196" y="7762"/>
                  <a:pt x="12829" y="8966"/>
                  <a:pt x="13516" y="10099"/>
                </a:cubicBezTo>
                <a:cubicBezTo>
                  <a:pt x="14230" y="11268"/>
                  <a:pt x="15291" y="12151"/>
                  <a:pt x="16496" y="12775"/>
                </a:cubicBezTo>
                <a:cubicBezTo>
                  <a:pt x="17566" y="13320"/>
                  <a:pt x="19074" y="13998"/>
                  <a:pt x="20278" y="14033"/>
                </a:cubicBezTo>
                <a:cubicBezTo>
                  <a:pt x="20421" y="13221"/>
                  <a:pt x="20314" y="12383"/>
                  <a:pt x="20332" y="11562"/>
                </a:cubicBezTo>
                <a:cubicBezTo>
                  <a:pt x="20349" y="10732"/>
                  <a:pt x="20635" y="9930"/>
                  <a:pt x="20635" y="9109"/>
                </a:cubicBezTo>
                <a:cubicBezTo>
                  <a:pt x="20635" y="8252"/>
                  <a:pt x="20635" y="7387"/>
                  <a:pt x="20635" y="6531"/>
                </a:cubicBezTo>
                <a:lnTo>
                  <a:pt x="20635" y="1713"/>
                </a:lnTo>
                <a:close/>
              </a:path>
            </a:pathLst>
          </a:custGeom>
          <a:gradFill>
            <a:gsLst>
              <a:gs pos="0">
                <a:srgbClr val="8134EC">
                  <a:alpha val="70196"/>
                </a:srgbClr>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 name="Google Shape;297;p24"/>
          <p:cNvGrpSpPr/>
          <p:nvPr/>
        </p:nvGrpSpPr>
        <p:grpSpPr>
          <a:xfrm>
            <a:off x="8209011" y="2860943"/>
            <a:ext cx="934985" cy="2170316"/>
            <a:chOff x="8220061" y="2910118"/>
            <a:chExt cx="934985" cy="2170316"/>
          </a:xfrm>
        </p:grpSpPr>
        <p:sp>
          <p:nvSpPr>
            <p:cNvPr id="298" name="Google Shape;298;p24"/>
            <p:cNvSpPr/>
            <p:nvPr/>
          </p:nvSpPr>
          <p:spPr>
            <a:xfrm>
              <a:off x="8495023" y="4363315"/>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a:off x="8737186" y="37316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a:off x="8220061" y="4753390"/>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a:off x="8552930" y="291011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24"/>
          <p:cNvGrpSpPr/>
          <p:nvPr/>
        </p:nvGrpSpPr>
        <p:grpSpPr>
          <a:xfrm rot="7347507">
            <a:off x="371745" y="3666596"/>
            <a:ext cx="682717" cy="1547317"/>
            <a:chOff x="-33427" y="3476090"/>
            <a:chExt cx="682702" cy="1547282"/>
          </a:xfrm>
        </p:grpSpPr>
        <p:sp>
          <p:nvSpPr>
            <p:cNvPr id="303" name="Google Shape;303;p24"/>
            <p:cNvSpPr/>
            <p:nvPr/>
          </p:nvSpPr>
          <p:spPr>
            <a:xfrm>
              <a:off x="180505" y="4256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4"/>
            <p:cNvSpPr/>
            <p:nvPr/>
          </p:nvSpPr>
          <p:spPr>
            <a:xfrm>
              <a:off x="-33427" y="3476090"/>
              <a:ext cx="660023" cy="66006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4"/>
            <p:cNvSpPr/>
            <p:nvPr/>
          </p:nvSpPr>
          <p:spPr>
            <a:xfrm>
              <a:off x="133086" y="46963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0"/>
        <p:cNvGrpSpPr/>
        <p:nvPr/>
      </p:nvGrpSpPr>
      <p:grpSpPr>
        <a:xfrm>
          <a:off x="0" y="0"/>
          <a:ext cx="0" cy="0"/>
          <a:chOff x="0" y="0"/>
          <a:chExt cx="0" cy="0"/>
        </a:xfrm>
      </p:grpSpPr>
      <p:sp>
        <p:nvSpPr>
          <p:cNvPr id="41" name="Google Shape;41;p5"/>
          <p:cNvSpPr/>
          <p:nvPr/>
        </p:nvSpPr>
        <p:spPr>
          <a:xfrm>
            <a:off x="5052478" y="3569975"/>
            <a:ext cx="5371040" cy="2068243"/>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rot="10644777">
            <a:off x="-1048849" y="-1303280"/>
            <a:ext cx="4634055" cy="2824556"/>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oogle Shape;43;p5"/>
          <p:cNvGrpSpPr/>
          <p:nvPr/>
        </p:nvGrpSpPr>
        <p:grpSpPr>
          <a:xfrm>
            <a:off x="-62147" y="4"/>
            <a:ext cx="1648457" cy="1491382"/>
            <a:chOff x="-62147" y="4"/>
            <a:chExt cx="1648457" cy="1491382"/>
          </a:xfrm>
        </p:grpSpPr>
        <p:sp>
          <p:nvSpPr>
            <p:cNvPr id="44" name="Google Shape;44;p5"/>
            <p:cNvSpPr/>
            <p:nvPr/>
          </p:nvSpPr>
          <p:spPr>
            <a:xfrm>
              <a:off x="187398" y="8360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53072" y="125301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1259298" y="670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62147" y="4"/>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5"/>
          <p:cNvGrpSpPr/>
          <p:nvPr/>
        </p:nvGrpSpPr>
        <p:grpSpPr>
          <a:xfrm>
            <a:off x="6635180" y="3519093"/>
            <a:ext cx="2455746" cy="1624395"/>
            <a:chOff x="6635180" y="3519093"/>
            <a:chExt cx="2455746" cy="1624395"/>
          </a:xfrm>
        </p:grpSpPr>
        <p:sp>
          <p:nvSpPr>
            <p:cNvPr id="49" name="Google Shape;49;p5"/>
            <p:cNvSpPr/>
            <p:nvPr/>
          </p:nvSpPr>
          <p:spPr>
            <a:xfrm>
              <a:off x="8430903" y="39439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8622155" y="35190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6635180" y="46746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8185647" y="478991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53;p5"/>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4" name="Google Shape;54;p5"/>
          <p:cNvSpPr txBox="1">
            <a:spLocks noGrp="1"/>
          </p:cNvSpPr>
          <p:nvPr>
            <p:ph type="subTitle" idx="1"/>
          </p:nvPr>
        </p:nvSpPr>
        <p:spPr>
          <a:xfrm>
            <a:off x="5041779" y="2992900"/>
            <a:ext cx="3098400" cy="131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800"/>
              <a:buNone/>
              <a:defRPr b="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5" name="Google Shape;55;p5"/>
          <p:cNvSpPr txBox="1">
            <a:spLocks noGrp="1"/>
          </p:cNvSpPr>
          <p:nvPr>
            <p:ph type="subTitle" idx="2"/>
          </p:nvPr>
        </p:nvSpPr>
        <p:spPr>
          <a:xfrm>
            <a:off x="1003675" y="2992900"/>
            <a:ext cx="3098400" cy="131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800"/>
              <a:buNone/>
              <a:defRPr b="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6" name="Google Shape;56;p5"/>
          <p:cNvSpPr txBox="1">
            <a:spLocks noGrp="1"/>
          </p:cNvSpPr>
          <p:nvPr>
            <p:ph type="subTitle" idx="3"/>
          </p:nvPr>
        </p:nvSpPr>
        <p:spPr>
          <a:xfrm>
            <a:off x="1003675" y="2674275"/>
            <a:ext cx="30984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
        <p:nvSpPr>
          <p:cNvPr id="57" name="Google Shape;57;p5"/>
          <p:cNvSpPr txBox="1">
            <a:spLocks noGrp="1"/>
          </p:cNvSpPr>
          <p:nvPr>
            <p:ph type="subTitle" idx="4"/>
          </p:nvPr>
        </p:nvSpPr>
        <p:spPr>
          <a:xfrm>
            <a:off x="5041786" y="2674275"/>
            <a:ext cx="3098400" cy="406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Trispace"/>
              <a:buNone/>
              <a:defRPr sz="2000">
                <a:solidFill>
                  <a:schemeClr val="dk1"/>
                </a:solidFill>
                <a:latin typeface="Trispace"/>
                <a:ea typeface="Trispace"/>
                <a:cs typeface="Trispace"/>
                <a:sym typeface="Trispace"/>
              </a:defRPr>
            </a:lvl1pPr>
            <a:lvl2pPr lvl="1" algn="ctr" rtl="0">
              <a:lnSpc>
                <a:spcPct val="100000"/>
              </a:lnSpc>
              <a:spcBef>
                <a:spcPts val="0"/>
              </a:spcBef>
              <a:spcAft>
                <a:spcPts val="0"/>
              </a:spcAft>
              <a:buSzPts val="2000"/>
              <a:buFont typeface="Trispace"/>
              <a:buNone/>
              <a:defRPr sz="2000">
                <a:latin typeface="Trispace"/>
                <a:ea typeface="Trispace"/>
                <a:cs typeface="Trispace"/>
                <a:sym typeface="Trispace"/>
              </a:defRPr>
            </a:lvl2pPr>
            <a:lvl3pPr lvl="2" algn="ctr" rtl="0">
              <a:lnSpc>
                <a:spcPct val="100000"/>
              </a:lnSpc>
              <a:spcBef>
                <a:spcPts val="0"/>
              </a:spcBef>
              <a:spcAft>
                <a:spcPts val="0"/>
              </a:spcAft>
              <a:buSzPts val="2000"/>
              <a:buFont typeface="Trispace"/>
              <a:buNone/>
              <a:defRPr sz="2000">
                <a:latin typeface="Trispace"/>
                <a:ea typeface="Trispace"/>
                <a:cs typeface="Trispace"/>
                <a:sym typeface="Trispace"/>
              </a:defRPr>
            </a:lvl3pPr>
            <a:lvl4pPr lvl="3" algn="ctr" rtl="0">
              <a:lnSpc>
                <a:spcPct val="100000"/>
              </a:lnSpc>
              <a:spcBef>
                <a:spcPts val="0"/>
              </a:spcBef>
              <a:spcAft>
                <a:spcPts val="0"/>
              </a:spcAft>
              <a:buSzPts val="2000"/>
              <a:buFont typeface="Trispace"/>
              <a:buNone/>
              <a:defRPr sz="2000">
                <a:latin typeface="Trispace"/>
                <a:ea typeface="Trispace"/>
                <a:cs typeface="Trispace"/>
                <a:sym typeface="Trispace"/>
              </a:defRPr>
            </a:lvl4pPr>
            <a:lvl5pPr lvl="4" algn="ctr" rtl="0">
              <a:lnSpc>
                <a:spcPct val="100000"/>
              </a:lnSpc>
              <a:spcBef>
                <a:spcPts val="0"/>
              </a:spcBef>
              <a:spcAft>
                <a:spcPts val="0"/>
              </a:spcAft>
              <a:buSzPts val="2000"/>
              <a:buFont typeface="Trispace"/>
              <a:buNone/>
              <a:defRPr sz="2000">
                <a:latin typeface="Trispace"/>
                <a:ea typeface="Trispace"/>
                <a:cs typeface="Trispace"/>
                <a:sym typeface="Trispace"/>
              </a:defRPr>
            </a:lvl5pPr>
            <a:lvl6pPr lvl="5" algn="ctr" rtl="0">
              <a:lnSpc>
                <a:spcPct val="100000"/>
              </a:lnSpc>
              <a:spcBef>
                <a:spcPts val="0"/>
              </a:spcBef>
              <a:spcAft>
                <a:spcPts val="0"/>
              </a:spcAft>
              <a:buSzPts val="2000"/>
              <a:buFont typeface="Trispace"/>
              <a:buNone/>
              <a:defRPr sz="2000">
                <a:latin typeface="Trispace"/>
                <a:ea typeface="Trispace"/>
                <a:cs typeface="Trispace"/>
                <a:sym typeface="Trispace"/>
              </a:defRPr>
            </a:lvl6pPr>
            <a:lvl7pPr lvl="6" algn="ctr" rtl="0">
              <a:lnSpc>
                <a:spcPct val="100000"/>
              </a:lnSpc>
              <a:spcBef>
                <a:spcPts val="0"/>
              </a:spcBef>
              <a:spcAft>
                <a:spcPts val="0"/>
              </a:spcAft>
              <a:buSzPts val="2000"/>
              <a:buFont typeface="Trispace"/>
              <a:buNone/>
              <a:defRPr sz="2000">
                <a:latin typeface="Trispace"/>
                <a:ea typeface="Trispace"/>
                <a:cs typeface="Trispace"/>
                <a:sym typeface="Trispace"/>
              </a:defRPr>
            </a:lvl7pPr>
            <a:lvl8pPr lvl="7" algn="ctr" rtl="0">
              <a:lnSpc>
                <a:spcPct val="100000"/>
              </a:lnSpc>
              <a:spcBef>
                <a:spcPts val="0"/>
              </a:spcBef>
              <a:spcAft>
                <a:spcPts val="0"/>
              </a:spcAft>
              <a:buSzPts val="2000"/>
              <a:buFont typeface="Trispace"/>
              <a:buNone/>
              <a:defRPr sz="2000">
                <a:latin typeface="Trispace"/>
                <a:ea typeface="Trispace"/>
                <a:cs typeface="Trispace"/>
                <a:sym typeface="Trispace"/>
              </a:defRPr>
            </a:lvl8pPr>
            <a:lvl9pPr lvl="8" algn="ctr" rtl="0">
              <a:lnSpc>
                <a:spcPct val="100000"/>
              </a:lnSpc>
              <a:spcBef>
                <a:spcPts val="0"/>
              </a:spcBef>
              <a:spcAft>
                <a:spcPts val="0"/>
              </a:spcAft>
              <a:buSzPts val="2000"/>
              <a:buFont typeface="Trispace"/>
              <a:buNone/>
              <a:defRPr sz="2000">
                <a:latin typeface="Trispace"/>
                <a:ea typeface="Trispace"/>
                <a:cs typeface="Trispace"/>
                <a:sym typeface="Trispac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6"/>
          <p:cNvSpPr/>
          <p:nvPr/>
        </p:nvSpPr>
        <p:spPr>
          <a:xfrm rot="-6125281">
            <a:off x="6780953" y="-507545"/>
            <a:ext cx="4634067" cy="2824557"/>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flipH="1">
            <a:off x="-1192290" y="3569975"/>
            <a:ext cx="5029983" cy="2068243"/>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6"/>
          <p:cNvGrpSpPr/>
          <p:nvPr/>
        </p:nvGrpSpPr>
        <p:grpSpPr>
          <a:xfrm>
            <a:off x="53078" y="3519092"/>
            <a:ext cx="666922" cy="1553796"/>
            <a:chOff x="53078" y="3519092"/>
            <a:chExt cx="666922" cy="1553796"/>
          </a:xfrm>
        </p:grpSpPr>
        <p:sp>
          <p:nvSpPr>
            <p:cNvPr id="62" name="Google Shape;62;p6"/>
            <p:cNvSpPr/>
            <p:nvPr/>
          </p:nvSpPr>
          <p:spPr>
            <a:xfrm>
              <a:off x="53078" y="35190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a:off x="251230" y="46040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a:off x="148697" y="43264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6"/>
          <p:cNvGrpSpPr/>
          <p:nvPr/>
        </p:nvGrpSpPr>
        <p:grpSpPr>
          <a:xfrm>
            <a:off x="7618822" y="111365"/>
            <a:ext cx="1576005" cy="1123414"/>
            <a:chOff x="7618822" y="111365"/>
            <a:chExt cx="1576005" cy="1123414"/>
          </a:xfrm>
        </p:grpSpPr>
        <p:sp>
          <p:nvSpPr>
            <p:cNvPr id="66" name="Google Shape;66;p6"/>
            <p:cNvSpPr/>
            <p:nvPr/>
          </p:nvSpPr>
          <p:spPr>
            <a:xfrm>
              <a:off x="8267398" y="1113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8534803" y="574679"/>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7618822" y="11136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6"/>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7"/>
          <p:cNvSpPr/>
          <p:nvPr/>
        </p:nvSpPr>
        <p:spPr>
          <a:xfrm>
            <a:off x="4182350" y="2075876"/>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5816848" y="3347141"/>
            <a:ext cx="4013990" cy="1875356"/>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rot="-9720741">
            <a:off x="-717073" y="-1675999"/>
            <a:ext cx="5728060" cy="3491392"/>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 name="Google Shape;74;p7"/>
          <p:cNvGrpSpPr/>
          <p:nvPr/>
        </p:nvGrpSpPr>
        <p:grpSpPr>
          <a:xfrm>
            <a:off x="531953" y="54192"/>
            <a:ext cx="2525032" cy="660100"/>
            <a:chOff x="531953" y="54192"/>
            <a:chExt cx="2525032" cy="660100"/>
          </a:xfrm>
        </p:grpSpPr>
        <p:sp>
          <p:nvSpPr>
            <p:cNvPr id="75" name="Google Shape;75;p7"/>
            <p:cNvSpPr/>
            <p:nvPr/>
          </p:nvSpPr>
          <p:spPr>
            <a:xfrm>
              <a:off x="531953" y="541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p:nvPr/>
          </p:nvSpPr>
          <p:spPr>
            <a:xfrm>
              <a:off x="2311280" y="245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a:off x="1841797" y="1642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7"/>
            <p:cNvSpPr/>
            <p:nvPr/>
          </p:nvSpPr>
          <p:spPr>
            <a:xfrm>
              <a:off x="2729973" y="542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7"/>
          <p:cNvSpPr txBox="1">
            <a:spLocks noGrp="1"/>
          </p:cNvSpPr>
          <p:nvPr>
            <p:ph type="body" idx="1"/>
          </p:nvPr>
        </p:nvSpPr>
        <p:spPr>
          <a:xfrm>
            <a:off x="713100" y="1850100"/>
            <a:ext cx="5135400" cy="2048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04800" rtl="0">
              <a:lnSpc>
                <a:spcPct val="115000"/>
              </a:lnSpc>
              <a:spcBef>
                <a:spcPts val="0"/>
              </a:spcBef>
              <a:spcAft>
                <a:spcPts val="0"/>
              </a:spcAft>
              <a:buSzPts val="1200"/>
              <a:buChar char="○"/>
              <a:defRPr/>
            </a:lvl2pPr>
            <a:lvl3pPr marL="1371600" lvl="2" indent="-304800" rtl="0">
              <a:lnSpc>
                <a:spcPct val="115000"/>
              </a:lnSpc>
              <a:spcBef>
                <a:spcPts val="1600"/>
              </a:spcBef>
              <a:spcAft>
                <a:spcPts val="0"/>
              </a:spcAft>
              <a:buSzPts val="1200"/>
              <a:buChar char="■"/>
              <a:defRPr/>
            </a:lvl3pPr>
            <a:lvl4pPr marL="1828800" lvl="3" indent="-304800" rtl="0">
              <a:lnSpc>
                <a:spcPct val="115000"/>
              </a:lnSpc>
              <a:spcBef>
                <a:spcPts val="1600"/>
              </a:spcBef>
              <a:spcAft>
                <a:spcPts val="0"/>
              </a:spcAft>
              <a:buSzPts val="1200"/>
              <a:buChar char="●"/>
              <a:defRPr/>
            </a:lvl4pPr>
            <a:lvl5pPr marL="2286000" lvl="4" indent="-304800" rtl="0">
              <a:lnSpc>
                <a:spcPct val="115000"/>
              </a:lnSpc>
              <a:spcBef>
                <a:spcPts val="1600"/>
              </a:spcBef>
              <a:spcAft>
                <a:spcPts val="0"/>
              </a:spcAft>
              <a:buSzPts val="1200"/>
              <a:buChar char="○"/>
              <a:defRPr/>
            </a:lvl5pPr>
            <a:lvl6pPr marL="2743200" lvl="5" indent="-304800" rtl="0">
              <a:lnSpc>
                <a:spcPct val="115000"/>
              </a:lnSpc>
              <a:spcBef>
                <a:spcPts val="1600"/>
              </a:spcBef>
              <a:spcAft>
                <a:spcPts val="0"/>
              </a:spcAft>
              <a:buSzPts val="1200"/>
              <a:buChar char="■"/>
              <a:defRPr/>
            </a:lvl6pPr>
            <a:lvl7pPr marL="3200400" lvl="6" indent="-304800" rtl="0">
              <a:lnSpc>
                <a:spcPct val="115000"/>
              </a:lnSpc>
              <a:spcBef>
                <a:spcPts val="1600"/>
              </a:spcBef>
              <a:spcAft>
                <a:spcPts val="0"/>
              </a:spcAft>
              <a:buSzPts val="1200"/>
              <a:buChar char="●"/>
              <a:defRPr/>
            </a:lvl7pPr>
            <a:lvl8pPr marL="3657600" lvl="7" indent="-304800" rtl="0">
              <a:lnSpc>
                <a:spcPct val="115000"/>
              </a:lnSpc>
              <a:spcBef>
                <a:spcPts val="1600"/>
              </a:spcBef>
              <a:spcAft>
                <a:spcPts val="0"/>
              </a:spcAft>
              <a:buSzPts val="1200"/>
              <a:buChar char="○"/>
              <a:defRPr/>
            </a:lvl8pPr>
            <a:lvl9pPr marL="4114800" lvl="8" indent="-304800" rtl="0">
              <a:lnSpc>
                <a:spcPct val="115000"/>
              </a:lnSpc>
              <a:spcBef>
                <a:spcPts val="1600"/>
              </a:spcBef>
              <a:spcAft>
                <a:spcPts val="1600"/>
              </a:spcAft>
              <a:buSzPts val="1200"/>
              <a:buChar char="■"/>
              <a:defRPr/>
            </a:lvl9pPr>
          </a:lstStyle>
          <a:p>
            <a:endParaRPr/>
          </a:p>
        </p:txBody>
      </p:sp>
      <p:sp>
        <p:nvSpPr>
          <p:cNvPr id="80" name="Google Shape;80;p7"/>
          <p:cNvSpPr txBox="1">
            <a:spLocks noGrp="1"/>
          </p:cNvSpPr>
          <p:nvPr>
            <p:ph type="title"/>
          </p:nvPr>
        </p:nvSpPr>
        <p:spPr>
          <a:xfrm>
            <a:off x="713100" y="1244700"/>
            <a:ext cx="5135400" cy="6054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1"/>
        <p:cNvGrpSpPr/>
        <p:nvPr/>
      </p:nvGrpSpPr>
      <p:grpSpPr>
        <a:xfrm>
          <a:off x="0" y="0"/>
          <a:ext cx="0" cy="0"/>
          <a:chOff x="0" y="0"/>
          <a:chExt cx="0" cy="0"/>
        </a:xfrm>
      </p:grpSpPr>
      <p:sp>
        <p:nvSpPr>
          <p:cNvPr id="82" name="Google Shape;82;p8"/>
          <p:cNvSpPr/>
          <p:nvPr/>
        </p:nvSpPr>
        <p:spPr>
          <a:xfrm rot="-6419074">
            <a:off x="4830466" y="-402088"/>
            <a:ext cx="7138425" cy="3491376"/>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rot="5868956">
            <a:off x="-2972528" y="1025449"/>
            <a:ext cx="7138386" cy="3491394"/>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84;p8"/>
          <p:cNvGrpSpPr/>
          <p:nvPr/>
        </p:nvGrpSpPr>
        <p:grpSpPr>
          <a:xfrm>
            <a:off x="8030823" y="254364"/>
            <a:ext cx="1324311" cy="1655928"/>
            <a:chOff x="8030823" y="254364"/>
            <a:chExt cx="1324311" cy="1655928"/>
          </a:xfrm>
        </p:grpSpPr>
        <p:sp>
          <p:nvSpPr>
            <p:cNvPr id="85" name="Google Shape;85;p8"/>
            <p:cNvSpPr/>
            <p:nvPr/>
          </p:nvSpPr>
          <p:spPr>
            <a:xfrm>
              <a:off x="8409504" y="254378"/>
              <a:ext cx="945630" cy="94573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8107053" y="12501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8030823" y="254364"/>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8"/>
          <p:cNvGrpSpPr/>
          <p:nvPr/>
        </p:nvGrpSpPr>
        <p:grpSpPr>
          <a:xfrm>
            <a:off x="-137271" y="2581792"/>
            <a:ext cx="1510384" cy="2479841"/>
            <a:chOff x="-137271" y="2581792"/>
            <a:chExt cx="1510384" cy="2479841"/>
          </a:xfrm>
        </p:grpSpPr>
        <p:sp>
          <p:nvSpPr>
            <p:cNvPr id="89" name="Google Shape;89;p8"/>
            <p:cNvSpPr/>
            <p:nvPr/>
          </p:nvSpPr>
          <p:spPr>
            <a:xfrm>
              <a:off x="266653" y="25817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a:off x="713090" y="39582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262648" y="3515377"/>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137271" y="4115903"/>
              <a:ext cx="945630" cy="94573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4"/>
        <p:cNvGrpSpPr/>
        <p:nvPr/>
      </p:nvGrpSpPr>
      <p:grpSpPr>
        <a:xfrm>
          <a:off x="0" y="0"/>
          <a:ext cx="0" cy="0"/>
          <a:chOff x="0" y="0"/>
          <a:chExt cx="0" cy="0"/>
        </a:xfrm>
      </p:grpSpPr>
      <p:sp>
        <p:nvSpPr>
          <p:cNvPr id="95" name="Google Shape;95;p9"/>
          <p:cNvSpPr txBox="1">
            <a:spLocks noGrp="1"/>
          </p:cNvSpPr>
          <p:nvPr>
            <p:ph type="title"/>
          </p:nvPr>
        </p:nvSpPr>
        <p:spPr>
          <a:xfrm>
            <a:off x="2241450" y="1520250"/>
            <a:ext cx="46611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6" name="Google Shape;96;p9"/>
          <p:cNvSpPr txBox="1">
            <a:spLocks noGrp="1"/>
          </p:cNvSpPr>
          <p:nvPr>
            <p:ph type="subTitle" idx="1"/>
          </p:nvPr>
        </p:nvSpPr>
        <p:spPr>
          <a:xfrm>
            <a:off x="2241550" y="2362050"/>
            <a:ext cx="4661100" cy="12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sz="1400"/>
            </a:lvl2pPr>
            <a:lvl3pPr lvl="2" algn="ctr" rtl="0">
              <a:lnSpc>
                <a:spcPct val="100000"/>
              </a:lnSpc>
              <a:spcBef>
                <a:spcPts val="1600"/>
              </a:spcBef>
              <a:spcAft>
                <a:spcPts val="0"/>
              </a:spcAft>
              <a:buSzPts val="1400"/>
              <a:buNone/>
              <a:defRPr sz="1400"/>
            </a:lvl3pPr>
            <a:lvl4pPr lvl="3" algn="ctr" rtl="0">
              <a:lnSpc>
                <a:spcPct val="100000"/>
              </a:lnSpc>
              <a:spcBef>
                <a:spcPts val="1600"/>
              </a:spcBef>
              <a:spcAft>
                <a:spcPts val="0"/>
              </a:spcAft>
              <a:buSzPts val="1400"/>
              <a:buNone/>
              <a:defRPr sz="1400"/>
            </a:lvl4pPr>
            <a:lvl5pPr lvl="4" algn="ctr" rtl="0">
              <a:lnSpc>
                <a:spcPct val="100000"/>
              </a:lnSpc>
              <a:spcBef>
                <a:spcPts val="1600"/>
              </a:spcBef>
              <a:spcAft>
                <a:spcPts val="0"/>
              </a:spcAft>
              <a:buSzPts val="1400"/>
              <a:buNone/>
              <a:defRPr sz="1400"/>
            </a:lvl5pPr>
            <a:lvl6pPr lvl="5" algn="ctr" rtl="0">
              <a:lnSpc>
                <a:spcPct val="100000"/>
              </a:lnSpc>
              <a:spcBef>
                <a:spcPts val="1600"/>
              </a:spcBef>
              <a:spcAft>
                <a:spcPts val="0"/>
              </a:spcAft>
              <a:buSzPts val="1400"/>
              <a:buNone/>
              <a:defRPr sz="1400"/>
            </a:lvl6pPr>
            <a:lvl7pPr lvl="6" algn="ctr" rtl="0">
              <a:lnSpc>
                <a:spcPct val="100000"/>
              </a:lnSpc>
              <a:spcBef>
                <a:spcPts val="1600"/>
              </a:spcBef>
              <a:spcAft>
                <a:spcPts val="0"/>
              </a:spcAft>
              <a:buSzPts val="1400"/>
              <a:buNone/>
              <a:defRPr sz="1400"/>
            </a:lvl7pPr>
            <a:lvl8pPr lvl="7" algn="ctr" rtl="0">
              <a:lnSpc>
                <a:spcPct val="100000"/>
              </a:lnSpc>
              <a:spcBef>
                <a:spcPts val="1600"/>
              </a:spcBef>
              <a:spcAft>
                <a:spcPts val="0"/>
              </a:spcAft>
              <a:buSzPts val="1400"/>
              <a:buNone/>
              <a:defRPr sz="1400"/>
            </a:lvl8pPr>
            <a:lvl9pPr lvl="8" algn="ctr" rtl="0">
              <a:lnSpc>
                <a:spcPct val="100000"/>
              </a:lnSpc>
              <a:spcBef>
                <a:spcPts val="1600"/>
              </a:spcBef>
              <a:spcAft>
                <a:spcPts val="1600"/>
              </a:spcAft>
              <a:buSzPts val="1400"/>
              <a:buNone/>
              <a:defRPr sz="1400"/>
            </a:lvl9pPr>
          </a:lstStyle>
          <a:p>
            <a:endParaRPr/>
          </a:p>
        </p:txBody>
      </p:sp>
      <p:sp>
        <p:nvSpPr>
          <p:cNvPr id="97" name="Google Shape;97;p9"/>
          <p:cNvSpPr/>
          <p:nvPr/>
        </p:nvSpPr>
        <p:spPr>
          <a:xfrm>
            <a:off x="4182350" y="2075876"/>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5816848" y="3347141"/>
            <a:ext cx="4013990" cy="1875356"/>
          </a:xfrm>
          <a:custGeom>
            <a:avLst/>
            <a:gdLst/>
            <a:ahLst/>
            <a:cxnLst/>
            <a:rect l="l" t="t" r="r" b="b"/>
            <a:pathLst>
              <a:path w="22438" h="10483" extrusionOk="0">
                <a:moveTo>
                  <a:pt x="18307" y="1053"/>
                </a:moveTo>
                <a:cubicBezTo>
                  <a:pt x="17174" y="1740"/>
                  <a:pt x="16505" y="2560"/>
                  <a:pt x="15773" y="3640"/>
                </a:cubicBezTo>
                <a:lnTo>
                  <a:pt x="15773" y="3640"/>
                </a:lnTo>
                <a:cubicBezTo>
                  <a:pt x="15149" y="4550"/>
                  <a:pt x="14658" y="5593"/>
                  <a:pt x="13668" y="6164"/>
                </a:cubicBezTo>
                <a:lnTo>
                  <a:pt x="13668" y="6164"/>
                </a:lnTo>
                <a:cubicBezTo>
                  <a:pt x="12606" y="6762"/>
                  <a:pt x="11009" y="6896"/>
                  <a:pt x="9823" y="6539"/>
                </a:cubicBezTo>
                <a:lnTo>
                  <a:pt x="9823" y="6539"/>
                </a:lnTo>
                <a:cubicBezTo>
                  <a:pt x="8565" y="6156"/>
                  <a:pt x="7049" y="5906"/>
                  <a:pt x="5791" y="6477"/>
                </a:cubicBezTo>
                <a:lnTo>
                  <a:pt x="5791" y="6477"/>
                </a:lnTo>
                <a:cubicBezTo>
                  <a:pt x="4497" y="7057"/>
                  <a:pt x="3293" y="7931"/>
                  <a:pt x="2151" y="8752"/>
                </a:cubicBezTo>
                <a:lnTo>
                  <a:pt x="2151" y="8752"/>
                </a:lnTo>
                <a:cubicBezTo>
                  <a:pt x="1410" y="9296"/>
                  <a:pt x="670" y="9858"/>
                  <a:pt x="1" y="10482"/>
                </a:cubicBezTo>
                <a:lnTo>
                  <a:pt x="1" y="10482"/>
                </a:lnTo>
                <a:lnTo>
                  <a:pt x="22393" y="10482"/>
                </a:lnTo>
                <a:lnTo>
                  <a:pt x="22437" y="98"/>
                </a:lnTo>
                <a:cubicBezTo>
                  <a:pt x="22179" y="27"/>
                  <a:pt x="21902" y="0"/>
                  <a:pt x="21617" y="0"/>
                </a:cubicBezTo>
                <a:lnTo>
                  <a:pt x="21617" y="0"/>
                </a:lnTo>
                <a:cubicBezTo>
                  <a:pt x="20466" y="0"/>
                  <a:pt x="19208" y="517"/>
                  <a:pt x="18307" y="1053"/>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rot="-9720741">
            <a:off x="-717073" y="-1675999"/>
            <a:ext cx="5728060" cy="3491392"/>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9"/>
          <p:cNvGrpSpPr/>
          <p:nvPr/>
        </p:nvGrpSpPr>
        <p:grpSpPr>
          <a:xfrm>
            <a:off x="531953" y="54192"/>
            <a:ext cx="2525032" cy="660100"/>
            <a:chOff x="531953" y="54192"/>
            <a:chExt cx="2525032" cy="660100"/>
          </a:xfrm>
        </p:grpSpPr>
        <p:sp>
          <p:nvSpPr>
            <p:cNvPr id="101" name="Google Shape;101;p9"/>
            <p:cNvSpPr/>
            <p:nvPr/>
          </p:nvSpPr>
          <p:spPr>
            <a:xfrm>
              <a:off x="531953" y="541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a:off x="2311280" y="2454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p:nvPr/>
          </p:nvSpPr>
          <p:spPr>
            <a:xfrm>
              <a:off x="1841797" y="164290"/>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9"/>
            <p:cNvSpPr/>
            <p:nvPr/>
          </p:nvSpPr>
          <p:spPr>
            <a:xfrm>
              <a:off x="2729973" y="542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5"/>
        <p:cNvGrpSpPr/>
        <p:nvPr/>
      </p:nvGrpSpPr>
      <p:grpSpPr>
        <a:xfrm>
          <a:off x="0" y="0"/>
          <a:ext cx="0" cy="0"/>
          <a:chOff x="0" y="0"/>
          <a:chExt cx="0" cy="0"/>
        </a:xfrm>
      </p:grpSpPr>
      <p:sp>
        <p:nvSpPr>
          <p:cNvPr id="106" name="Google Shape;106;p10"/>
          <p:cNvSpPr>
            <a:spLocks noGrp="1"/>
          </p:cNvSpPr>
          <p:nvPr>
            <p:ph type="pic" idx="2"/>
          </p:nvPr>
        </p:nvSpPr>
        <p:spPr>
          <a:xfrm>
            <a:off x="100" y="0"/>
            <a:ext cx="9144000" cy="5143500"/>
          </a:xfrm>
          <a:prstGeom prst="rect">
            <a:avLst/>
          </a:prstGeom>
          <a:noFill/>
          <a:ln>
            <a:noFill/>
          </a:ln>
        </p:spPr>
      </p:sp>
      <p:sp>
        <p:nvSpPr>
          <p:cNvPr id="107" name="Google Shape;107;p10"/>
          <p:cNvSpPr txBox="1">
            <a:spLocks noGrp="1"/>
          </p:cNvSpPr>
          <p:nvPr>
            <p:ph type="title"/>
          </p:nvPr>
        </p:nvSpPr>
        <p:spPr>
          <a:xfrm>
            <a:off x="720000" y="386205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12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23"/>
        <p:cNvGrpSpPr/>
        <p:nvPr/>
      </p:nvGrpSpPr>
      <p:grpSpPr>
        <a:xfrm>
          <a:off x="0" y="0"/>
          <a:ext cx="0" cy="0"/>
          <a:chOff x="0" y="0"/>
          <a:chExt cx="0" cy="0"/>
        </a:xfrm>
      </p:grpSpPr>
      <p:sp>
        <p:nvSpPr>
          <p:cNvPr id="124" name="Google Shape;124;p13"/>
          <p:cNvSpPr/>
          <p:nvPr/>
        </p:nvSpPr>
        <p:spPr>
          <a:xfrm>
            <a:off x="4176175" y="2967151"/>
            <a:ext cx="5728043" cy="3491380"/>
          </a:xfrm>
          <a:custGeom>
            <a:avLst/>
            <a:gdLst/>
            <a:ahLst/>
            <a:cxnLst/>
            <a:rect l="l" t="t" r="r" b="b"/>
            <a:pathLst>
              <a:path w="31849" h="19413" extrusionOk="0">
                <a:moveTo>
                  <a:pt x="29707" y="1945"/>
                </a:moveTo>
                <a:cubicBezTo>
                  <a:pt x="29279" y="2258"/>
                  <a:pt x="28663" y="2588"/>
                  <a:pt x="28146" y="2695"/>
                </a:cubicBezTo>
                <a:lnTo>
                  <a:pt x="28146" y="2695"/>
                </a:lnTo>
                <a:cubicBezTo>
                  <a:pt x="27334" y="2864"/>
                  <a:pt x="26522" y="2686"/>
                  <a:pt x="25710" y="2516"/>
                </a:cubicBezTo>
                <a:lnTo>
                  <a:pt x="25710" y="2516"/>
                </a:lnTo>
                <a:cubicBezTo>
                  <a:pt x="25131" y="2391"/>
                  <a:pt x="24560" y="2266"/>
                  <a:pt x="23989" y="2266"/>
                </a:cubicBezTo>
                <a:lnTo>
                  <a:pt x="23989" y="2266"/>
                </a:lnTo>
                <a:cubicBezTo>
                  <a:pt x="22552" y="2275"/>
                  <a:pt x="21330" y="2962"/>
                  <a:pt x="20741" y="4274"/>
                </a:cubicBezTo>
                <a:lnTo>
                  <a:pt x="20741" y="4274"/>
                </a:lnTo>
                <a:cubicBezTo>
                  <a:pt x="20135" y="5621"/>
                  <a:pt x="20982" y="7164"/>
                  <a:pt x="20117" y="8493"/>
                </a:cubicBezTo>
                <a:lnTo>
                  <a:pt x="20117" y="8493"/>
                </a:lnTo>
                <a:cubicBezTo>
                  <a:pt x="19162" y="9956"/>
                  <a:pt x="17682" y="8440"/>
                  <a:pt x="16772" y="7726"/>
                </a:cubicBezTo>
                <a:lnTo>
                  <a:pt x="16772" y="7726"/>
                </a:lnTo>
                <a:cubicBezTo>
                  <a:pt x="15737" y="6905"/>
                  <a:pt x="13997" y="6379"/>
                  <a:pt x="12766" y="7111"/>
                </a:cubicBezTo>
                <a:lnTo>
                  <a:pt x="12766" y="7111"/>
                </a:lnTo>
                <a:cubicBezTo>
                  <a:pt x="12186" y="7450"/>
                  <a:pt x="11678" y="8083"/>
                  <a:pt x="11410" y="8698"/>
                </a:cubicBezTo>
                <a:lnTo>
                  <a:pt x="11410" y="8698"/>
                </a:lnTo>
                <a:cubicBezTo>
                  <a:pt x="11107" y="9403"/>
                  <a:pt x="11125" y="10162"/>
                  <a:pt x="10884" y="10857"/>
                </a:cubicBezTo>
                <a:lnTo>
                  <a:pt x="10884" y="10857"/>
                </a:lnTo>
                <a:cubicBezTo>
                  <a:pt x="10661" y="11482"/>
                  <a:pt x="10179" y="12285"/>
                  <a:pt x="9528" y="12561"/>
                </a:cubicBezTo>
                <a:lnTo>
                  <a:pt x="9528" y="12561"/>
                </a:lnTo>
                <a:cubicBezTo>
                  <a:pt x="8832" y="12865"/>
                  <a:pt x="8065" y="12882"/>
                  <a:pt x="7342" y="12989"/>
                </a:cubicBezTo>
                <a:lnTo>
                  <a:pt x="7342" y="12989"/>
                </a:lnTo>
                <a:cubicBezTo>
                  <a:pt x="4371" y="13427"/>
                  <a:pt x="1490" y="15273"/>
                  <a:pt x="330" y="18119"/>
                </a:cubicBezTo>
                <a:lnTo>
                  <a:pt x="330" y="18119"/>
                </a:lnTo>
                <a:cubicBezTo>
                  <a:pt x="187" y="18476"/>
                  <a:pt x="0" y="19020"/>
                  <a:pt x="27" y="19413"/>
                </a:cubicBezTo>
                <a:lnTo>
                  <a:pt x="27" y="19413"/>
                </a:lnTo>
                <a:lnTo>
                  <a:pt x="31848" y="19413"/>
                </a:lnTo>
                <a:lnTo>
                  <a:pt x="31384" y="1"/>
                </a:lnTo>
                <a:cubicBezTo>
                  <a:pt x="31188" y="679"/>
                  <a:pt x="30269" y="1526"/>
                  <a:pt x="29707" y="1945"/>
                </a:cubicBezTo>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rot="-10492926">
            <a:off x="-1478272" y="3333183"/>
            <a:ext cx="3817099" cy="3985333"/>
          </a:xfrm>
          <a:custGeom>
            <a:avLst/>
            <a:gdLst/>
            <a:ahLst/>
            <a:cxnLst/>
            <a:rect l="l" t="t" r="r" b="b"/>
            <a:pathLst>
              <a:path w="28620" h="29882" extrusionOk="0">
                <a:moveTo>
                  <a:pt x="9332" y="0"/>
                </a:moveTo>
                <a:cubicBezTo>
                  <a:pt x="8101" y="0"/>
                  <a:pt x="6861" y="562"/>
                  <a:pt x="5978" y="1437"/>
                </a:cubicBezTo>
                <a:cubicBezTo>
                  <a:pt x="5210" y="2195"/>
                  <a:pt x="4693" y="3149"/>
                  <a:pt x="4363" y="4166"/>
                </a:cubicBezTo>
                <a:cubicBezTo>
                  <a:pt x="4042" y="5192"/>
                  <a:pt x="3961" y="6272"/>
                  <a:pt x="3560" y="7280"/>
                </a:cubicBezTo>
                <a:cubicBezTo>
                  <a:pt x="2721" y="9341"/>
                  <a:pt x="750" y="10554"/>
                  <a:pt x="295" y="12829"/>
                </a:cubicBezTo>
                <a:cubicBezTo>
                  <a:pt x="0" y="14310"/>
                  <a:pt x="331" y="15933"/>
                  <a:pt x="1312" y="17084"/>
                </a:cubicBezTo>
                <a:cubicBezTo>
                  <a:pt x="1963" y="17842"/>
                  <a:pt x="2846" y="18360"/>
                  <a:pt x="3783" y="18708"/>
                </a:cubicBezTo>
                <a:cubicBezTo>
                  <a:pt x="4247" y="18877"/>
                  <a:pt x="4720" y="18993"/>
                  <a:pt x="5192" y="19100"/>
                </a:cubicBezTo>
                <a:cubicBezTo>
                  <a:pt x="5549" y="19189"/>
                  <a:pt x="5915" y="19261"/>
                  <a:pt x="6272" y="19350"/>
                </a:cubicBezTo>
                <a:cubicBezTo>
                  <a:pt x="6879" y="19511"/>
                  <a:pt x="7423" y="19957"/>
                  <a:pt x="7878" y="20385"/>
                </a:cubicBezTo>
                <a:cubicBezTo>
                  <a:pt x="8913" y="21339"/>
                  <a:pt x="9671" y="22579"/>
                  <a:pt x="10331" y="23811"/>
                </a:cubicBezTo>
                <a:cubicBezTo>
                  <a:pt x="11009" y="25086"/>
                  <a:pt x="11518" y="26398"/>
                  <a:pt x="12508" y="27468"/>
                </a:cubicBezTo>
                <a:cubicBezTo>
                  <a:pt x="13418" y="28458"/>
                  <a:pt x="14577" y="29217"/>
                  <a:pt x="15871" y="29600"/>
                </a:cubicBezTo>
                <a:cubicBezTo>
                  <a:pt x="16506" y="29788"/>
                  <a:pt x="17169" y="29882"/>
                  <a:pt x="17832" y="29882"/>
                </a:cubicBezTo>
                <a:cubicBezTo>
                  <a:pt x="19368" y="29882"/>
                  <a:pt x="20902" y="29380"/>
                  <a:pt x="22080" y="28396"/>
                </a:cubicBezTo>
                <a:cubicBezTo>
                  <a:pt x="22928" y="27700"/>
                  <a:pt x="23614" y="26665"/>
                  <a:pt x="23498" y="25577"/>
                </a:cubicBezTo>
                <a:cubicBezTo>
                  <a:pt x="23427" y="24836"/>
                  <a:pt x="22990" y="24176"/>
                  <a:pt x="22446" y="23677"/>
                </a:cubicBezTo>
                <a:cubicBezTo>
                  <a:pt x="21732" y="23025"/>
                  <a:pt x="20822" y="22695"/>
                  <a:pt x="20153" y="22000"/>
                </a:cubicBezTo>
                <a:cubicBezTo>
                  <a:pt x="19074" y="20867"/>
                  <a:pt x="18797" y="19038"/>
                  <a:pt x="19502" y="17637"/>
                </a:cubicBezTo>
                <a:cubicBezTo>
                  <a:pt x="20233" y="16192"/>
                  <a:pt x="21625" y="15648"/>
                  <a:pt x="23133" y="15541"/>
                </a:cubicBezTo>
                <a:cubicBezTo>
                  <a:pt x="24623" y="15434"/>
                  <a:pt x="26219" y="14443"/>
                  <a:pt x="27156" y="13302"/>
                </a:cubicBezTo>
                <a:cubicBezTo>
                  <a:pt x="28182" y="12053"/>
                  <a:pt x="28619" y="10277"/>
                  <a:pt x="28075" y="8752"/>
                </a:cubicBezTo>
                <a:cubicBezTo>
                  <a:pt x="27754" y="7851"/>
                  <a:pt x="27058" y="7084"/>
                  <a:pt x="26202" y="6647"/>
                </a:cubicBezTo>
                <a:cubicBezTo>
                  <a:pt x="25635" y="6363"/>
                  <a:pt x="25044" y="6284"/>
                  <a:pt x="24441" y="6284"/>
                </a:cubicBezTo>
                <a:cubicBezTo>
                  <a:pt x="24077" y="6284"/>
                  <a:pt x="23708" y="6313"/>
                  <a:pt x="23338" y="6343"/>
                </a:cubicBezTo>
                <a:cubicBezTo>
                  <a:pt x="22809" y="6381"/>
                  <a:pt x="22275" y="6405"/>
                  <a:pt x="21741" y="6405"/>
                </a:cubicBezTo>
                <a:cubicBezTo>
                  <a:pt x="19781" y="6405"/>
                  <a:pt x="17823" y="6089"/>
                  <a:pt x="16112" y="5023"/>
                </a:cubicBezTo>
                <a:cubicBezTo>
                  <a:pt x="14988" y="4327"/>
                  <a:pt x="14158" y="3274"/>
                  <a:pt x="13293" y="2293"/>
                </a:cubicBezTo>
                <a:cubicBezTo>
                  <a:pt x="12508" y="1401"/>
                  <a:pt x="11607" y="536"/>
                  <a:pt x="10474" y="179"/>
                </a:cubicBezTo>
                <a:cubicBezTo>
                  <a:pt x="10099" y="54"/>
                  <a:pt x="9715" y="0"/>
                  <a:pt x="9332" y="0"/>
                </a:cubicBezTo>
                <a:close/>
              </a:path>
            </a:pathLst>
          </a:custGeom>
          <a:gradFill>
            <a:gsLst>
              <a:gs pos="0">
                <a:schemeClr val="lt1"/>
              </a:gs>
              <a:gs pos="100000">
                <a:srgbClr val="8134EC">
                  <a:alpha val="70196"/>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13"/>
          <p:cNvGrpSpPr/>
          <p:nvPr/>
        </p:nvGrpSpPr>
        <p:grpSpPr>
          <a:xfrm>
            <a:off x="-54470" y="2967153"/>
            <a:ext cx="774471" cy="1912390"/>
            <a:chOff x="-54470" y="2967153"/>
            <a:chExt cx="774471" cy="1912390"/>
          </a:xfrm>
        </p:grpSpPr>
        <p:sp>
          <p:nvSpPr>
            <p:cNvPr id="127" name="Google Shape;127;p13"/>
            <p:cNvSpPr/>
            <p:nvPr/>
          </p:nvSpPr>
          <p:spPr>
            <a:xfrm>
              <a:off x="59978" y="42194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54470" y="347431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338511" y="296715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338511" y="38308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131;p13"/>
          <p:cNvGrpSpPr/>
          <p:nvPr/>
        </p:nvGrpSpPr>
        <p:grpSpPr>
          <a:xfrm>
            <a:off x="7524578" y="2640103"/>
            <a:ext cx="1523397" cy="2294040"/>
            <a:chOff x="7524578" y="2640103"/>
            <a:chExt cx="1523397" cy="2294040"/>
          </a:xfrm>
        </p:grpSpPr>
        <p:sp>
          <p:nvSpPr>
            <p:cNvPr id="132" name="Google Shape;132;p13"/>
            <p:cNvSpPr/>
            <p:nvPr/>
          </p:nvSpPr>
          <p:spPr>
            <a:xfrm>
              <a:off x="7524578" y="42740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8430905" y="425356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8478061" y="26401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8151036" y="3776403"/>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8579205" y="3307593"/>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 name="Google Shape;137;p1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8" name="Google Shape;138;p13"/>
          <p:cNvSpPr txBox="1">
            <a:spLocks noGrp="1"/>
          </p:cNvSpPr>
          <p:nvPr>
            <p:ph type="title" idx="2" hasCustomPrompt="1"/>
          </p:nvPr>
        </p:nvSpPr>
        <p:spPr>
          <a:xfrm>
            <a:off x="1255644" y="1753825"/>
            <a:ext cx="10449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600" b="0">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39" name="Google Shape;139;p13"/>
          <p:cNvSpPr txBox="1">
            <a:spLocks noGrp="1"/>
          </p:cNvSpPr>
          <p:nvPr>
            <p:ph type="title" idx="3" hasCustomPrompt="1"/>
          </p:nvPr>
        </p:nvSpPr>
        <p:spPr>
          <a:xfrm>
            <a:off x="1255644" y="3258829"/>
            <a:ext cx="10449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600" b="0">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0" name="Google Shape;140;p13"/>
          <p:cNvSpPr txBox="1">
            <a:spLocks noGrp="1"/>
          </p:cNvSpPr>
          <p:nvPr>
            <p:ph type="title" idx="4" hasCustomPrompt="1"/>
          </p:nvPr>
        </p:nvSpPr>
        <p:spPr>
          <a:xfrm>
            <a:off x="4684638" y="1753829"/>
            <a:ext cx="10449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600" b="0">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1" name="Google Shape;141;p13"/>
          <p:cNvSpPr txBox="1">
            <a:spLocks noGrp="1"/>
          </p:cNvSpPr>
          <p:nvPr>
            <p:ph type="title" idx="5" hasCustomPrompt="1"/>
          </p:nvPr>
        </p:nvSpPr>
        <p:spPr>
          <a:xfrm>
            <a:off x="4684638" y="3258829"/>
            <a:ext cx="1044900" cy="6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600" b="0">
                <a:solidFill>
                  <a:schemeClr val="dk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2" name="Google Shape;142;p13"/>
          <p:cNvSpPr txBox="1">
            <a:spLocks noGrp="1"/>
          </p:cNvSpPr>
          <p:nvPr>
            <p:ph type="subTitle" idx="1"/>
          </p:nvPr>
        </p:nvSpPr>
        <p:spPr>
          <a:xfrm>
            <a:off x="2307450" y="1753825"/>
            <a:ext cx="2151900" cy="65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ebas Neue"/>
              <a:buNone/>
              <a:defRPr sz="2000">
                <a:solidFill>
                  <a:schemeClr val="dk1"/>
                </a:solidFill>
                <a:latin typeface="Trispace"/>
                <a:ea typeface="Trispace"/>
                <a:cs typeface="Trispace"/>
                <a:sym typeface="Trispac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43" name="Google Shape;143;p13"/>
          <p:cNvSpPr txBox="1">
            <a:spLocks noGrp="1"/>
          </p:cNvSpPr>
          <p:nvPr>
            <p:ph type="subTitle" idx="6"/>
          </p:nvPr>
        </p:nvSpPr>
        <p:spPr>
          <a:xfrm>
            <a:off x="5736450" y="1753825"/>
            <a:ext cx="2151900" cy="65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ebas Neue"/>
              <a:buNone/>
              <a:defRPr sz="2000">
                <a:solidFill>
                  <a:schemeClr val="dk1"/>
                </a:solidFill>
                <a:latin typeface="Trispace"/>
                <a:ea typeface="Trispace"/>
                <a:cs typeface="Trispace"/>
                <a:sym typeface="Trispac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44" name="Google Shape;144;p13"/>
          <p:cNvSpPr txBox="1">
            <a:spLocks noGrp="1"/>
          </p:cNvSpPr>
          <p:nvPr>
            <p:ph type="subTitle" idx="7"/>
          </p:nvPr>
        </p:nvSpPr>
        <p:spPr>
          <a:xfrm>
            <a:off x="2307450" y="3258824"/>
            <a:ext cx="2151900" cy="65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ebas Neue"/>
              <a:buNone/>
              <a:defRPr sz="2000">
                <a:solidFill>
                  <a:schemeClr val="dk1"/>
                </a:solidFill>
                <a:latin typeface="Trispace"/>
                <a:ea typeface="Trispace"/>
                <a:cs typeface="Trispace"/>
                <a:sym typeface="Trispac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145" name="Google Shape;145;p13"/>
          <p:cNvSpPr txBox="1">
            <a:spLocks noGrp="1"/>
          </p:cNvSpPr>
          <p:nvPr>
            <p:ph type="subTitle" idx="8"/>
          </p:nvPr>
        </p:nvSpPr>
        <p:spPr>
          <a:xfrm>
            <a:off x="5736450" y="3258824"/>
            <a:ext cx="2151900" cy="65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ebas Neue"/>
              <a:buNone/>
              <a:defRPr sz="2000">
                <a:solidFill>
                  <a:schemeClr val="dk1"/>
                </a:solidFill>
                <a:latin typeface="Trispace"/>
                <a:ea typeface="Trispace"/>
                <a:cs typeface="Trispace"/>
                <a:sym typeface="Trispac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accent1"/>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1pPr>
            <a:lvl2pPr lvl="1"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2pPr>
            <a:lvl3pPr lvl="2"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3pPr>
            <a:lvl4pPr lvl="3"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4pPr>
            <a:lvl5pPr lvl="4"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5pPr>
            <a:lvl6pPr lvl="5"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6pPr>
            <a:lvl7pPr lvl="6"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7pPr>
            <a:lvl8pPr lvl="7"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8pPr>
            <a:lvl9pPr lvl="8" rtl="0">
              <a:spcBef>
                <a:spcPts val="0"/>
              </a:spcBef>
              <a:spcAft>
                <a:spcPts val="0"/>
              </a:spcAft>
              <a:buClr>
                <a:schemeClr val="dk1"/>
              </a:buClr>
              <a:buSzPts val="2800"/>
              <a:buFont typeface="Trispace"/>
              <a:buNone/>
              <a:defRPr sz="2800">
                <a:solidFill>
                  <a:schemeClr val="dk1"/>
                </a:solidFill>
                <a:latin typeface="Trispace"/>
                <a:ea typeface="Trispace"/>
                <a:cs typeface="Trispace"/>
                <a:sym typeface="Trispace"/>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1pPr>
            <a:lvl2pPr marL="914400" lvl="1"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2pPr>
            <a:lvl3pPr marL="1371600" lvl="2"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3pPr>
            <a:lvl4pPr marL="1828800" lvl="3"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4pPr>
            <a:lvl5pPr marL="2286000" lvl="4"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5pPr>
            <a:lvl6pPr marL="2743200" lvl="5"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6pPr>
            <a:lvl7pPr marL="3200400" lvl="6"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7pPr>
            <a:lvl8pPr marL="3657600" lvl="7" indent="-304800">
              <a:lnSpc>
                <a:spcPct val="115000"/>
              </a:lnSpc>
              <a:spcBef>
                <a:spcPts val="160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8pPr>
            <a:lvl9pPr marL="4114800" lvl="8" indent="-304800">
              <a:lnSpc>
                <a:spcPct val="115000"/>
              </a:lnSpc>
              <a:spcBef>
                <a:spcPts val="1600"/>
              </a:spcBef>
              <a:spcAft>
                <a:spcPts val="1600"/>
              </a:spcAft>
              <a:buClr>
                <a:schemeClr val="dk1"/>
              </a:buClr>
              <a:buSzPts val="1200"/>
              <a:buFont typeface="Maven Pro"/>
              <a:buChar char="■"/>
              <a:defRPr sz="1200">
                <a:solidFill>
                  <a:schemeClr val="dk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8" r:id="rId8"/>
    <p:sldLayoutId id="2147483659" r:id="rId9"/>
    <p:sldLayoutId id="2147483661" r:id="rId10"/>
    <p:sldLayoutId id="2147483662" r:id="rId11"/>
    <p:sldLayoutId id="2147483668" r:id="rId12"/>
    <p:sldLayoutId id="2147483669" r:id="rId13"/>
    <p:sldLayoutId id="2147483670"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340">
          <p15:clr>
            <a:srgbClr val="EA4335"/>
          </p15:clr>
        </p15:guide>
        <p15:guide id="2" pos="449">
          <p15:clr>
            <a:srgbClr val="EA4335"/>
          </p15:clr>
        </p15:guide>
        <p15:guide id="3" orient="horz" pos="2900">
          <p15:clr>
            <a:srgbClr val="EA4335"/>
          </p15:clr>
        </p15:guide>
        <p15:guide id="4" pos="5311">
          <p15:clr>
            <a:srgbClr val="EA4335"/>
          </p15:clr>
        </p15:guide>
        <p15:guide id="5" pos="2880">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grpSp>
        <p:nvGrpSpPr>
          <p:cNvPr id="316" name="Google Shape;316;p28"/>
          <p:cNvGrpSpPr/>
          <p:nvPr/>
        </p:nvGrpSpPr>
        <p:grpSpPr>
          <a:xfrm>
            <a:off x="4996653" y="-305023"/>
            <a:ext cx="4646311" cy="5754710"/>
            <a:chOff x="4996653" y="-305023"/>
            <a:chExt cx="4646311" cy="5754710"/>
          </a:xfrm>
        </p:grpSpPr>
        <p:grpSp>
          <p:nvGrpSpPr>
            <p:cNvPr id="317" name="Google Shape;317;p28"/>
            <p:cNvGrpSpPr/>
            <p:nvPr/>
          </p:nvGrpSpPr>
          <p:grpSpPr>
            <a:xfrm>
              <a:off x="4996653" y="-305023"/>
              <a:ext cx="4646311" cy="5754710"/>
              <a:chOff x="4538025" y="-782873"/>
              <a:chExt cx="5023039" cy="6221308"/>
            </a:xfrm>
          </p:grpSpPr>
          <p:grpSp>
            <p:nvGrpSpPr>
              <p:cNvPr id="318" name="Google Shape;318;p28"/>
              <p:cNvGrpSpPr/>
              <p:nvPr/>
            </p:nvGrpSpPr>
            <p:grpSpPr>
              <a:xfrm>
                <a:off x="4538025" y="182501"/>
                <a:ext cx="4013995" cy="5255934"/>
                <a:chOff x="4814250" y="182501"/>
                <a:chExt cx="4013995" cy="5255934"/>
              </a:xfrm>
            </p:grpSpPr>
            <p:grpSp>
              <p:nvGrpSpPr>
                <p:cNvPr id="319" name="Google Shape;319;p28"/>
                <p:cNvGrpSpPr/>
                <p:nvPr/>
              </p:nvGrpSpPr>
              <p:grpSpPr>
                <a:xfrm>
                  <a:off x="5653380" y="891630"/>
                  <a:ext cx="3084513" cy="4546804"/>
                  <a:chOff x="2578080" y="1561820"/>
                  <a:chExt cx="1345832" cy="1983858"/>
                </a:xfrm>
              </p:grpSpPr>
              <p:sp>
                <p:nvSpPr>
                  <p:cNvPr id="320" name="Google Shape;320;p28"/>
                  <p:cNvSpPr/>
                  <p:nvPr/>
                </p:nvSpPr>
                <p:spPr>
                  <a:xfrm>
                    <a:off x="2578080" y="2824581"/>
                    <a:ext cx="931084" cy="13690"/>
                  </a:xfrm>
                  <a:custGeom>
                    <a:avLst/>
                    <a:gdLst/>
                    <a:ahLst/>
                    <a:cxnLst/>
                    <a:rect l="l" t="t" r="r" b="b"/>
                    <a:pathLst>
                      <a:path w="14078" h="207" extrusionOk="0">
                        <a:moveTo>
                          <a:pt x="98" y="1"/>
                        </a:moveTo>
                        <a:cubicBezTo>
                          <a:pt x="45" y="1"/>
                          <a:pt x="0" y="46"/>
                          <a:pt x="0" y="108"/>
                        </a:cubicBezTo>
                        <a:cubicBezTo>
                          <a:pt x="0" y="161"/>
                          <a:pt x="45" y="206"/>
                          <a:pt x="98" y="206"/>
                        </a:cubicBezTo>
                        <a:lnTo>
                          <a:pt x="13970" y="206"/>
                        </a:lnTo>
                        <a:cubicBezTo>
                          <a:pt x="14024" y="206"/>
                          <a:pt x="14077" y="161"/>
                          <a:pt x="14077" y="108"/>
                        </a:cubicBezTo>
                        <a:cubicBezTo>
                          <a:pt x="14077" y="46"/>
                          <a:pt x="14024" y="1"/>
                          <a:pt x="139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8"/>
                  <p:cNvSpPr/>
                  <p:nvPr/>
                </p:nvSpPr>
                <p:spPr>
                  <a:xfrm>
                    <a:off x="2594549" y="2805137"/>
                    <a:ext cx="1329364" cy="740542"/>
                  </a:xfrm>
                  <a:custGeom>
                    <a:avLst/>
                    <a:gdLst/>
                    <a:ahLst/>
                    <a:cxnLst/>
                    <a:rect l="l" t="t" r="r" b="b"/>
                    <a:pathLst>
                      <a:path w="20100" h="11197" extrusionOk="0">
                        <a:moveTo>
                          <a:pt x="5791" y="63"/>
                        </a:moveTo>
                        <a:cubicBezTo>
                          <a:pt x="5398" y="170"/>
                          <a:pt x="5023" y="438"/>
                          <a:pt x="4907" y="830"/>
                        </a:cubicBezTo>
                        <a:lnTo>
                          <a:pt x="4907" y="830"/>
                        </a:lnTo>
                        <a:cubicBezTo>
                          <a:pt x="4319" y="687"/>
                          <a:pt x="3730" y="625"/>
                          <a:pt x="3132" y="580"/>
                        </a:cubicBezTo>
                        <a:lnTo>
                          <a:pt x="3132" y="580"/>
                        </a:lnTo>
                        <a:cubicBezTo>
                          <a:pt x="2971" y="563"/>
                          <a:pt x="2811" y="554"/>
                          <a:pt x="2650" y="563"/>
                        </a:cubicBezTo>
                        <a:lnTo>
                          <a:pt x="2650" y="563"/>
                        </a:lnTo>
                        <a:cubicBezTo>
                          <a:pt x="2490" y="563"/>
                          <a:pt x="2329" y="580"/>
                          <a:pt x="2169" y="580"/>
                        </a:cubicBezTo>
                        <a:lnTo>
                          <a:pt x="2169" y="580"/>
                        </a:lnTo>
                        <a:cubicBezTo>
                          <a:pt x="1901" y="589"/>
                          <a:pt x="1633" y="563"/>
                          <a:pt x="1366" y="536"/>
                        </a:cubicBezTo>
                        <a:lnTo>
                          <a:pt x="1366" y="536"/>
                        </a:lnTo>
                        <a:cubicBezTo>
                          <a:pt x="1053" y="500"/>
                          <a:pt x="697" y="563"/>
                          <a:pt x="411" y="687"/>
                        </a:cubicBezTo>
                        <a:lnTo>
                          <a:pt x="411" y="687"/>
                        </a:lnTo>
                        <a:cubicBezTo>
                          <a:pt x="286" y="741"/>
                          <a:pt x="161" y="830"/>
                          <a:pt x="90" y="946"/>
                        </a:cubicBezTo>
                        <a:lnTo>
                          <a:pt x="90" y="946"/>
                        </a:lnTo>
                        <a:cubicBezTo>
                          <a:pt x="19" y="1062"/>
                          <a:pt x="1" y="1214"/>
                          <a:pt x="63" y="1339"/>
                        </a:cubicBezTo>
                        <a:lnTo>
                          <a:pt x="63" y="1339"/>
                        </a:lnTo>
                        <a:cubicBezTo>
                          <a:pt x="108" y="1428"/>
                          <a:pt x="197" y="1499"/>
                          <a:pt x="295" y="1535"/>
                        </a:cubicBezTo>
                        <a:lnTo>
                          <a:pt x="295" y="1535"/>
                        </a:lnTo>
                        <a:cubicBezTo>
                          <a:pt x="474" y="1606"/>
                          <a:pt x="652" y="1588"/>
                          <a:pt x="830" y="1562"/>
                        </a:cubicBezTo>
                        <a:lnTo>
                          <a:pt x="830" y="1562"/>
                        </a:lnTo>
                        <a:cubicBezTo>
                          <a:pt x="964" y="1553"/>
                          <a:pt x="1098" y="1535"/>
                          <a:pt x="1241" y="1562"/>
                        </a:cubicBezTo>
                        <a:lnTo>
                          <a:pt x="1241" y="1562"/>
                        </a:lnTo>
                        <a:cubicBezTo>
                          <a:pt x="1366" y="1580"/>
                          <a:pt x="1482" y="1633"/>
                          <a:pt x="1607" y="1651"/>
                        </a:cubicBezTo>
                        <a:lnTo>
                          <a:pt x="1607" y="1651"/>
                        </a:lnTo>
                        <a:cubicBezTo>
                          <a:pt x="1687" y="1660"/>
                          <a:pt x="1767" y="1651"/>
                          <a:pt x="1856" y="1642"/>
                        </a:cubicBezTo>
                        <a:lnTo>
                          <a:pt x="1856" y="1642"/>
                        </a:lnTo>
                        <a:cubicBezTo>
                          <a:pt x="1937" y="1633"/>
                          <a:pt x="2026" y="1624"/>
                          <a:pt x="2106" y="1633"/>
                        </a:cubicBezTo>
                        <a:lnTo>
                          <a:pt x="2106" y="1633"/>
                        </a:lnTo>
                        <a:cubicBezTo>
                          <a:pt x="2222" y="1642"/>
                          <a:pt x="2320" y="1687"/>
                          <a:pt x="2427" y="1731"/>
                        </a:cubicBezTo>
                        <a:lnTo>
                          <a:pt x="2427" y="1731"/>
                        </a:lnTo>
                        <a:cubicBezTo>
                          <a:pt x="2713" y="1847"/>
                          <a:pt x="3016" y="1927"/>
                          <a:pt x="3319" y="1972"/>
                        </a:cubicBezTo>
                        <a:lnTo>
                          <a:pt x="3319" y="1972"/>
                        </a:lnTo>
                        <a:cubicBezTo>
                          <a:pt x="4087" y="2097"/>
                          <a:pt x="4800" y="2418"/>
                          <a:pt x="5469" y="2802"/>
                        </a:cubicBezTo>
                        <a:lnTo>
                          <a:pt x="5469" y="2802"/>
                        </a:lnTo>
                        <a:cubicBezTo>
                          <a:pt x="5782" y="2980"/>
                          <a:pt x="6076" y="3194"/>
                          <a:pt x="6379" y="3382"/>
                        </a:cubicBezTo>
                        <a:lnTo>
                          <a:pt x="6379" y="3382"/>
                        </a:lnTo>
                        <a:cubicBezTo>
                          <a:pt x="6692" y="3578"/>
                          <a:pt x="7048" y="3685"/>
                          <a:pt x="7387" y="3783"/>
                        </a:cubicBezTo>
                        <a:lnTo>
                          <a:pt x="7387" y="3783"/>
                        </a:lnTo>
                        <a:cubicBezTo>
                          <a:pt x="7753" y="3890"/>
                          <a:pt x="8119" y="3988"/>
                          <a:pt x="8494" y="4042"/>
                        </a:cubicBezTo>
                        <a:lnTo>
                          <a:pt x="8494" y="4042"/>
                        </a:lnTo>
                        <a:cubicBezTo>
                          <a:pt x="8868" y="4104"/>
                          <a:pt x="9243" y="4095"/>
                          <a:pt x="9618" y="4140"/>
                        </a:cubicBezTo>
                        <a:lnTo>
                          <a:pt x="9618" y="4140"/>
                        </a:lnTo>
                        <a:cubicBezTo>
                          <a:pt x="10394" y="4238"/>
                          <a:pt x="11161" y="4399"/>
                          <a:pt x="11901" y="4622"/>
                        </a:cubicBezTo>
                        <a:lnTo>
                          <a:pt x="11901" y="4622"/>
                        </a:lnTo>
                        <a:cubicBezTo>
                          <a:pt x="12223" y="4720"/>
                          <a:pt x="12535" y="4854"/>
                          <a:pt x="12767" y="5094"/>
                        </a:cubicBezTo>
                        <a:lnTo>
                          <a:pt x="12767" y="5094"/>
                        </a:lnTo>
                        <a:cubicBezTo>
                          <a:pt x="13097" y="5451"/>
                          <a:pt x="13320" y="5915"/>
                          <a:pt x="13570" y="6334"/>
                        </a:cubicBezTo>
                        <a:lnTo>
                          <a:pt x="13570" y="6334"/>
                        </a:lnTo>
                        <a:cubicBezTo>
                          <a:pt x="13855" y="6807"/>
                          <a:pt x="14141" y="7289"/>
                          <a:pt x="14417" y="7771"/>
                        </a:cubicBezTo>
                        <a:lnTo>
                          <a:pt x="14417" y="7771"/>
                        </a:lnTo>
                        <a:cubicBezTo>
                          <a:pt x="15051" y="8904"/>
                          <a:pt x="15648" y="10046"/>
                          <a:pt x="16246" y="11196"/>
                        </a:cubicBezTo>
                        <a:lnTo>
                          <a:pt x="16246" y="11196"/>
                        </a:lnTo>
                        <a:lnTo>
                          <a:pt x="20037" y="11196"/>
                        </a:lnTo>
                        <a:lnTo>
                          <a:pt x="20100" y="9368"/>
                        </a:lnTo>
                        <a:cubicBezTo>
                          <a:pt x="19404" y="8636"/>
                          <a:pt x="18717" y="7887"/>
                          <a:pt x="18048" y="7128"/>
                        </a:cubicBezTo>
                        <a:lnTo>
                          <a:pt x="18048" y="7128"/>
                        </a:lnTo>
                        <a:cubicBezTo>
                          <a:pt x="17914" y="6968"/>
                          <a:pt x="17780" y="6816"/>
                          <a:pt x="17647" y="6665"/>
                        </a:cubicBezTo>
                        <a:lnTo>
                          <a:pt x="17647" y="6665"/>
                        </a:lnTo>
                        <a:cubicBezTo>
                          <a:pt x="17459" y="6450"/>
                          <a:pt x="17272" y="6236"/>
                          <a:pt x="17085" y="6022"/>
                        </a:cubicBezTo>
                        <a:lnTo>
                          <a:pt x="17085" y="6022"/>
                        </a:lnTo>
                        <a:cubicBezTo>
                          <a:pt x="16870" y="5772"/>
                          <a:pt x="16647" y="5523"/>
                          <a:pt x="16442" y="5264"/>
                        </a:cubicBezTo>
                        <a:lnTo>
                          <a:pt x="16442" y="5264"/>
                        </a:lnTo>
                        <a:cubicBezTo>
                          <a:pt x="15818" y="4443"/>
                          <a:pt x="15336" y="3524"/>
                          <a:pt x="14908" y="2588"/>
                        </a:cubicBezTo>
                        <a:lnTo>
                          <a:pt x="14908" y="2588"/>
                        </a:lnTo>
                        <a:cubicBezTo>
                          <a:pt x="14489" y="1651"/>
                          <a:pt x="13659" y="902"/>
                          <a:pt x="12695" y="563"/>
                        </a:cubicBezTo>
                        <a:lnTo>
                          <a:pt x="12695" y="563"/>
                        </a:lnTo>
                        <a:cubicBezTo>
                          <a:pt x="12196" y="393"/>
                          <a:pt x="11661" y="331"/>
                          <a:pt x="11143" y="393"/>
                        </a:cubicBezTo>
                        <a:lnTo>
                          <a:pt x="11143" y="393"/>
                        </a:lnTo>
                        <a:cubicBezTo>
                          <a:pt x="10501" y="482"/>
                          <a:pt x="9975" y="670"/>
                          <a:pt x="9314" y="527"/>
                        </a:cubicBezTo>
                        <a:lnTo>
                          <a:pt x="9314" y="527"/>
                        </a:lnTo>
                        <a:cubicBezTo>
                          <a:pt x="8538" y="366"/>
                          <a:pt x="7780" y="170"/>
                          <a:pt x="6995" y="63"/>
                        </a:cubicBezTo>
                        <a:lnTo>
                          <a:pt x="6995" y="63"/>
                        </a:lnTo>
                        <a:cubicBezTo>
                          <a:pt x="6772" y="27"/>
                          <a:pt x="6549" y="1"/>
                          <a:pt x="6326" y="1"/>
                        </a:cubicBezTo>
                        <a:lnTo>
                          <a:pt x="6326" y="1"/>
                        </a:lnTo>
                        <a:cubicBezTo>
                          <a:pt x="6138" y="1"/>
                          <a:pt x="5960" y="18"/>
                          <a:pt x="5791" y="63"/>
                        </a:cubicBezTo>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28"/>
                  <p:cNvGrpSpPr/>
                  <p:nvPr/>
                </p:nvGrpSpPr>
                <p:grpSpPr>
                  <a:xfrm>
                    <a:off x="2587210" y="1561820"/>
                    <a:ext cx="912848" cy="926858"/>
                    <a:chOff x="2750971" y="1431167"/>
                    <a:chExt cx="602778" cy="612030"/>
                  </a:xfrm>
                </p:grpSpPr>
                <p:sp>
                  <p:nvSpPr>
                    <p:cNvPr id="323" name="Google Shape;323;p28"/>
                    <p:cNvSpPr/>
                    <p:nvPr/>
                  </p:nvSpPr>
                  <p:spPr>
                    <a:xfrm>
                      <a:off x="2976492" y="1662572"/>
                      <a:ext cx="151741" cy="148308"/>
                    </a:xfrm>
                    <a:custGeom>
                      <a:avLst/>
                      <a:gdLst/>
                      <a:ahLst/>
                      <a:cxnLst/>
                      <a:rect l="l" t="t" r="r" b="b"/>
                      <a:pathLst>
                        <a:path w="2785" h="2722" extrusionOk="0">
                          <a:moveTo>
                            <a:pt x="786" y="0"/>
                          </a:moveTo>
                          <a:cubicBezTo>
                            <a:pt x="349" y="0"/>
                            <a:pt x="1" y="357"/>
                            <a:pt x="1" y="794"/>
                          </a:cubicBezTo>
                          <a:lnTo>
                            <a:pt x="1" y="1927"/>
                          </a:lnTo>
                          <a:cubicBezTo>
                            <a:pt x="1" y="2364"/>
                            <a:pt x="349" y="2721"/>
                            <a:pt x="786" y="2721"/>
                          </a:cubicBezTo>
                          <a:lnTo>
                            <a:pt x="1999" y="2721"/>
                          </a:lnTo>
                          <a:cubicBezTo>
                            <a:pt x="2436" y="2721"/>
                            <a:pt x="2784" y="2364"/>
                            <a:pt x="2784" y="1927"/>
                          </a:cubicBezTo>
                          <a:lnTo>
                            <a:pt x="2784" y="794"/>
                          </a:lnTo>
                          <a:cubicBezTo>
                            <a:pt x="2784" y="357"/>
                            <a:pt x="2436" y="0"/>
                            <a:pt x="1999"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8"/>
                    <p:cNvSpPr/>
                    <p:nvPr/>
                  </p:nvSpPr>
                  <p:spPr>
                    <a:xfrm>
                      <a:off x="2998395" y="1683931"/>
                      <a:ext cx="107935" cy="105537"/>
                    </a:xfrm>
                    <a:custGeom>
                      <a:avLst/>
                      <a:gdLst/>
                      <a:ahLst/>
                      <a:cxnLst/>
                      <a:rect l="l" t="t" r="r" b="b"/>
                      <a:pathLst>
                        <a:path w="1981" h="1937" extrusionOk="0">
                          <a:moveTo>
                            <a:pt x="562" y="1"/>
                          </a:moveTo>
                          <a:cubicBezTo>
                            <a:pt x="250" y="1"/>
                            <a:pt x="0" y="259"/>
                            <a:pt x="0" y="563"/>
                          </a:cubicBezTo>
                          <a:lnTo>
                            <a:pt x="0" y="1375"/>
                          </a:lnTo>
                          <a:cubicBezTo>
                            <a:pt x="0" y="1687"/>
                            <a:pt x="250" y="1937"/>
                            <a:pt x="562" y="1937"/>
                          </a:cubicBezTo>
                          <a:lnTo>
                            <a:pt x="1419" y="1937"/>
                          </a:lnTo>
                          <a:cubicBezTo>
                            <a:pt x="1731" y="1937"/>
                            <a:pt x="1981" y="1687"/>
                            <a:pt x="1981" y="1375"/>
                          </a:cubicBezTo>
                          <a:lnTo>
                            <a:pt x="1981" y="563"/>
                          </a:lnTo>
                          <a:cubicBezTo>
                            <a:pt x="1981" y="259"/>
                            <a:pt x="1731" y="1"/>
                            <a:pt x="1419"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8"/>
                    <p:cNvSpPr/>
                    <p:nvPr/>
                  </p:nvSpPr>
                  <p:spPr>
                    <a:xfrm>
                      <a:off x="3128183" y="1772417"/>
                      <a:ext cx="133216" cy="111858"/>
                    </a:xfrm>
                    <a:custGeom>
                      <a:avLst/>
                      <a:gdLst/>
                      <a:ahLst/>
                      <a:cxnLst/>
                      <a:rect l="l" t="t" r="r" b="b"/>
                      <a:pathLst>
                        <a:path w="2445" h="2053" extrusionOk="0">
                          <a:moveTo>
                            <a:pt x="0" y="0"/>
                          </a:moveTo>
                          <a:lnTo>
                            <a:pt x="0" y="18"/>
                          </a:lnTo>
                          <a:lnTo>
                            <a:pt x="928" y="18"/>
                          </a:lnTo>
                          <a:lnTo>
                            <a:pt x="2427" y="1499"/>
                          </a:lnTo>
                          <a:lnTo>
                            <a:pt x="2427" y="2052"/>
                          </a:lnTo>
                          <a:lnTo>
                            <a:pt x="2445" y="2052"/>
                          </a:lnTo>
                          <a:lnTo>
                            <a:pt x="2445" y="1490"/>
                          </a:lnTo>
                          <a:lnTo>
                            <a:pt x="937" y="0"/>
                          </a:ln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8"/>
                    <p:cNvSpPr/>
                    <p:nvPr/>
                  </p:nvSpPr>
                  <p:spPr>
                    <a:xfrm>
                      <a:off x="3108731" y="1823743"/>
                      <a:ext cx="45713" cy="93769"/>
                    </a:xfrm>
                    <a:custGeom>
                      <a:avLst/>
                      <a:gdLst/>
                      <a:ahLst/>
                      <a:cxnLst/>
                      <a:rect l="l" t="t" r="r" b="b"/>
                      <a:pathLst>
                        <a:path w="839" h="1721" extrusionOk="0">
                          <a:moveTo>
                            <a:pt x="61" y="1"/>
                          </a:moveTo>
                          <a:cubicBezTo>
                            <a:pt x="41" y="1"/>
                            <a:pt x="23" y="11"/>
                            <a:pt x="9" y="31"/>
                          </a:cubicBezTo>
                          <a:cubicBezTo>
                            <a:pt x="0" y="58"/>
                            <a:pt x="9" y="84"/>
                            <a:pt x="36" y="102"/>
                          </a:cubicBezTo>
                          <a:lnTo>
                            <a:pt x="54" y="102"/>
                          </a:lnTo>
                          <a:lnTo>
                            <a:pt x="54" y="218"/>
                          </a:lnTo>
                          <a:lnTo>
                            <a:pt x="768" y="932"/>
                          </a:lnTo>
                          <a:lnTo>
                            <a:pt x="768" y="1610"/>
                          </a:lnTo>
                          <a:cubicBezTo>
                            <a:pt x="750" y="1619"/>
                            <a:pt x="741" y="1628"/>
                            <a:pt x="732" y="1637"/>
                          </a:cubicBezTo>
                          <a:cubicBezTo>
                            <a:pt x="714" y="1663"/>
                            <a:pt x="732" y="1699"/>
                            <a:pt x="759" y="1717"/>
                          </a:cubicBezTo>
                          <a:cubicBezTo>
                            <a:pt x="765" y="1719"/>
                            <a:pt x="772" y="1720"/>
                            <a:pt x="779" y="1720"/>
                          </a:cubicBezTo>
                          <a:cubicBezTo>
                            <a:pt x="798" y="1720"/>
                            <a:pt x="817" y="1710"/>
                            <a:pt x="830" y="1690"/>
                          </a:cubicBezTo>
                          <a:cubicBezTo>
                            <a:pt x="839" y="1663"/>
                            <a:pt x="830" y="1628"/>
                            <a:pt x="803" y="1619"/>
                          </a:cubicBezTo>
                          <a:cubicBezTo>
                            <a:pt x="794" y="1619"/>
                            <a:pt x="794" y="1610"/>
                            <a:pt x="785" y="1610"/>
                          </a:cubicBezTo>
                          <a:lnTo>
                            <a:pt x="785" y="923"/>
                          </a:lnTo>
                          <a:lnTo>
                            <a:pt x="72" y="209"/>
                          </a:lnTo>
                          <a:lnTo>
                            <a:pt x="72" y="102"/>
                          </a:lnTo>
                          <a:cubicBezTo>
                            <a:pt x="81" y="102"/>
                            <a:pt x="99" y="93"/>
                            <a:pt x="107" y="75"/>
                          </a:cubicBezTo>
                          <a:cubicBezTo>
                            <a:pt x="125" y="49"/>
                            <a:pt x="107" y="22"/>
                            <a:pt x="81" y="4"/>
                          </a:cubicBezTo>
                          <a:cubicBezTo>
                            <a:pt x="74" y="2"/>
                            <a:pt x="67" y="1"/>
                            <a:pt x="61"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8"/>
                    <p:cNvSpPr/>
                    <p:nvPr/>
                  </p:nvSpPr>
                  <p:spPr>
                    <a:xfrm>
                      <a:off x="3168503" y="1553163"/>
                      <a:ext cx="74427" cy="68597"/>
                    </a:xfrm>
                    <a:custGeom>
                      <a:avLst/>
                      <a:gdLst/>
                      <a:ahLst/>
                      <a:cxnLst/>
                      <a:rect l="l" t="t" r="r" b="b"/>
                      <a:pathLst>
                        <a:path w="1366" h="1259" extrusionOk="0">
                          <a:moveTo>
                            <a:pt x="90" y="1"/>
                          </a:moveTo>
                          <a:cubicBezTo>
                            <a:pt x="45" y="1"/>
                            <a:pt x="1" y="37"/>
                            <a:pt x="1" y="90"/>
                          </a:cubicBezTo>
                          <a:cubicBezTo>
                            <a:pt x="1" y="135"/>
                            <a:pt x="36" y="170"/>
                            <a:pt x="81" y="170"/>
                          </a:cubicBezTo>
                          <a:lnTo>
                            <a:pt x="81" y="536"/>
                          </a:lnTo>
                          <a:lnTo>
                            <a:pt x="768" y="1214"/>
                          </a:lnTo>
                          <a:lnTo>
                            <a:pt x="1259" y="1214"/>
                          </a:lnTo>
                          <a:cubicBezTo>
                            <a:pt x="1259" y="1241"/>
                            <a:pt x="1285" y="1259"/>
                            <a:pt x="1312" y="1259"/>
                          </a:cubicBezTo>
                          <a:cubicBezTo>
                            <a:pt x="1339" y="1259"/>
                            <a:pt x="1366" y="1241"/>
                            <a:pt x="1366" y="1205"/>
                          </a:cubicBezTo>
                          <a:cubicBezTo>
                            <a:pt x="1366" y="1179"/>
                            <a:pt x="1339" y="1152"/>
                            <a:pt x="1312" y="1152"/>
                          </a:cubicBezTo>
                          <a:cubicBezTo>
                            <a:pt x="1285" y="1152"/>
                            <a:pt x="1259" y="1179"/>
                            <a:pt x="1259" y="1196"/>
                          </a:cubicBezTo>
                          <a:lnTo>
                            <a:pt x="777" y="1196"/>
                          </a:lnTo>
                          <a:lnTo>
                            <a:pt x="99" y="527"/>
                          </a:lnTo>
                          <a:lnTo>
                            <a:pt x="99" y="170"/>
                          </a:lnTo>
                          <a:cubicBezTo>
                            <a:pt x="143" y="170"/>
                            <a:pt x="179" y="135"/>
                            <a:pt x="179" y="90"/>
                          </a:cubicBezTo>
                          <a:cubicBezTo>
                            <a:pt x="179" y="37"/>
                            <a:pt x="134" y="1"/>
                            <a:pt x="90"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8"/>
                    <p:cNvSpPr/>
                    <p:nvPr/>
                  </p:nvSpPr>
                  <p:spPr>
                    <a:xfrm>
                      <a:off x="3191333" y="1572124"/>
                      <a:ext cx="49145" cy="33127"/>
                    </a:xfrm>
                    <a:custGeom>
                      <a:avLst/>
                      <a:gdLst/>
                      <a:ahLst/>
                      <a:cxnLst/>
                      <a:rect l="l" t="t" r="r" b="b"/>
                      <a:pathLst>
                        <a:path w="902" h="608" extrusionOk="0">
                          <a:moveTo>
                            <a:pt x="54" y="1"/>
                          </a:moveTo>
                          <a:cubicBezTo>
                            <a:pt x="28" y="1"/>
                            <a:pt x="1" y="19"/>
                            <a:pt x="1" y="54"/>
                          </a:cubicBezTo>
                          <a:cubicBezTo>
                            <a:pt x="1" y="81"/>
                            <a:pt x="28" y="108"/>
                            <a:pt x="54" y="108"/>
                          </a:cubicBezTo>
                          <a:cubicBezTo>
                            <a:pt x="72" y="108"/>
                            <a:pt x="81" y="99"/>
                            <a:pt x="90" y="90"/>
                          </a:cubicBezTo>
                          <a:lnTo>
                            <a:pt x="554" y="563"/>
                          </a:lnTo>
                          <a:lnTo>
                            <a:pt x="804" y="563"/>
                          </a:lnTo>
                          <a:cubicBezTo>
                            <a:pt x="804" y="590"/>
                            <a:pt x="822" y="608"/>
                            <a:pt x="848" y="608"/>
                          </a:cubicBezTo>
                          <a:cubicBezTo>
                            <a:pt x="884" y="608"/>
                            <a:pt x="902" y="590"/>
                            <a:pt x="902" y="554"/>
                          </a:cubicBezTo>
                          <a:cubicBezTo>
                            <a:pt x="902" y="527"/>
                            <a:pt x="884" y="500"/>
                            <a:pt x="848" y="500"/>
                          </a:cubicBezTo>
                          <a:cubicBezTo>
                            <a:pt x="822" y="500"/>
                            <a:pt x="804" y="527"/>
                            <a:pt x="804" y="545"/>
                          </a:cubicBezTo>
                          <a:lnTo>
                            <a:pt x="563" y="545"/>
                          </a:lnTo>
                          <a:lnTo>
                            <a:pt x="99" y="81"/>
                          </a:lnTo>
                          <a:cubicBezTo>
                            <a:pt x="108" y="72"/>
                            <a:pt x="108" y="63"/>
                            <a:pt x="108" y="54"/>
                          </a:cubicBezTo>
                          <a:cubicBezTo>
                            <a:pt x="108" y="19"/>
                            <a:pt x="90" y="1"/>
                            <a:pt x="54"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8"/>
                    <p:cNvSpPr/>
                    <p:nvPr/>
                  </p:nvSpPr>
                  <p:spPr>
                    <a:xfrm>
                      <a:off x="3115542" y="1585746"/>
                      <a:ext cx="46203" cy="104066"/>
                    </a:xfrm>
                    <a:custGeom>
                      <a:avLst/>
                      <a:gdLst/>
                      <a:ahLst/>
                      <a:cxnLst/>
                      <a:rect l="l" t="t" r="r" b="b"/>
                      <a:pathLst>
                        <a:path w="848" h="1910" extrusionOk="0">
                          <a:moveTo>
                            <a:pt x="54" y="1"/>
                          </a:moveTo>
                          <a:cubicBezTo>
                            <a:pt x="27" y="1"/>
                            <a:pt x="0" y="27"/>
                            <a:pt x="0" y="54"/>
                          </a:cubicBezTo>
                          <a:cubicBezTo>
                            <a:pt x="0" y="81"/>
                            <a:pt x="27" y="108"/>
                            <a:pt x="54" y="108"/>
                          </a:cubicBezTo>
                          <a:cubicBezTo>
                            <a:pt x="63" y="108"/>
                            <a:pt x="72" y="108"/>
                            <a:pt x="81" y="99"/>
                          </a:cubicBezTo>
                          <a:lnTo>
                            <a:pt x="830" y="857"/>
                          </a:lnTo>
                          <a:lnTo>
                            <a:pt x="830" y="1526"/>
                          </a:lnTo>
                          <a:lnTo>
                            <a:pt x="536" y="1812"/>
                          </a:lnTo>
                          <a:cubicBezTo>
                            <a:pt x="527" y="1803"/>
                            <a:pt x="518" y="1803"/>
                            <a:pt x="509" y="1803"/>
                          </a:cubicBezTo>
                          <a:cubicBezTo>
                            <a:pt x="473" y="1803"/>
                            <a:pt x="455" y="1821"/>
                            <a:pt x="455" y="1856"/>
                          </a:cubicBezTo>
                          <a:cubicBezTo>
                            <a:pt x="455" y="1883"/>
                            <a:pt x="473" y="1910"/>
                            <a:pt x="509" y="1910"/>
                          </a:cubicBezTo>
                          <a:cubicBezTo>
                            <a:pt x="536" y="1910"/>
                            <a:pt x="562" y="1883"/>
                            <a:pt x="562" y="1856"/>
                          </a:cubicBezTo>
                          <a:cubicBezTo>
                            <a:pt x="562" y="1838"/>
                            <a:pt x="553" y="1830"/>
                            <a:pt x="553" y="1821"/>
                          </a:cubicBezTo>
                          <a:lnTo>
                            <a:pt x="848" y="1535"/>
                          </a:lnTo>
                          <a:lnTo>
                            <a:pt x="848" y="848"/>
                          </a:lnTo>
                          <a:lnTo>
                            <a:pt x="839" y="839"/>
                          </a:lnTo>
                          <a:lnTo>
                            <a:pt x="98" y="90"/>
                          </a:lnTo>
                          <a:cubicBezTo>
                            <a:pt x="107" y="81"/>
                            <a:pt x="107" y="63"/>
                            <a:pt x="107" y="54"/>
                          </a:cubicBezTo>
                          <a:cubicBezTo>
                            <a:pt x="107" y="27"/>
                            <a:pt x="81" y="1"/>
                            <a:pt x="54"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8"/>
                    <p:cNvSpPr/>
                    <p:nvPr/>
                  </p:nvSpPr>
                  <p:spPr>
                    <a:xfrm>
                      <a:off x="3168994" y="1778247"/>
                      <a:ext cx="80747" cy="97746"/>
                    </a:xfrm>
                    <a:custGeom>
                      <a:avLst/>
                      <a:gdLst/>
                      <a:ahLst/>
                      <a:cxnLst/>
                      <a:rect l="l" t="t" r="r" b="b"/>
                      <a:pathLst>
                        <a:path w="1482" h="1794" extrusionOk="0">
                          <a:moveTo>
                            <a:pt x="54" y="0"/>
                          </a:moveTo>
                          <a:cubicBezTo>
                            <a:pt x="27" y="0"/>
                            <a:pt x="1" y="27"/>
                            <a:pt x="1" y="54"/>
                          </a:cubicBezTo>
                          <a:cubicBezTo>
                            <a:pt x="1" y="81"/>
                            <a:pt x="27" y="107"/>
                            <a:pt x="54" y="107"/>
                          </a:cubicBezTo>
                          <a:cubicBezTo>
                            <a:pt x="63" y="107"/>
                            <a:pt x="81" y="99"/>
                            <a:pt x="90" y="90"/>
                          </a:cubicBezTo>
                          <a:lnTo>
                            <a:pt x="1410" y="1410"/>
                          </a:lnTo>
                          <a:lnTo>
                            <a:pt x="1410" y="1686"/>
                          </a:lnTo>
                          <a:cubicBezTo>
                            <a:pt x="1392" y="1695"/>
                            <a:pt x="1383" y="1704"/>
                            <a:pt x="1374" y="1713"/>
                          </a:cubicBezTo>
                          <a:cubicBezTo>
                            <a:pt x="1357" y="1740"/>
                            <a:pt x="1366" y="1776"/>
                            <a:pt x="1392" y="1785"/>
                          </a:cubicBezTo>
                          <a:cubicBezTo>
                            <a:pt x="1402" y="1791"/>
                            <a:pt x="1412" y="1794"/>
                            <a:pt x="1422" y="1794"/>
                          </a:cubicBezTo>
                          <a:cubicBezTo>
                            <a:pt x="1441" y="1794"/>
                            <a:pt x="1458" y="1784"/>
                            <a:pt x="1464" y="1767"/>
                          </a:cubicBezTo>
                          <a:cubicBezTo>
                            <a:pt x="1481" y="1740"/>
                            <a:pt x="1473" y="1704"/>
                            <a:pt x="1446" y="1695"/>
                          </a:cubicBezTo>
                          <a:cubicBezTo>
                            <a:pt x="1437" y="1695"/>
                            <a:pt x="1437" y="1686"/>
                            <a:pt x="1428" y="1686"/>
                          </a:cubicBezTo>
                          <a:lnTo>
                            <a:pt x="1428" y="1401"/>
                          </a:lnTo>
                          <a:lnTo>
                            <a:pt x="99" y="81"/>
                          </a:lnTo>
                          <a:cubicBezTo>
                            <a:pt x="108" y="72"/>
                            <a:pt x="108" y="63"/>
                            <a:pt x="108" y="54"/>
                          </a:cubicBezTo>
                          <a:cubicBezTo>
                            <a:pt x="108" y="27"/>
                            <a:pt x="81" y="0"/>
                            <a:pt x="54"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8"/>
                    <p:cNvSpPr/>
                    <p:nvPr/>
                  </p:nvSpPr>
                  <p:spPr>
                    <a:xfrm>
                      <a:off x="3133523" y="1824724"/>
                      <a:ext cx="32637" cy="76933"/>
                    </a:xfrm>
                    <a:custGeom>
                      <a:avLst/>
                      <a:gdLst/>
                      <a:ahLst/>
                      <a:cxnLst/>
                      <a:rect l="l" t="t" r="r" b="b"/>
                      <a:pathLst>
                        <a:path w="599" h="1412" extrusionOk="0">
                          <a:moveTo>
                            <a:pt x="61" y="0"/>
                          </a:moveTo>
                          <a:cubicBezTo>
                            <a:pt x="41" y="0"/>
                            <a:pt x="23" y="11"/>
                            <a:pt x="9" y="31"/>
                          </a:cubicBezTo>
                          <a:cubicBezTo>
                            <a:pt x="0" y="57"/>
                            <a:pt x="9" y="93"/>
                            <a:pt x="36" y="102"/>
                          </a:cubicBezTo>
                          <a:cubicBezTo>
                            <a:pt x="45" y="106"/>
                            <a:pt x="54" y="109"/>
                            <a:pt x="63" y="109"/>
                          </a:cubicBezTo>
                          <a:cubicBezTo>
                            <a:pt x="72" y="109"/>
                            <a:pt x="81" y="106"/>
                            <a:pt x="90" y="102"/>
                          </a:cubicBezTo>
                          <a:lnTo>
                            <a:pt x="527" y="539"/>
                          </a:lnTo>
                          <a:lnTo>
                            <a:pt x="527" y="1306"/>
                          </a:lnTo>
                          <a:cubicBezTo>
                            <a:pt x="518" y="1306"/>
                            <a:pt x="500" y="1315"/>
                            <a:pt x="491" y="1333"/>
                          </a:cubicBezTo>
                          <a:cubicBezTo>
                            <a:pt x="482" y="1360"/>
                            <a:pt x="491" y="1396"/>
                            <a:pt x="518" y="1404"/>
                          </a:cubicBezTo>
                          <a:cubicBezTo>
                            <a:pt x="525" y="1409"/>
                            <a:pt x="533" y="1412"/>
                            <a:pt x="540" y="1412"/>
                          </a:cubicBezTo>
                          <a:cubicBezTo>
                            <a:pt x="559" y="1412"/>
                            <a:pt x="576" y="1397"/>
                            <a:pt x="589" y="1378"/>
                          </a:cubicBezTo>
                          <a:cubicBezTo>
                            <a:pt x="598" y="1351"/>
                            <a:pt x="589" y="1324"/>
                            <a:pt x="562" y="1306"/>
                          </a:cubicBezTo>
                          <a:lnTo>
                            <a:pt x="545" y="1306"/>
                          </a:lnTo>
                          <a:lnTo>
                            <a:pt x="545" y="530"/>
                          </a:lnTo>
                          <a:lnTo>
                            <a:pt x="107" y="84"/>
                          </a:lnTo>
                          <a:cubicBezTo>
                            <a:pt x="107" y="84"/>
                            <a:pt x="107" y="84"/>
                            <a:pt x="107" y="75"/>
                          </a:cubicBezTo>
                          <a:cubicBezTo>
                            <a:pt x="116" y="57"/>
                            <a:pt x="107" y="22"/>
                            <a:pt x="81" y="4"/>
                          </a:cubicBezTo>
                          <a:cubicBezTo>
                            <a:pt x="74" y="2"/>
                            <a:pt x="67" y="0"/>
                            <a:pt x="61"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8"/>
                    <p:cNvSpPr/>
                    <p:nvPr/>
                  </p:nvSpPr>
                  <p:spPr>
                    <a:xfrm>
                      <a:off x="3198144" y="1643120"/>
                      <a:ext cx="48219" cy="19996"/>
                    </a:xfrm>
                    <a:custGeom>
                      <a:avLst/>
                      <a:gdLst/>
                      <a:ahLst/>
                      <a:cxnLst/>
                      <a:rect l="l" t="t" r="r" b="b"/>
                      <a:pathLst>
                        <a:path w="885" h="367" extrusionOk="0">
                          <a:moveTo>
                            <a:pt x="54" y="0"/>
                          </a:moveTo>
                          <a:cubicBezTo>
                            <a:pt x="19" y="0"/>
                            <a:pt x="1" y="27"/>
                            <a:pt x="1" y="54"/>
                          </a:cubicBezTo>
                          <a:cubicBezTo>
                            <a:pt x="1" y="81"/>
                            <a:pt x="19" y="107"/>
                            <a:pt x="54" y="107"/>
                          </a:cubicBezTo>
                          <a:cubicBezTo>
                            <a:pt x="81" y="107"/>
                            <a:pt x="99" y="90"/>
                            <a:pt x="108" y="63"/>
                          </a:cubicBezTo>
                          <a:lnTo>
                            <a:pt x="679" y="63"/>
                          </a:lnTo>
                          <a:lnTo>
                            <a:pt x="822" y="188"/>
                          </a:lnTo>
                          <a:lnTo>
                            <a:pt x="822" y="259"/>
                          </a:lnTo>
                          <a:cubicBezTo>
                            <a:pt x="804" y="268"/>
                            <a:pt x="777" y="286"/>
                            <a:pt x="777" y="313"/>
                          </a:cubicBezTo>
                          <a:cubicBezTo>
                            <a:pt x="777" y="339"/>
                            <a:pt x="804" y="366"/>
                            <a:pt x="831" y="366"/>
                          </a:cubicBezTo>
                          <a:cubicBezTo>
                            <a:pt x="866" y="366"/>
                            <a:pt x="884" y="339"/>
                            <a:pt x="884" y="313"/>
                          </a:cubicBezTo>
                          <a:cubicBezTo>
                            <a:pt x="884" y="286"/>
                            <a:pt x="866" y="268"/>
                            <a:pt x="839" y="259"/>
                          </a:cubicBezTo>
                          <a:lnTo>
                            <a:pt x="839" y="179"/>
                          </a:lnTo>
                          <a:lnTo>
                            <a:pt x="688" y="45"/>
                          </a:lnTo>
                          <a:lnTo>
                            <a:pt x="108" y="45"/>
                          </a:lnTo>
                          <a:cubicBezTo>
                            <a:pt x="99" y="18"/>
                            <a:pt x="81" y="0"/>
                            <a:pt x="54"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8"/>
                    <p:cNvSpPr/>
                    <p:nvPr/>
                  </p:nvSpPr>
                  <p:spPr>
                    <a:xfrm>
                      <a:off x="3080997" y="1431167"/>
                      <a:ext cx="272752" cy="612030"/>
                    </a:xfrm>
                    <a:custGeom>
                      <a:avLst/>
                      <a:gdLst/>
                      <a:ahLst/>
                      <a:cxnLst/>
                      <a:rect l="l" t="t" r="r" b="b"/>
                      <a:pathLst>
                        <a:path w="5006" h="11233" extrusionOk="0">
                          <a:moveTo>
                            <a:pt x="1036" y="81"/>
                          </a:moveTo>
                          <a:cubicBezTo>
                            <a:pt x="1080" y="99"/>
                            <a:pt x="1125" y="108"/>
                            <a:pt x="1178" y="117"/>
                          </a:cubicBezTo>
                          <a:lnTo>
                            <a:pt x="1178" y="1259"/>
                          </a:lnTo>
                          <a:lnTo>
                            <a:pt x="1036" y="1259"/>
                          </a:lnTo>
                          <a:lnTo>
                            <a:pt x="1036" y="81"/>
                          </a:lnTo>
                          <a:close/>
                          <a:moveTo>
                            <a:pt x="1196" y="126"/>
                          </a:moveTo>
                          <a:cubicBezTo>
                            <a:pt x="1312" y="161"/>
                            <a:pt x="1428" y="197"/>
                            <a:pt x="1553" y="251"/>
                          </a:cubicBezTo>
                          <a:lnTo>
                            <a:pt x="1553" y="732"/>
                          </a:lnTo>
                          <a:lnTo>
                            <a:pt x="1339" y="946"/>
                          </a:lnTo>
                          <a:lnTo>
                            <a:pt x="1339" y="1259"/>
                          </a:lnTo>
                          <a:lnTo>
                            <a:pt x="1196" y="1259"/>
                          </a:lnTo>
                          <a:lnTo>
                            <a:pt x="1196" y="126"/>
                          </a:lnTo>
                          <a:close/>
                          <a:moveTo>
                            <a:pt x="777" y="37"/>
                          </a:moveTo>
                          <a:cubicBezTo>
                            <a:pt x="848" y="45"/>
                            <a:pt x="929" y="63"/>
                            <a:pt x="1018" y="81"/>
                          </a:cubicBezTo>
                          <a:lnTo>
                            <a:pt x="1018" y="1259"/>
                          </a:lnTo>
                          <a:lnTo>
                            <a:pt x="857" y="1259"/>
                          </a:lnTo>
                          <a:cubicBezTo>
                            <a:pt x="857" y="1259"/>
                            <a:pt x="848" y="1268"/>
                            <a:pt x="848" y="1268"/>
                          </a:cubicBezTo>
                          <a:lnTo>
                            <a:pt x="848" y="946"/>
                          </a:lnTo>
                          <a:lnTo>
                            <a:pt x="839" y="938"/>
                          </a:lnTo>
                          <a:lnTo>
                            <a:pt x="643" y="715"/>
                          </a:lnTo>
                          <a:lnTo>
                            <a:pt x="643" y="63"/>
                          </a:lnTo>
                          <a:lnTo>
                            <a:pt x="625" y="63"/>
                          </a:lnTo>
                          <a:lnTo>
                            <a:pt x="625" y="723"/>
                          </a:lnTo>
                          <a:lnTo>
                            <a:pt x="831" y="946"/>
                          </a:lnTo>
                          <a:lnTo>
                            <a:pt x="831" y="1268"/>
                          </a:lnTo>
                          <a:lnTo>
                            <a:pt x="839" y="1268"/>
                          </a:lnTo>
                          <a:cubicBezTo>
                            <a:pt x="795" y="1268"/>
                            <a:pt x="750" y="1303"/>
                            <a:pt x="723" y="1339"/>
                          </a:cubicBezTo>
                          <a:lnTo>
                            <a:pt x="723" y="1330"/>
                          </a:lnTo>
                          <a:lnTo>
                            <a:pt x="358" y="1330"/>
                          </a:lnTo>
                          <a:lnTo>
                            <a:pt x="260" y="1241"/>
                          </a:lnTo>
                          <a:lnTo>
                            <a:pt x="37" y="1241"/>
                          </a:lnTo>
                          <a:lnTo>
                            <a:pt x="37" y="607"/>
                          </a:lnTo>
                          <a:cubicBezTo>
                            <a:pt x="54" y="572"/>
                            <a:pt x="224" y="260"/>
                            <a:pt x="313" y="188"/>
                          </a:cubicBezTo>
                          <a:cubicBezTo>
                            <a:pt x="411" y="117"/>
                            <a:pt x="634" y="37"/>
                            <a:pt x="750" y="37"/>
                          </a:cubicBezTo>
                          <a:close/>
                          <a:moveTo>
                            <a:pt x="1571" y="251"/>
                          </a:moveTo>
                          <a:cubicBezTo>
                            <a:pt x="1919" y="393"/>
                            <a:pt x="2249" y="572"/>
                            <a:pt x="2401" y="768"/>
                          </a:cubicBezTo>
                          <a:cubicBezTo>
                            <a:pt x="2463" y="839"/>
                            <a:pt x="2508" y="946"/>
                            <a:pt x="2552" y="1071"/>
                          </a:cubicBezTo>
                          <a:lnTo>
                            <a:pt x="2053" y="1071"/>
                          </a:lnTo>
                          <a:lnTo>
                            <a:pt x="1794" y="1330"/>
                          </a:lnTo>
                          <a:lnTo>
                            <a:pt x="1482" y="1330"/>
                          </a:lnTo>
                          <a:lnTo>
                            <a:pt x="1482" y="1339"/>
                          </a:lnTo>
                          <a:cubicBezTo>
                            <a:pt x="1455" y="1294"/>
                            <a:pt x="1401" y="1259"/>
                            <a:pt x="1348" y="1259"/>
                          </a:cubicBezTo>
                          <a:lnTo>
                            <a:pt x="1357" y="1259"/>
                          </a:lnTo>
                          <a:lnTo>
                            <a:pt x="1357" y="955"/>
                          </a:lnTo>
                          <a:lnTo>
                            <a:pt x="1571" y="732"/>
                          </a:lnTo>
                          <a:lnTo>
                            <a:pt x="1571" y="251"/>
                          </a:lnTo>
                          <a:close/>
                          <a:moveTo>
                            <a:pt x="2561" y="1089"/>
                          </a:moveTo>
                          <a:cubicBezTo>
                            <a:pt x="2579" y="1143"/>
                            <a:pt x="2597" y="1196"/>
                            <a:pt x="2615" y="1250"/>
                          </a:cubicBezTo>
                          <a:lnTo>
                            <a:pt x="2062" y="1250"/>
                          </a:lnTo>
                          <a:lnTo>
                            <a:pt x="1803" y="1491"/>
                          </a:lnTo>
                          <a:lnTo>
                            <a:pt x="1500" y="1491"/>
                          </a:lnTo>
                          <a:lnTo>
                            <a:pt x="1500" y="1419"/>
                          </a:lnTo>
                          <a:cubicBezTo>
                            <a:pt x="1500" y="1393"/>
                            <a:pt x="1491" y="1366"/>
                            <a:pt x="1482" y="1348"/>
                          </a:cubicBezTo>
                          <a:lnTo>
                            <a:pt x="1803" y="1348"/>
                          </a:lnTo>
                          <a:lnTo>
                            <a:pt x="2062" y="1089"/>
                          </a:lnTo>
                          <a:close/>
                          <a:moveTo>
                            <a:pt x="251" y="1259"/>
                          </a:moveTo>
                          <a:lnTo>
                            <a:pt x="349" y="1348"/>
                          </a:lnTo>
                          <a:lnTo>
                            <a:pt x="723" y="1348"/>
                          </a:lnTo>
                          <a:cubicBezTo>
                            <a:pt x="715" y="1366"/>
                            <a:pt x="706" y="1393"/>
                            <a:pt x="706" y="1419"/>
                          </a:cubicBezTo>
                          <a:lnTo>
                            <a:pt x="706" y="1526"/>
                          </a:lnTo>
                          <a:lnTo>
                            <a:pt x="37" y="1526"/>
                          </a:lnTo>
                          <a:lnTo>
                            <a:pt x="37" y="1259"/>
                          </a:lnTo>
                          <a:close/>
                          <a:moveTo>
                            <a:pt x="2615" y="1268"/>
                          </a:moveTo>
                          <a:cubicBezTo>
                            <a:pt x="2633" y="1303"/>
                            <a:pt x="2642" y="1348"/>
                            <a:pt x="2650" y="1384"/>
                          </a:cubicBezTo>
                          <a:cubicBezTo>
                            <a:pt x="2677" y="1473"/>
                            <a:pt x="2704" y="1571"/>
                            <a:pt x="2740" y="1651"/>
                          </a:cubicBezTo>
                          <a:lnTo>
                            <a:pt x="1500" y="1651"/>
                          </a:lnTo>
                          <a:lnTo>
                            <a:pt x="1500" y="1508"/>
                          </a:lnTo>
                          <a:lnTo>
                            <a:pt x="1812" y="1508"/>
                          </a:lnTo>
                          <a:lnTo>
                            <a:pt x="2062" y="1268"/>
                          </a:lnTo>
                          <a:close/>
                          <a:moveTo>
                            <a:pt x="706" y="1544"/>
                          </a:moveTo>
                          <a:lnTo>
                            <a:pt x="706" y="1687"/>
                          </a:lnTo>
                          <a:lnTo>
                            <a:pt x="37" y="1687"/>
                          </a:lnTo>
                          <a:lnTo>
                            <a:pt x="37" y="1544"/>
                          </a:lnTo>
                          <a:close/>
                          <a:moveTo>
                            <a:pt x="2740" y="1669"/>
                          </a:moveTo>
                          <a:cubicBezTo>
                            <a:pt x="2757" y="1714"/>
                            <a:pt x="2775" y="1758"/>
                            <a:pt x="2793" y="1803"/>
                          </a:cubicBezTo>
                          <a:lnTo>
                            <a:pt x="1500" y="1803"/>
                          </a:lnTo>
                          <a:lnTo>
                            <a:pt x="1500" y="1669"/>
                          </a:lnTo>
                          <a:close/>
                          <a:moveTo>
                            <a:pt x="706" y="1705"/>
                          </a:moveTo>
                          <a:lnTo>
                            <a:pt x="706" y="1839"/>
                          </a:lnTo>
                          <a:lnTo>
                            <a:pt x="384" y="1839"/>
                          </a:lnTo>
                          <a:lnTo>
                            <a:pt x="277" y="1928"/>
                          </a:lnTo>
                          <a:lnTo>
                            <a:pt x="37" y="1928"/>
                          </a:lnTo>
                          <a:lnTo>
                            <a:pt x="37" y="1705"/>
                          </a:lnTo>
                          <a:close/>
                          <a:moveTo>
                            <a:pt x="2802" y="1821"/>
                          </a:moveTo>
                          <a:cubicBezTo>
                            <a:pt x="2820" y="1865"/>
                            <a:pt x="2847" y="1910"/>
                            <a:pt x="2873" y="1955"/>
                          </a:cubicBezTo>
                          <a:cubicBezTo>
                            <a:pt x="2891" y="1981"/>
                            <a:pt x="2945" y="2035"/>
                            <a:pt x="2989" y="2070"/>
                          </a:cubicBezTo>
                          <a:lnTo>
                            <a:pt x="1937" y="2070"/>
                          </a:lnTo>
                          <a:lnTo>
                            <a:pt x="1767" y="1928"/>
                          </a:lnTo>
                          <a:lnTo>
                            <a:pt x="1500" y="1928"/>
                          </a:lnTo>
                          <a:lnTo>
                            <a:pt x="1500" y="1946"/>
                          </a:lnTo>
                          <a:lnTo>
                            <a:pt x="1758" y="1946"/>
                          </a:lnTo>
                          <a:lnTo>
                            <a:pt x="1928" y="2088"/>
                          </a:lnTo>
                          <a:lnTo>
                            <a:pt x="3016" y="2088"/>
                          </a:lnTo>
                          <a:cubicBezTo>
                            <a:pt x="3043" y="2115"/>
                            <a:pt x="3070" y="2133"/>
                            <a:pt x="3070" y="2142"/>
                          </a:cubicBezTo>
                          <a:cubicBezTo>
                            <a:pt x="3079" y="2142"/>
                            <a:pt x="3114" y="2160"/>
                            <a:pt x="3168" y="2204"/>
                          </a:cubicBezTo>
                          <a:lnTo>
                            <a:pt x="2249" y="2204"/>
                          </a:lnTo>
                          <a:cubicBezTo>
                            <a:pt x="2240" y="2169"/>
                            <a:pt x="2222" y="2151"/>
                            <a:pt x="2187" y="2151"/>
                          </a:cubicBezTo>
                          <a:cubicBezTo>
                            <a:pt x="2151" y="2151"/>
                            <a:pt x="2124" y="2178"/>
                            <a:pt x="2124" y="2213"/>
                          </a:cubicBezTo>
                          <a:cubicBezTo>
                            <a:pt x="2124" y="2240"/>
                            <a:pt x="2151" y="2267"/>
                            <a:pt x="2187" y="2267"/>
                          </a:cubicBezTo>
                          <a:cubicBezTo>
                            <a:pt x="2222" y="2267"/>
                            <a:pt x="2240" y="2249"/>
                            <a:pt x="2249" y="2222"/>
                          </a:cubicBezTo>
                          <a:lnTo>
                            <a:pt x="3195" y="2222"/>
                          </a:lnTo>
                          <a:cubicBezTo>
                            <a:pt x="3266" y="2267"/>
                            <a:pt x="3364" y="2338"/>
                            <a:pt x="3471" y="2409"/>
                          </a:cubicBezTo>
                          <a:lnTo>
                            <a:pt x="2909" y="2409"/>
                          </a:lnTo>
                          <a:lnTo>
                            <a:pt x="2749" y="2294"/>
                          </a:lnTo>
                          <a:lnTo>
                            <a:pt x="2392" y="2294"/>
                          </a:lnTo>
                          <a:cubicBezTo>
                            <a:pt x="2392" y="2267"/>
                            <a:pt x="2374" y="2249"/>
                            <a:pt x="2347" y="2249"/>
                          </a:cubicBezTo>
                          <a:cubicBezTo>
                            <a:pt x="2311" y="2249"/>
                            <a:pt x="2294" y="2267"/>
                            <a:pt x="2294" y="2302"/>
                          </a:cubicBezTo>
                          <a:cubicBezTo>
                            <a:pt x="2294" y="2329"/>
                            <a:pt x="2311" y="2356"/>
                            <a:pt x="2347" y="2356"/>
                          </a:cubicBezTo>
                          <a:cubicBezTo>
                            <a:pt x="2374" y="2356"/>
                            <a:pt x="2392" y="2338"/>
                            <a:pt x="2392" y="2311"/>
                          </a:cubicBezTo>
                          <a:lnTo>
                            <a:pt x="2740" y="2311"/>
                          </a:lnTo>
                          <a:lnTo>
                            <a:pt x="2909" y="2427"/>
                          </a:lnTo>
                          <a:lnTo>
                            <a:pt x="3498" y="2427"/>
                          </a:lnTo>
                          <a:cubicBezTo>
                            <a:pt x="3569" y="2481"/>
                            <a:pt x="3650" y="2534"/>
                            <a:pt x="3721" y="2588"/>
                          </a:cubicBezTo>
                          <a:lnTo>
                            <a:pt x="3418" y="2588"/>
                          </a:lnTo>
                          <a:lnTo>
                            <a:pt x="3123" y="2882"/>
                          </a:lnTo>
                          <a:cubicBezTo>
                            <a:pt x="3114" y="2873"/>
                            <a:pt x="3105" y="2873"/>
                            <a:pt x="3096" y="2873"/>
                          </a:cubicBezTo>
                          <a:cubicBezTo>
                            <a:pt x="3061" y="2873"/>
                            <a:pt x="3043" y="2891"/>
                            <a:pt x="3043" y="2927"/>
                          </a:cubicBezTo>
                          <a:cubicBezTo>
                            <a:pt x="3043" y="2954"/>
                            <a:pt x="3061" y="2980"/>
                            <a:pt x="3096" y="2980"/>
                          </a:cubicBezTo>
                          <a:cubicBezTo>
                            <a:pt x="3123" y="2980"/>
                            <a:pt x="3150" y="2954"/>
                            <a:pt x="3150" y="2927"/>
                          </a:cubicBezTo>
                          <a:cubicBezTo>
                            <a:pt x="3150" y="2909"/>
                            <a:pt x="3141" y="2900"/>
                            <a:pt x="3141" y="2891"/>
                          </a:cubicBezTo>
                          <a:lnTo>
                            <a:pt x="3427" y="2615"/>
                          </a:lnTo>
                          <a:lnTo>
                            <a:pt x="3748" y="2615"/>
                          </a:lnTo>
                          <a:cubicBezTo>
                            <a:pt x="3792" y="2641"/>
                            <a:pt x="3837" y="2677"/>
                            <a:pt x="3882" y="2713"/>
                          </a:cubicBezTo>
                          <a:lnTo>
                            <a:pt x="3623" y="2713"/>
                          </a:lnTo>
                          <a:lnTo>
                            <a:pt x="3302" y="3025"/>
                          </a:lnTo>
                          <a:cubicBezTo>
                            <a:pt x="3293" y="3025"/>
                            <a:pt x="3284" y="3016"/>
                            <a:pt x="3275" y="3016"/>
                          </a:cubicBezTo>
                          <a:cubicBezTo>
                            <a:pt x="3239" y="3016"/>
                            <a:pt x="3221" y="3043"/>
                            <a:pt x="3221" y="3070"/>
                          </a:cubicBezTo>
                          <a:cubicBezTo>
                            <a:pt x="3221" y="3105"/>
                            <a:pt x="3239" y="3123"/>
                            <a:pt x="3275" y="3123"/>
                          </a:cubicBezTo>
                          <a:cubicBezTo>
                            <a:pt x="3302" y="3123"/>
                            <a:pt x="3328" y="3105"/>
                            <a:pt x="3328" y="3070"/>
                          </a:cubicBezTo>
                          <a:cubicBezTo>
                            <a:pt x="3328" y="3061"/>
                            <a:pt x="3320" y="3052"/>
                            <a:pt x="3311" y="3043"/>
                          </a:cubicBezTo>
                          <a:lnTo>
                            <a:pt x="3632" y="2731"/>
                          </a:lnTo>
                          <a:lnTo>
                            <a:pt x="3899" y="2731"/>
                          </a:lnTo>
                          <a:cubicBezTo>
                            <a:pt x="3971" y="2784"/>
                            <a:pt x="4033" y="2838"/>
                            <a:pt x="4078" y="2891"/>
                          </a:cubicBezTo>
                          <a:lnTo>
                            <a:pt x="3801" y="2891"/>
                          </a:lnTo>
                          <a:lnTo>
                            <a:pt x="3498" y="3177"/>
                          </a:lnTo>
                          <a:cubicBezTo>
                            <a:pt x="3489" y="3177"/>
                            <a:pt x="3480" y="3168"/>
                            <a:pt x="3471" y="3168"/>
                          </a:cubicBezTo>
                          <a:cubicBezTo>
                            <a:pt x="3444" y="3168"/>
                            <a:pt x="3418" y="3195"/>
                            <a:pt x="3418" y="3221"/>
                          </a:cubicBezTo>
                          <a:cubicBezTo>
                            <a:pt x="3418" y="3248"/>
                            <a:pt x="3444" y="3275"/>
                            <a:pt x="3471" y="3275"/>
                          </a:cubicBezTo>
                          <a:cubicBezTo>
                            <a:pt x="3498" y="3275"/>
                            <a:pt x="3525" y="3248"/>
                            <a:pt x="3525" y="3221"/>
                          </a:cubicBezTo>
                          <a:cubicBezTo>
                            <a:pt x="3525" y="3212"/>
                            <a:pt x="3516" y="3195"/>
                            <a:pt x="3516" y="3186"/>
                          </a:cubicBezTo>
                          <a:lnTo>
                            <a:pt x="3810" y="2909"/>
                          </a:lnTo>
                          <a:lnTo>
                            <a:pt x="4096" y="2909"/>
                          </a:lnTo>
                          <a:cubicBezTo>
                            <a:pt x="4122" y="2927"/>
                            <a:pt x="4140" y="2945"/>
                            <a:pt x="4149" y="2972"/>
                          </a:cubicBezTo>
                          <a:cubicBezTo>
                            <a:pt x="4176" y="2998"/>
                            <a:pt x="4194" y="3025"/>
                            <a:pt x="4212" y="3052"/>
                          </a:cubicBezTo>
                          <a:lnTo>
                            <a:pt x="3623" y="3605"/>
                          </a:lnTo>
                          <a:lnTo>
                            <a:pt x="3623" y="4470"/>
                          </a:lnTo>
                          <a:lnTo>
                            <a:pt x="3382" y="4470"/>
                          </a:lnTo>
                          <a:lnTo>
                            <a:pt x="3382" y="3944"/>
                          </a:lnTo>
                          <a:lnTo>
                            <a:pt x="3373" y="3935"/>
                          </a:lnTo>
                          <a:lnTo>
                            <a:pt x="3061" y="3641"/>
                          </a:lnTo>
                          <a:lnTo>
                            <a:pt x="2204" y="3641"/>
                          </a:lnTo>
                          <a:lnTo>
                            <a:pt x="1401" y="2802"/>
                          </a:lnTo>
                          <a:lnTo>
                            <a:pt x="1401" y="2053"/>
                          </a:lnTo>
                          <a:lnTo>
                            <a:pt x="1393" y="2053"/>
                          </a:lnTo>
                          <a:cubicBezTo>
                            <a:pt x="1455" y="2035"/>
                            <a:pt x="1500" y="1972"/>
                            <a:pt x="1500" y="1901"/>
                          </a:cubicBezTo>
                          <a:lnTo>
                            <a:pt x="1500" y="1821"/>
                          </a:lnTo>
                          <a:close/>
                          <a:moveTo>
                            <a:pt x="4229" y="3070"/>
                          </a:moveTo>
                          <a:cubicBezTo>
                            <a:pt x="4292" y="3168"/>
                            <a:pt x="4354" y="3275"/>
                            <a:pt x="4417" y="3400"/>
                          </a:cubicBezTo>
                          <a:lnTo>
                            <a:pt x="3837" y="3926"/>
                          </a:lnTo>
                          <a:lnTo>
                            <a:pt x="3837" y="4470"/>
                          </a:lnTo>
                          <a:lnTo>
                            <a:pt x="3864" y="4470"/>
                          </a:lnTo>
                          <a:lnTo>
                            <a:pt x="3864" y="3935"/>
                          </a:lnTo>
                          <a:lnTo>
                            <a:pt x="4426" y="3418"/>
                          </a:lnTo>
                          <a:cubicBezTo>
                            <a:pt x="4461" y="3471"/>
                            <a:pt x="4488" y="3534"/>
                            <a:pt x="4515" y="3596"/>
                          </a:cubicBezTo>
                          <a:lnTo>
                            <a:pt x="4176" y="3899"/>
                          </a:lnTo>
                          <a:lnTo>
                            <a:pt x="4176" y="4113"/>
                          </a:lnTo>
                          <a:cubicBezTo>
                            <a:pt x="4149" y="4122"/>
                            <a:pt x="4131" y="4140"/>
                            <a:pt x="4131" y="4167"/>
                          </a:cubicBezTo>
                          <a:cubicBezTo>
                            <a:pt x="4131" y="4194"/>
                            <a:pt x="4149" y="4220"/>
                            <a:pt x="4185" y="4220"/>
                          </a:cubicBezTo>
                          <a:cubicBezTo>
                            <a:pt x="4212" y="4220"/>
                            <a:pt x="4238" y="4194"/>
                            <a:pt x="4238" y="4167"/>
                          </a:cubicBezTo>
                          <a:cubicBezTo>
                            <a:pt x="4238" y="4140"/>
                            <a:pt x="4221" y="4122"/>
                            <a:pt x="4194" y="4113"/>
                          </a:cubicBezTo>
                          <a:lnTo>
                            <a:pt x="4194" y="3908"/>
                          </a:lnTo>
                          <a:lnTo>
                            <a:pt x="4524" y="3605"/>
                          </a:lnTo>
                          <a:cubicBezTo>
                            <a:pt x="4676" y="3917"/>
                            <a:pt x="4800" y="4256"/>
                            <a:pt x="4872" y="4533"/>
                          </a:cubicBezTo>
                          <a:lnTo>
                            <a:pt x="4658" y="4533"/>
                          </a:lnTo>
                          <a:lnTo>
                            <a:pt x="4577" y="4658"/>
                          </a:lnTo>
                          <a:lnTo>
                            <a:pt x="4051" y="4658"/>
                          </a:lnTo>
                          <a:lnTo>
                            <a:pt x="4051" y="4675"/>
                          </a:lnTo>
                          <a:lnTo>
                            <a:pt x="4595" y="4675"/>
                          </a:lnTo>
                          <a:lnTo>
                            <a:pt x="4667" y="4551"/>
                          </a:lnTo>
                          <a:lnTo>
                            <a:pt x="4881" y="4551"/>
                          </a:lnTo>
                          <a:cubicBezTo>
                            <a:pt x="4899" y="4613"/>
                            <a:pt x="4916" y="4675"/>
                            <a:pt x="4925" y="4738"/>
                          </a:cubicBezTo>
                          <a:cubicBezTo>
                            <a:pt x="4925" y="4782"/>
                            <a:pt x="4934" y="4827"/>
                            <a:pt x="4934" y="4881"/>
                          </a:cubicBezTo>
                          <a:lnTo>
                            <a:pt x="4051" y="4881"/>
                          </a:lnTo>
                          <a:lnTo>
                            <a:pt x="4051" y="4693"/>
                          </a:lnTo>
                          <a:cubicBezTo>
                            <a:pt x="4051" y="4568"/>
                            <a:pt x="3953" y="4470"/>
                            <a:pt x="3837" y="4470"/>
                          </a:cubicBezTo>
                          <a:lnTo>
                            <a:pt x="3641" y="4470"/>
                          </a:lnTo>
                          <a:lnTo>
                            <a:pt x="3641" y="3614"/>
                          </a:lnTo>
                          <a:lnTo>
                            <a:pt x="4229" y="3070"/>
                          </a:lnTo>
                          <a:close/>
                          <a:moveTo>
                            <a:pt x="804" y="2053"/>
                          </a:moveTo>
                          <a:lnTo>
                            <a:pt x="804" y="2811"/>
                          </a:lnTo>
                          <a:lnTo>
                            <a:pt x="1660" y="3658"/>
                          </a:lnTo>
                          <a:lnTo>
                            <a:pt x="1660" y="4533"/>
                          </a:lnTo>
                          <a:lnTo>
                            <a:pt x="1303" y="4881"/>
                          </a:lnTo>
                          <a:lnTo>
                            <a:pt x="866" y="4881"/>
                          </a:lnTo>
                          <a:lnTo>
                            <a:pt x="866" y="4898"/>
                          </a:lnTo>
                          <a:lnTo>
                            <a:pt x="1312" y="4898"/>
                          </a:lnTo>
                          <a:lnTo>
                            <a:pt x="1321" y="4890"/>
                          </a:lnTo>
                          <a:lnTo>
                            <a:pt x="1678" y="4542"/>
                          </a:lnTo>
                          <a:lnTo>
                            <a:pt x="1678" y="3650"/>
                          </a:lnTo>
                          <a:lnTo>
                            <a:pt x="822" y="2802"/>
                          </a:lnTo>
                          <a:lnTo>
                            <a:pt x="822" y="2053"/>
                          </a:lnTo>
                          <a:close/>
                          <a:moveTo>
                            <a:pt x="4943" y="4898"/>
                          </a:moveTo>
                          <a:cubicBezTo>
                            <a:pt x="4943" y="4970"/>
                            <a:pt x="4952" y="5050"/>
                            <a:pt x="4952" y="5130"/>
                          </a:cubicBezTo>
                          <a:lnTo>
                            <a:pt x="4051" y="5130"/>
                          </a:lnTo>
                          <a:lnTo>
                            <a:pt x="4051" y="4898"/>
                          </a:lnTo>
                          <a:close/>
                          <a:moveTo>
                            <a:pt x="4952" y="5148"/>
                          </a:moveTo>
                          <a:cubicBezTo>
                            <a:pt x="4952" y="5255"/>
                            <a:pt x="4952" y="5371"/>
                            <a:pt x="4952" y="5478"/>
                          </a:cubicBezTo>
                          <a:lnTo>
                            <a:pt x="4720" y="5478"/>
                          </a:lnTo>
                          <a:lnTo>
                            <a:pt x="4613" y="5362"/>
                          </a:lnTo>
                          <a:lnTo>
                            <a:pt x="4051" y="5362"/>
                          </a:lnTo>
                          <a:lnTo>
                            <a:pt x="4051" y="5148"/>
                          </a:lnTo>
                          <a:close/>
                          <a:moveTo>
                            <a:pt x="4051" y="5371"/>
                          </a:moveTo>
                          <a:lnTo>
                            <a:pt x="4051" y="5380"/>
                          </a:lnTo>
                          <a:lnTo>
                            <a:pt x="4604" y="5380"/>
                          </a:lnTo>
                          <a:lnTo>
                            <a:pt x="4711" y="5496"/>
                          </a:lnTo>
                          <a:lnTo>
                            <a:pt x="4952" y="5496"/>
                          </a:lnTo>
                          <a:cubicBezTo>
                            <a:pt x="4952" y="5559"/>
                            <a:pt x="4943" y="5621"/>
                            <a:pt x="4943" y="5675"/>
                          </a:cubicBezTo>
                          <a:lnTo>
                            <a:pt x="4765" y="5675"/>
                          </a:lnTo>
                          <a:lnTo>
                            <a:pt x="4693" y="5612"/>
                          </a:lnTo>
                          <a:cubicBezTo>
                            <a:pt x="4693" y="5612"/>
                            <a:pt x="4702" y="5612"/>
                            <a:pt x="4702" y="5603"/>
                          </a:cubicBezTo>
                          <a:cubicBezTo>
                            <a:pt x="4711" y="5585"/>
                            <a:pt x="4702" y="5550"/>
                            <a:pt x="4676" y="5532"/>
                          </a:cubicBezTo>
                          <a:cubicBezTo>
                            <a:pt x="4669" y="5530"/>
                            <a:pt x="4662" y="5528"/>
                            <a:pt x="4654" y="5528"/>
                          </a:cubicBezTo>
                          <a:cubicBezTo>
                            <a:pt x="4633" y="5528"/>
                            <a:pt x="4611" y="5539"/>
                            <a:pt x="4604" y="5559"/>
                          </a:cubicBezTo>
                          <a:cubicBezTo>
                            <a:pt x="4586" y="5585"/>
                            <a:pt x="4604" y="5621"/>
                            <a:pt x="4631" y="5630"/>
                          </a:cubicBezTo>
                          <a:cubicBezTo>
                            <a:pt x="4638" y="5634"/>
                            <a:pt x="4646" y="5636"/>
                            <a:pt x="4653" y="5636"/>
                          </a:cubicBezTo>
                          <a:cubicBezTo>
                            <a:pt x="4664" y="5636"/>
                            <a:pt x="4674" y="5632"/>
                            <a:pt x="4684" y="5621"/>
                          </a:cubicBezTo>
                          <a:lnTo>
                            <a:pt x="4765" y="5692"/>
                          </a:lnTo>
                          <a:lnTo>
                            <a:pt x="4943" y="5692"/>
                          </a:lnTo>
                          <a:cubicBezTo>
                            <a:pt x="4943" y="5737"/>
                            <a:pt x="4934" y="5773"/>
                            <a:pt x="4934" y="5817"/>
                          </a:cubicBezTo>
                          <a:lnTo>
                            <a:pt x="4649" y="5817"/>
                          </a:lnTo>
                          <a:lnTo>
                            <a:pt x="4568" y="5728"/>
                          </a:lnTo>
                          <a:cubicBezTo>
                            <a:pt x="4568" y="5728"/>
                            <a:pt x="4568" y="5728"/>
                            <a:pt x="4577" y="5719"/>
                          </a:cubicBezTo>
                          <a:cubicBezTo>
                            <a:pt x="4586" y="5692"/>
                            <a:pt x="4577" y="5666"/>
                            <a:pt x="4551" y="5648"/>
                          </a:cubicBezTo>
                          <a:cubicBezTo>
                            <a:pt x="4544" y="5646"/>
                            <a:pt x="4537" y="5644"/>
                            <a:pt x="4529" y="5644"/>
                          </a:cubicBezTo>
                          <a:cubicBezTo>
                            <a:pt x="4508" y="5644"/>
                            <a:pt x="4486" y="5655"/>
                            <a:pt x="4479" y="5675"/>
                          </a:cubicBezTo>
                          <a:cubicBezTo>
                            <a:pt x="4461" y="5701"/>
                            <a:pt x="4479" y="5737"/>
                            <a:pt x="4497" y="5746"/>
                          </a:cubicBezTo>
                          <a:cubicBezTo>
                            <a:pt x="4510" y="5750"/>
                            <a:pt x="4522" y="5753"/>
                            <a:pt x="4532" y="5753"/>
                          </a:cubicBezTo>
                          <a:cubicBezTo>
                            <a:pt x="4542" y="5753"/>
                            <a:pt x="4551" y="5750"/>
                            <a:pt x="4560" y="5746"/>
                          </a:cubicBezTo>
                          <a:lnTo>
                            <a:pt x="4640" y="5835"/>
                          </a:lnTo>
                          <a:lnTo>
                            <a:pt x="4934" y="5835"/>
                          </a:lnTo>
                          <a:cubicBezTo>
                            <a:pt x="4925" y="5862"/>
                            <a:pt x="4925" y="5898"/>
                            <a:pt x="4916" y="5924"/>
                          </a:cubicBezTo>
                          <a:lnTo>
                            <a:pt x="4542" y="5924"/>
                          </a:lnTo>
                          <a:lnTo>
                            <a:pt x="4461" y="5853"/>
                          </a:lnTo>
                          <a:cubicBezTo>
                            <a:pt x="4479" y="5826"/>
                            <a:pt x="4461" y="5791"/>
                            <a:pt x="4435" y="5782"/>
                          </a:cubicBezTo>
                          <a:cubicBezTo>
                            <a:pt x="4427" y="5777"/>
                            <a:pt x="4420" y="5774"/>
                            <a:pt x="4412" y="5774"/>
                          </a:cubicBezTo>
                          <a:cubicBezTo>
                            <a:pt x="4394" y="5774"/>
                            <a:pt x="4376" y="5789"/>
                            <a:pt x="4363" y="5808"/>
                          </a:cubicBezTo>
                          <a:cubicBezTo>
                            <a:pt x="4354" y="5835"/>
                            <a:pt x="4363" y="5862"/>
                            <a:pt x="4390" y="5880"/>
                          </a:cubicBezTo>
                          <a:cubicBezTo>
                            <a:pt x="4395" y="5882"/>
                            <a:pt x="4401" y="5883"/>
                            <a:pt x="4408" y="5883"/>
                          </a:cubicBezTo>
                          <a:cubicBezTo>
                            <a:pt x="4423" y="5883"/>
                            <a:pt x="4440" y="5877"/>
                            <a:pt x="4452" y="5871"/>
                          </a:cubicBezTo>
                          <a:lnTo>
                            <a:pt x="4533" y="5942"/>
                          </a:lnTo>
                          <a:lnTo>
                            <a:pt x="4916" y="5942"/>
                          </a:lnTo>
                          <a:cubicBezTo>
                            <a:pt x="4916" y="5960"/>
                            <a:pt x="4907" y="5978"/>
                            <a:pt x="4907" y="6005"/>
                          </a:cubicBezTo>
                          <a:cubicBezTo>
                            <a:pt x="4899" y="6022"/>
                            <a:pt x="4899" y="6049"/>
                            <a:pt x="4890" y="6067"/>
                          </a:cubicBezTo>
                          <a:lnTo>
                            <a:pt x="4328" y="6067"/>
                          </a:lnTo>
                          <a:lnTo>
                            <a:pt x="4221" y="5969"/>
                          </a:lnTo>
                          <a:cubicBezTo>
                            <a:pt x="4229" y="5960"/>
                            <a:pt x="4229" y="5960"/>
                            <a:pt x="4229" y="5960"/>
                          </a:cubicBezTo>
                          <a:cubicBezTo>
                            <a:pt x="4247" y="5933"/>
                            <a:pt x="4229" y="5898"/>
                            <a:pt x="4203" y="5889"/>
                          </a:cubicBezTo>
                          <a:cubicBezTo>
                            <a:pt x="4193" y="5882"/>
                            <a:pt x="4184" y="5879"/>
                            <a:pt x="4175" y="5879"/>
                          </a:cubicBezTo>
                          <a:cubicBezTo>
                            <a:pt x="4158" y="5879"/>
                            <a:pt x="4143" y="5889"/>
                            <a:pt x="4131" y="5907"/>
                          </a:cubicBezTo>
                          <a:cubicBezTo>
                            <a:pt x="4122" y="5933"/>
                            <a:pt x="4131" y="5969"/>
                            <a:pt x="4158" y="5978"/>
                          </a:cubicBezTo>
                          <a:cubicBezTo>
                            <a:pt x="4167" y="5982"/>
                            <a:pt x="4176" y="5985"/>
                            <a:pt x="4185" y="5985"/>
                          </a:cubicBezTo>
                          <a:cubicBezTo>
                            <a:pt x="4194" y="5985"/>
                            <a:pt x="4203" y="5982"/>
                            <a:pt x="4212" y="5978"/>
                          </a:cubicBezTo>
                          <a:lnTo>
                            <a:pt x="4319" y="6085"/>
                          </a:lnTo>
                          <a:lnTo>
                            <a:pt x="4890" y="6085"/>
                          </a:lnTo>
                          <a:cubicBezTo>
                            <a:pt x="4881" y="6121"/>
                            <a:pt x="4863" y="6156"/>
                            <a:pt x="4854" y="6192"/>
                          </a:cubicBezTo>
                          <a:lnTo>
                            <a:pt x="4122" y="6192"/>
                          </a:lnTo>
                          <a:lnTo>
                            <a:pt x="3882" y="5924"/>
                          </a:lnTo>
                          <a:lnTo>
                            <a:pt x="3882" y="5576"/>
                          </a:lnTo>
                          <a:lnTo>
                            <a:pt x="3864" y="5576"/>
                          </a:lnTo>
                          <a:lnTo>
                            <a:pt x="3864" y="5933"/>
                          </a:lnTo>
                          <a:lnTo>
                            <a:pt x="4113" y="6210"/>
                          </a:lnTo>
                          <a:lnTo>
                            <a:pt x="4854" y="6210"/>
                          </a:lnTo>
                          <a:cubicBezTo>
                            <a:pt x="4827" y="6272"/>
                            <a:pt x="4809" y="6335"/>
                            <a:pt x="4783" y="6406"/>
                          </a:cubicBezTo>
                          <a:lnTo>
                            <a:pt x="4783" y="6397"/>
                          </a:lnTo>
                          <a:lnTo>
                            <a:pt x="4087" y="6397"/>
                          </a:lnTo>
                          <a:lnTo>
                            <a:pt x="3641" y="5960"/>
                          </a:lnTo>
                          <a:lnTo>
                            <a:pt x="3641" y="5576"/>
                          </a:lnTo>
                          <a:lnTo>
                            <a:pt x="3837" y="5576"/>
                          </a:lnTo>
                          <a:cubicBezTo>
                            <a:pt x="3953" y="5576"/>
                            <a:pt x="4042" y="5487"/>
                            <a:pt x="4051" y="5371"/>
                          </a:cubicBezTo>
                          <a:close/>
                          <a:moveTo>
                            <a:pt x="3623" y="5576"/>
                          </a:moveTo>
                          <a:lnTo>
                            <a:pt x="3623" y="5969"/>
                          </a:lnTo>
                          <a:lnTo>
                            <a:pt x="4078" y="6415"/>
                          </a:lnTo>
                          <a:lnTo>
                            <a:pt x="4774" y="6415"/>
                          </a:lnTo>
                          <a:cubicBezTo>
                            <a:pt x="4756" y="6486"/>
                            <a:pt x="4729" y="6558"/>
                            <a:pt x="4702" y="6620"/>
                          </a:cubicBezTo>
                          <a:lnTo>
                            <a:pt x="4060" y="6620"/>
                          </a:lnTo>
                          <a:lnTo>
                            <a:pt x="3400" y="5924"/>
                          </a:lnTo>
                          <a:lnTo>
                            <a:pt x="3400" y="5576"/>
                          </a:lnTo>
                          <a:close/>
                          <a:moveTo>
                            <a:pt x="3382" y="5576"/>
                          </a:moveTo>
                          <a:lnTo>
                            <a:pt x="3382" y="5933"/>
                          </a:lnTo>
                          <a:lnTo>
                            <a:pt x="4051" y="6638"/>
                          </a:lnTo>
                          <a:lnTo>
                            <a:pt x="4693" y="6638"/>
                          </a:lnTo>
                          <a:cubicBezTo>
                            <a:pt x="4667" y="6709"/>
                            <a:pt x="4640" y="6790"/>
                            <a:pt x="4613" y="6861"/>
                          </a:cubicBezTo>
                          <a:lnTo>
                            <a:pt x="4060" y="6861"/>
                          </a:lnTo>
                          <a:lnTo>
                            <a:pt x="3168" y="5951"/>
                          </a:lnTo>
                          <a:lnTo>
                            <a:pt x="3177" y="5576"/>
                          </a:lnTo>
                          <a:close/>
                          <a:moveTo>
                            <a:pt x="4533" y="8262"/>
                          </a:moveTo>
                          <a:cubicBezTo>
                            <a:pt x="4542" y="8297"/>
                            <a:pt x="4542" y="8342"/>
                            <a:pt x="4551" y="8378"/>
                          </a:cubicBezTo>
                          <a:lnTo>
                            <a:pt x="4238" y="8378"/>
                          </a:lnTo>
                          <a:lnTo>
                            <a:pt x="4051" y="8503"/>
                          </a:lnTo>
                          <a:lnTo>
                            <a:pt x="3659" y="8503"/>
                          </a:lnTo>
                          <a:lnTo>
                            <a:pt x="3659" y="8413"/>
                          </a:lnTo>
                          <a:cubicBezTo>
                            <a:pt x="3659" y="8404"/>
                            <a:pt x="3659" y="8404"/>
                            <a:pt x="3659" y="8395"/>
                          </a:cubicBezTo>
                          <a:lnTo>
                            <a:pt x="4060" y="8395"/>
                          </a:lnTo>
                          <a:lnTo>
                            <a:pt x="4247" y="8262"/>
                          </a:lnTo>
                          <a:close/>
                          <a:moveTo>
                            <a:pt x="4551" y="8395"/>
                          </a:moveTo>
                          <a:cubicBezTo>
                            <a:pt x="4560" y="8511"/>
                            <a:pt x="4560" y="8619"/>
                            <a:pt x="4560" y="8717"/>
                          </a:cubicBezTo>
                          <a:lnTo>
                            <a:pt x="4212" y="8717"/>
                          </a:lnTo>
                          <a:lnTo>
                            <a:pt x="4087" y="8592"/>
                          </a:lnTo>
                          <a:lnTo>
                            <a:pt x="3659" y="8592"/>
                          </a:lnTo>
                          <a:lnTo>
                            <a:pt x="3659" y="8520"/>
                          </a:lnTo>
                          <a:lnTo>
                            <a:pt x="4060" y="8520"/>
                          </a:lnTo>
                          <a:lnTo>
                            <a:pt x="4247" y="8395"/>
                          </a:lnTo>
                          <a:close/>
                          <a:moveTo>
                            <a:pt x="4078" y="8610"/>
                          </a:moveTo>
                          <a:lnTo>
                            <a:pt x="4203" y="8734"/>
                          </a:lnTo>
                          <a:lnTo>
                            <a:pt x="4560" y="8734"/>
                          </a:lnTo>
                          <a:cubicBezTo>
                            <a:pt x="4551" y="8761"/>
                            <a:pt x="4551" y="8797"/>
                            <a:pt x="4551" y="8824"/>
                          </a:cubicBezTo>
                          <a:lnTo>
                            <a:pt x="4212" y="8824"/>
                          </a:lnTo>
                          <a:lnTo>
                            <a:pt x="4060" y="8690"/>
                          </a:lnTo>
                          <a:lnTo>
                            <a:pt x="3659" y="8690"/>
                          </a:lnTo>
                          <a:lnTo>
                            <a:pt x="3659" y="8610"/>
                          </a:lnTo>
                          <a:close/>
                          <a:moveTo>
                            <a:pt x="322" y="8333"/>
                          </a:moveTo>
                          <a:lnTo>
                            <a:pt x="679" y="8699"/>
                          </a:lnTo>
                          <a:lnTo>
                            <a:pt x="679" y="9002"/>
                          </a:lnTo>
                          <a:lnTo>
                            <a:pt x="581" y="9002"/>
                          </a:lnTo>
                          <a:lnTo>
                            <a:pt x="581" y="8761"/>
                          </a:lnTo>
                          <a:lnTo>
                            <a:pt x="322" y="8529"/>
                          </a:lnTo>
                          <a:lnTo>
                            <a:pt x="37" y="8529"/>
                          </a:lnTo>
                          <a:lnTo>
                            <a:pt x="37" y="8333"/>
                          </a:lnTo>
                          <a:close/>
                          <a:moveTo>
                            <a:pt x="322" y="8181"/>
                          </a:moveTo>
                          <a:lnTo>
                            <a:pt x="857" y="8699"/>
                          </a:lnTo>
                          <a:lnTo>
                            <a:pt x="857" y="9002"/>
                          </a:lnTo>
                          <a:lnTo>
                            <a:pt x="697" y="9002"/>
                          </a:lnTo>
                          <a:lnTo>
                            <a:pt x="697" y="8699"/>
                          </a:lnTo>
                          <a:lnTo>
                            <a:pt x="331" y="8315"/>
                          </a:lnTo>
                          <a:lnTo>
                            <a:pt x="37" y="8315"/>
                          </a:lnTo>
                          <a:lnTo>
                            <a:pt x="37" y="8181"/>
                          </a:lnTo>
                          <a:close/>
                          <a:moveTo>
                            <a:pt x="706" y="1856"/>
                          </a:moveTo>
                          <a:lnTo>
                            <a:pt x="706" y="1901"/>
                          </a:lnTo>
                          <a:cubicBezTo>
                            <a:pt x="706" y="1972"/>
                            <a:pt x="750" y="2035"/>
                            <a:pt x="822" y="2053"/>
                          </a:cubicBezTo>
                          <a:cubicBezTo>
                            <a:pt x="831" y="2053"/>
                            <a:pt x="848" y="2062"/>
                            <a:pt x="857" y="2062"/>
                          </a:cubicBezTo>
                          <a:lnTo>
                            <a:pt x="964" y="2062"/>
                          </a:lnTo>
                          <a:lnTo>
                            <a:pt x="964" y="2802"/>
                          </a:lnTo>
                          <a:lnTo>
                            <a:pt x="1812" y="3658"/>
                          </a:lnTo>
                          <a:lnTo>
                            <a:pt x="1812" y="4747"/>
                          </a:lnTo>
                          <a:lnTo>
                            <a:pt x="1455" y="5077"/>
                          </a:lnTo>
                          <a:lnTo>
                            <a:pt x="866" y="5077"/>
                          </a:lnTo>
                          <a:lnTo>
                            <a:pt x="866" y="5095"/>
                          </a:lnTo>
                          <a:lnTo>
                            <a:pt x="1464" y="5095"/>
                          </a:lnTo>
                          <a:lnTo>
                            <a:pt x="1830" y="4756"/>
                          </a:lnTo>
                          <a:lnTo>
                            <a:pt x="1830" y="3650"/>
                          </a:lnTo>
                          <a:lnTo>
                            <a:pt x="982" y="2793"/>
                          </a:lnTo>
                          <a:lnTo>
                            <a:pt x="982" y="2062"/>
                          </a:lnTo>
                          <a:lnTo>
                            <a:pt x="1098" y="2062"/>
                          </a:lnTo>
                          <a:lnTo>
                            <a:pt x="1098" y="2811"/>
                          </a:lnTo>
                          <a:lnTo>
                            <a:pt x="1098" y="2820"/>
                          </a:lnTo>
                          <a:lnTo>
                            <a:pt x="1946" y="3658"/>
                          </a:lnTo>
                          <a:lnTo>
                            <a:pt x="1946" y="4916"/>
                          </a:lnTo>
                          <a:lnTo>
                            <a:pt x="1589" y="5282"/>
                          </a:lnTo>
                          <a:lnTo>
                            <a:pt x="866" y="5282"/>
                          </a:lnTo>
                          <a:lnTo>
                            <a:pt x="866" y="5300"/>
                          </a:lnTo>
                          <a:lnTo>
                            <a:pt x="1607" y="5300"/>
                          </a:lnTo>
                          <a:lnTo>
                            <a:pt x="1964" y="4925"/>
                          </a:lnTo>
                          <a:lnTo>
                            <a:pt x="1964" y="3650"/>
                          </a:lnTo>
                          <a:lnTo>
                            <a:pt x="1964" y="3641"/>
                          </a:lnTo>
                          <a:lnTo>
                            <a:pt x="1116" y="2802"/>
                          </a:lnTo>
                          <a:lnTo>
                            <a:pt x="1116" y="2062"/>
                          </a:lnTo>
                          <a:lnTo>
                            <a:pt x="1232" y="2062"/>
                          </a:lnTo>
                          <a:lnTo>
                            <a:pt x="1232" y="2811"/>
                          </a:lnTo>
                          <a:lnTo>
                            <a:pt x="2276" y="3864"/>
                          </a:lnTo>
                          <a:lnTo>
                            <a:pt x="3007" y="3864"/>
                          </a:lnTo>
                          <a:lnTo>
                            <a:pt x="3132" y="3980"/>
                          </a:lnTo>
                          <a:lnTo>
                            <a:pt x="3132" y="4470"/>
                          </a:lnTo>
                          <a:lnTo>
                            <a:pt x="3150" y="4470"/>
                          </a:lnTo>
                          <a:lnTo>
                            <a:pt x="3150" y="3971"/>
                          </a:lnTo>
                          <a:lnTo>
                            <a:pt x="3016" y="3846"/>
                          </a:lnTo>
                          <a:lnTo>
                            <a:pt x="2285" y="3846"/>
                          </a:lnTo>
                          <a:lnTo>
                            <a:pt x="1250" y="2802"/>
                          </a:lnTo>
                          <a:lnTo>
                            <a:pt x="1250" y="2062"/>
                          </a:lnTo>
                          <a:lnTo>
                            <a:pt x="1348" y="2062"/>
                          </a:lnTo>
                          <a:cubicBezTo>
                            <a:pt x="1357" y="2062"/>
                            <a:pt x="1375" y="2053"/>
                            <a:pt x="1384" y="2053"/>
                          </a:cubicBezTo>
                          <a:lnTo>
                            <a:pt x="1384" y="2811"/>
                          </a:lnTo>
                          <a:lnTo>
                            <a:pt x="2195" y="3658"/>
                          </a:lnTo>
                          <a:lnTo>
                            <a:pt x="3052" y="3658"/>
                          </a:lnTo>
                          <a:lnTo>
                            <a:pt x="3364" y="3953"/>
                          </a:lnTo>
                          <a:lnTo>
                            <a:pt x="3364" y="4470"/>
                          </a:lnTo>
                          <a:lnTo>
                            <a:pt x="3168" y="4470"/>
                          </a:lnTo>
                          <a:cubicBezTo>
                            <a:pt x="3043" y="4470"/>
                            <a:pt x="2945" y="4568"/>
                            <a:pt x="2945" y="4693"/>
                          </a:cubicBezTo>
                          <a:lnTo>
                            <a:pt x="2945" y="4684"/>
                          </a:lnTo>
                          <a:lnTo>
                            <a:pt x="2401" y="4684"/>
                          </a:lnTo>
                          <a:lnTo>
                            <a:pt x="1571" y="5523"/>
                          </a:lnTo>
                          <a:lnTo>
                            <a:pt x="866" y="5523"/>
                          </a:lnTo>
                          <a:lnTo>
                            <a:pt x="866" y="5541"/>
                          </a:lnTo>
                          <a:lnTo>
                            <a:pt x="1580" y="5541"/>
                          </a:lnTo>
                          <a:lnTo>
                            <a:pt x="1580" y="5532"/>
                          </a:lnTo>
                          <a:lnTo>
                            <a:pt x="2410" y="4702"/>
                          </a:lnTo>
                          <a:lnTo>
                            <a:pt x="2945" y="4702"/>
                          </a:lnTo>
                          <a:lnTo>
                            <a:pt x="2945" y="4979"/>
                          </a:lnTo>
                          <a:lnTo>
                            <a:pt x="2401" y="4979"/>
                          </a:lnTo>
                          <a:lnTo>
                            <a:pt x="2392" y="4988"/>
                          </a:lnTo>
                          <a:lnTo>
                            <a:pt x="1625" y="5755"/>
                          </a:lnTo>
                          <a:lnTo>
                            <a:pt x="866" y="5755"/>
                          </a:lnTo>
                          <a:lnTo>
                            <a:pt x="866" y="5773"/>
                          </a:lnTo>
                          <a:lnTo>
                            <a:pt x="1633" y="5773"/>
                          </a:lnTo>
                          <a:lnTo>
                            <a:pt x="2401" y="4997"/>
                          </a:lnTo>
                          <a:lnTo>
                            <a:pt x="2945" y="4997"/>
                          </a:lnTo>
                          <a:lnTo>
                            <a:pt x="2945" y="5220"/>
                          </a:lnTo>
                          <a:lnTo>
                            <a:pt x="2499" y="5220"/>
                          </a:lnTo>
                          <a:lnTo>
                            <a:pt x="2249" y="5452"/>
                          </a:lnTo>
                          <a:cubicBezTo>
                            <a:pt x="2240" y="5443"/>
                            <a:pt x="2231" y="5434"/>
                            <a:pt x="2222" y="5434"/>
                          </a:cubicBezTo>
                          <a:cubicBezTo>
                            <a:pt x="2187" y="5434"/>
                            <a:pt x="2169" y="5460"/>
                            <a:pt x="2169" y="5487"/>
                          </a:cubicBezTo>
                          <a:cubicBezTo>
                            <a:pt x="2169" y="5523"/>
                            <a:pt x="2187" y="5541"/>
                            <a:pt x="2222" y="5541"/>
                          </a:cubicBezTo>
                          <a:cubicBezTo>
                            <a:pt x="2249" y="5541"/>
                            <a:pt x="2276" y="5523"/>
                            <a:pt x="2276" y="5487"/>
                          </a:cubicBezTo>
                          <a:cubicBezTo>
                            <a:pt x="2276" y="5478"/>
                            <a:pt x="2267" y="5469"/>
                            <a:pt x="2267" y="5460"/>
                          </a:cubicBezTo>
                          <a:lnTo>
                            <a:pt x="2508" y="5237"/>
                          </a:lnTo>
                          <a:lnTo>
                            <a:pt x="2945" y="5237"/>
                          </a:lnTo>
                          <a:lnTo>
                            <a:pt x="2945" y="5362"/>
                          </a:lnTo>
                          <a:cubicBezTo>
                            <a:pt x="2945" y="5389"/>
                            <a:pt x="2954" y="5416"/>
                            <a:pt x="2963" y="5443"/>
                          </a:cubicBezTo>
                          <a:lnTo>
                            <a:pt x="2517" y="5443"/>
                          </a:lnTo>
                          <a:lnTo>
                            <a:pt x="2160" y="5782"/>
                          </a:lnTo>
                          <a:cubicBezTo>
                            <a:pt x="2151" y="5773"/>
                            <a:pt x="2142" y="5773"/>
                            <a:pt x="2133" y="5773"/>
                          </a:cubicBezTo>
                          <a:cubicBezTo>
                            <a:pt x="2097" y="5773"/>
                            <a:pt x="2079" y="5791"/>
                            <a:pt x="2079" y="5826"/>
                          </a:cubicBezTo>
                          <a:cubicBezTo>
                            <a:pt x="2079" y="5853"/>
                            <a:pt x="2097" y="5880"/>
                            <a:pt x="2133" y="5880"/>
                          </a:cubicBezTo>
                          <a:cubicBezTo>
                            <a:pt x="2160" y="5880"/>
                            <a:pt x="2187" y="5853"/>
                            <a:pt x="2187" y="5826"/>
                          </a:cubicBezTo>
                          <a:cubicBezTo>
                            <a:pt x="2187" y="5808"/>
                            <a:pt x="2178" y="5799"/>
                            <a:pt x="2169" y="5791"/>
                          </a:cubicBezTo>
                          <a:lnTo>
                            <a:pt x="2526" y="5460"/>
                          </a:lnTo>
                          <a:lnTo>
                            <a:pt x="2972" y="5460"/>
                          </a:lnTo>
                          <a:lnTo>
                            <a:pt x="2972" y="5452"/>
                          </a:lnTo>
                          <a:cubicBezTo>
                            <a:pt x="2998" y="5523"/>
                            <a:pt x="3079" y="5576"/>
                            <a:pt x="3168" y="5576"/>
                          </a:cubicBezTo>
                          <a:lnTo>
                            <a:pt x="3159" y="5576"/>
                          </a:lnTo>
                          <a:lnTo>
                            <a:pt x="3150" y="5951"/>
                          </a:lnTo>
                          <a:lnTo>
                            <a:pt x="3159" y="5960"/>
                          </a:lnTo>
                          <a:lnTo>
                            <a:pt x="4051" y="6879"/>
                          </a:lnTo>
                          <a:lnTo>
                            <a:pt x="4604" y="6879"/>
                          </a:lnTo>
                          <a:cubicBezTo>
                            <a:pt x="4586" y="6941"/>
                            <a:pt x="4560" y="6995"/>
                            <a:pt x="4542" y="7048"/>
                          </a:cubicBezTo>
                          <a:lnTo>
                            <a:pt x="3962" y="7048"/>
                          </a:lnTo>
                          <a:lnTo>
                            <a:pt x="3212" y="6281"/>
                          </a:lnTo>
                          <a:cubicBezTo>
                            <a:pt x="3221" y="6254"/>
                            <a:pt x="3212" y="6219"/>
                            <a:pt x="3186" y="6210"/>
                          </a:cubicBezTo>
                          <a:cubicBezTo>
                            <a:pt x="3176" y="6204"/>
                            <a:pt x="3166" y="6201"/>
                            <a:pt x="3155" y="6201"/>
                          </a:cubicBezTo>
                          <a:cubicBezTo>
                            <a:pt x="3137" y="6201"/>
                            <a:pt x="3120" y="6210"/>
                            <a:pt x="3114" y="6228"/>
                          </a:cubicBezTo>
                          <a:cubicBezTo>
                            <a:pt x="3096" y="6254"/>
                            <a:pt x="3114" y="6290"/>
                            <a:pt x="3141" y="6299"/>
                          </a:cubicBezTo>
                          <a:cubicBezTo>
                            <a:pt x="3148" y="6303"/>
                            <a:pt x="3156" y="6305"/>
                            <a:pt x="3163" y="6305"/>
                          </a:cubicBezTo>
                          <a:cubicBezTo>
                            <a:pt x="3174" y="6305"/>
                            <a:pt x="3184" y="6301"/>
                            <a:pt x="3195" y="6290"/>
                          </a:cubicBezTo>
                          <a:lnTo>
                            <a:pt x="3953" y="7075"/>
                          </a:lnTo>
                          <a:lnTo>
                            <a:pt x="4542" y="7075"/>
                          </a:lnTo>
                          <a:cubicBezTo>
                            <a:pt x="4524" y="7129"/>
                            <a:pt x="4506" y="7191"/>
                            <a:pt x="4497" y="7236"/>
                          </a:cubicBezTo>
                          <a:lnTo>
                            <a:pt x="3810" y="7236"/>
                          </a:lnTo>
                          <a:lnTo>
                            <a:pt x="2838" y="6281"/>
                          </a:lnTo>
                          <a:cubicBezTo>
                            <a:pt x="2847" y="6272"/>
                            <a:pt x="2847" y="6263"/>
                            <a:pt x="2847" y="6254"/>
                          </a:cubicBezTo>
                          <a:cubicBezTo>
                            <a:pt x="2847" y="6228"/>
                            <a:pt x="2820" y="6201"/>
                            <a:pt x="2793" y="6201"/>
                          </a:cubicBezTo>
                          <a:cubicBezTo>
                            <a:pt x="2766" y="6201"/>
                            <a:pt x="2740" y="6228"/>
                            <a:pt x="2740" y="6254"/>
                          </a:cubicBezTo>
                          <a:cubicBezTo>
                            <a:pt x="2740" y="6281"/>
                            <a:pt x="2766" y="6308"/>
                            <a:pt x="2793" y="6308"/>
                          </a:cubicBezTo>
                          <a:cubicBezTo>
                            <a:pt x="2811" y="6308"/>
                            <a:pt x="2820" y="6299"/>
                            <a:pt x="2829" y="6290"/>
                          </a:cubicBezTo>
                          <a:lnTo>
                            <a:pt x="3801" y="7254"/>
                          </a:lnTo>
                          <a:lnTo>
                            <a:pt x="4488" y="7254"/>
                          </a:lnTo>
                          <a:cubicBezTo>
                            <a:pt x="4488" y="7271"/>
                            <a:pt x="4488" y="7280"/>
                            <a:pt x="4479" y="7289"/>
                          </a:cubicBezTo>
                          <a:cubicBezTo>
                            <a:pt x="4470" y="7334"/>
                            <a:pt x="4470" y="7396"/>
                            <a:pt x="4470" y="7450"/>
                          </a:cubicBezTo>
                          <a:lnTo>
                            <a:pt x="3685" y="7450"/>
                          </a:lnTo>
                          <a:lnTo>
                            <a:pt x="2508" y="6281"/>
                          </a:lnTo>
                          <a:cubicBezTo>
                            <a:pt x="2508" y="6272"/>
                            <a:pt x="2517" y="6263"/>
                            <a:pt x="2517" y="6254"/>
                          </a:cubicBezTo>
                          <a:cubicBezTo>
                            <a:pt x="2517" y="6228"/>
                            <a:pt x="2490" y="6201"/>
                            <a:pt x="2463" y="6201"/>
                          </a:cubicBezTo>
                          <a:cubicBezTo>
                            <a:pt x="2427" y="6201"/>
                            <a:pt x="2410" y="6228"/>
                            <a:pt x="2410" y="6254"/>
                          </a:cubicBezTo>
                          <a:cubicBezTo>
                            <a:pt x="2410" y="6281"/>
                            <a:pt x="2427" y="6308"/>
                            <a:pt x="2463" y="6308"/>
                          </a:cubicBezTo>
                          <a:cubicBezTo>
                            <a:pt x="2472" y="6308"/>
                            <a:pt x="2490" y="6299"/>
                            <a:pt x="2499" y="6290"/>
                          </a:cubicBezTo>
                          <a:lnTo>
                            <a:pt x="3676" y="7468"/>
                          </a:lnTo>
                          <a:lnTo>
                            <a:pt x="4470" y="7468"/>
                          </a:lnTo>
                          <a:cubicBezTo>
                            <a:pt x="4470" y="7503"/>
                            <a:pt x="4470" y="7539"/>
                            <a:pt x="4470" y="7575"/>
                          </a:cubicBezTo>
                          <a:lnTo>
                            <a:pt x="3899" y="7575"/>
                          </a:lnTo>
                          <a:cubicBezTo>
                            <a:pt x="3899" y="7566"/>
                            <a:pt x="3890" y="7548"/>
                            <a:pt x="3873" y="7539"/>
                          </a:cubicBezTo>
                          <a:cubicBezTo>
                            <a:pt x="3865" y="7534"/>
                            <a:pt x="3857" y="7532"/>
                            <a:pt x="3849" y="7532"/>
                          </a:cubicBezTo>
                          <a:cubicBezTo>
                            <a:pt x="3828" y="7532"/>
                            <a:pt x="3808" y="7547"/>
                            <a:pt x="3801" y="7566"/>
                          </a:cubicBezTo>
                          <a:cubicBezTo>
                            <a:pt x="3783" y="7593"/>
                            <a:pt x="3801" y="7619"/>
                            <a:pt x="3828" y="7637"/>
                          </a:cubicBezTo>
                          <a:cubicBezTo>
                            <a:pt x="3835" y="7639"/>
                            <a:pt x="3841" y="7641"/>
                            <a:pt x="3848" y="7641"/>
                          </a:cubicBezTo>
                          <a:cubicBezTo>
                            <a:pt x="3868" y="7641"/>
                            <a:pt x="3886" y="7631"/>
                            <a:pt x="3899" y="7610"/>
                          </a:cubicBezTo>
                          <a:cubicBezTo>
                            <a:pt x="3899" y="7602"/>
                            <a:pt x="3899" y="7602"/>
                            <a:pt x="3899" y="7593"/>
                          </a:cubicBezTo>
                          <a:lnTo>
                            <a:pt x="4470" y="7593"/>
                          </a:lnTo>
                          <a:cubicBezTo>
                            <a:pt x="4470" y="7646"/>
                            <a:pt x="4479" y="7700"/>
                            <a:pt x="4479" y="7753"/>
                          </a:cubicBezTo>
                          <a:lnTo>
                            <a:pt x="4042" y="7753"/>
                          </a:lnTo>
                          <a:cubicBezTo>
                            <a:pt x="4042" y="7735"/>
                            <a:pt x="4033" y="7717"/>
                            <a:pt x="4015" y="7709"/>
                          </a:cubicBezTo>
                          <a:cubicBezTo>
                            <a:pt x="4009" y="7706"/>
                            <a:pt x="4002" y="7705"/>
                            <a:pt x="3995" y="7705"/>
                          </a:cubicBezTo>
                          <a:cubicBezTo>
                            <a:pt x="3976" y="7705"/>
                            <a:pt x="3957" y="7715"/>
                            <a:pt x="3944" y="7735"/>
                          </a:cubicBezTo>
                          <a:cubicBezTo>
                            <a:pt x="3935" y="7762"/>
                            <a:pt x="3944" y="7789"/>
                            <a:pt x="3971" y="7807"/>
                          </a:cubicBezTo>
                          <a:cubicBezTo>
                            <a:pt x="3977" y="7809"/>
                            <a:pt x="3984" y="7810"/>
                            <a:pt x="3991" y="7810"/>
                          </a:cubicBezTo>
                          <a:cubicBezTo>
                            <a:pt x="4010" y="7810"/>
                            <a:pt x="4029" y="7800"/>
                            <a:pt x="4042" y="7780"/>
                          </a:cubicBezTo>
                          <a:cubicBezTo>
                            <a:pt x="4042" y="7780"/>
                            <a:pt x="4042" y="7771"/>
                            <a:pt x="4042" y="7771"/>
                          </a:cubicBezTo>
                          <a:lnTo>
                            <a:pt x="4488" y="7771"/>
                          </a:lnTo>
                          <a:cubicBezTo>
                            <a:pt x="4488" y="7816"/>
                            <a:pt x="4497" y="7869"/>
                            <a:pt x="4497" y="7923"/>
                          </a:cubicBezTo>
                          <a:lnTo>
                            <a:pt x="4176" y="7923"/>
                          </a:lnTo>
                          <a:cubicBezTo>
                            <a:pt x="4176" y="7914"/>
                            <a:pt x="4167" y="7896"/>
                            <a:pt x="4149" y="7887"/>
                          </a:cubicBezTo>
                          <a:cubicBezTo>
                            <a:pt x="4142" y="7885"/>
                            <a:pt x="4135" y="7884"/>
                            <a:pt x="4128" y="7884"/>
                          </a:cubicBezTo>
                          <a:cubicBezTo>
                            <a:pt x="4106" y="7884"/>
                            <a:pt x="4084" y="7894"/>
                            <a:pt x="4078" y="7914"/>
                          </a:cubicBezTo>
                          <a:cubicBezTo>
                            <a:pt x="4060" y="7941"/>
                            <a:pt x="4078" y="7967"/>
                            <a:pt x="4105" y="7985"/>
                          </a:cubicBezTo>
                          <a:cubicBezTo>
                            <a:pt x="4109" y="7987"/>
                            <a:pt x="4115" y="7988"/>
                            <a:pt x="4121" y="7988"/>
                          </a:cubicBezTo>
                          <a:cubicBezTo>
                            <a:pt x="4139" y="7988"/>
                            <a:pt x="4163" y="7978"/>
                            <a:pt x="4176" y="7958"/>
                          </a:cubicBezTo>
                          <a:cubicBezTo>
                            <a:pt x="4176" y="7958"/>
                            <a:pt x="4176" y="7949"/>
                            <a:pt x="4176" y="7941"/>
                          </a:cubicBezTo>
                          <a:lnTo>
                            <a:pt x="4506" y="7941"/>
                          </a:lnTo>
                          <a:cubicBezTo>
                            <a:pt x="4506" y="7976"/>
                            <a:pt x="4506" y="8003"/>
                            <a:pt x="4515" y="8039"/>
                          </a:cubicBezTo>
                          <a:cubicBezTo>
                            <a:pt x="4515" y="8056"/>
                            <a:pt x="4515" y="8083"/>
                            <a:pt x="4515" y="8101"/>
                          </a:cubicBezTo>
                          <a:lnTo>
                            <a:pt x="4328" y="8101"/>
                          </a:lnTo>
                          <a:cubicBezTo>
                            <a:pt x="4328" y="8083"/>
                            <a:pt x="4310" y="8074"/>
                            <a:pt x="4301" y="8065"/>
                          </a:cubicBezTo>
                          <a:cubicBezTo>
                            <a:pt x="4291" y="8059"/>
                            <a:pt x="4281" y="8056"/>
                            <a:pt x="4271" y="8056"/>
                          </a:cubicBezTo>
                          <a:cubicBezTo>
                            <a:pt x="4252" y="8056"/>
                            <a:pt x="4235" y="8066"/>
                            <a:pt x="4229" y="8083"/>
                          </a:cubicBezTo>
                          <a:cubicBezTo>
                            <a:pt x="4212" y="8110"/>
                            <a:pt x="4221" y="8146"/>
                            <a:pt x="4247" y="8155"/>
                          </a:cubicBezTo>
                          <a:cubicBezTo>
                            <a:pt x="4257" y="8161"/>
                            <a:pt x="4267" y="8164"/>
                            <a:pt x="4278" y="8164"/>
                          </a:cubicBezTo>
                          <a:cubicBezTo>
                            <a:pt x="4296" y="8164"/>
                            <a:pt x="4313" y="8154"/>
                            <a:pt x="4319" y="8137"/>
                          </a:cubicBezTo>
                          <a:cubicBezTo>
                            <a:pt x="4328" y="8128"/>
                            <a:pt x="4328" y="8128"/>
                            <a:pt x="4328" y="8119"/>
                          </a:cubicBezTo>
                          <a:lnTo>
                            <a:pt x="4524" y="8119"/>
                          </a:lnTo>
                          <a:cubicBezTo>
                            <a:pt x="4524" y="8164"/>
                            <a:pt x="4533" y="8199"/>
                            <a:pt x="4533" y="8244"/>
                          </a:cubicBezTo>
                          <a:lnTo>
                            <a:pt x="4247" y="8244"/>
                          </a:lnTo>
                          <a:lnTo>
                            <a:pt x="4051" y="8378"/>
                          </a:lnTo>
                          <a:lnTo>
                            <a:pt x="3659" y="8378"/>
                          </a:lnTo>
                          <a:lnTo>
                            <a:pt x="3659" y="8387"/>
                          </a:lnTo>
                          <a:cubicBezTo>
                            <a:pt x="3650" y="8342"/>
                            <a:pt x="3605" y="8315"/>
                            <a:pt x="3560" y="8315"/>
                          </a:cubicBezTo>
                          <a:lnTo>
                            <a:pt x="3534" y="8315"/>
                          </a:lnTo>
                          <a:lnTo>
                            <a:pt x="3534" y="7753"/>
                          </a:lnTo>
                          <a:lnTo>
                            <a:pt x="1803" y="6014"/>
                          </a:lnTo>
                          <a:lnTo>
                            <a:pt x="866" y="6014"/>
                          </a:lnTo>
                          <a:lnTo>
                            <a:pt x="866" y="6031"/>
                          </a:lnTo>
                          <a:lnTo>
                            <a:pt x="1794" y="6031"/>
                          </a:lnTo>
                          <a:lnTo>
                            <a:pt x="3516" y="7762"/>
                          </a:lnTo>
                          <a:lnTo>
                            <a:pt x="3516" y="8315"/>
                          </a:lnTo>
                          <a:lnTo>
                            <a:pt x="3257" y="8315"/>
                          </a:lnTo>
                          <a:cubicBezTo>
                            <a:pt x="3212" y="8315"/>
                            <a:pt x="3177" y="8342"/>
                            <a:pt x="3168" y="8387"/>
                          </a:cubicBezTo>
                          <a:lnTo>
                            <a:pt x="3168" y="8378"/>
                          </a:lnTo>
                          <a:lnTo>
                            <a:pt x="2517" y="8378"/>
                          </a:lnTo>
                          <a:lnTo>
                            <a:pt x="2276" y="8627"/>
                          </a:lnTo>
                          <a:lnTo>
                            <a:pt x="2276" y="9145"/>
                          </a:lnTo>
                          <a:lnTo>
                            <a:pt x="1910" y="9493"/>
                          </a:lnTo>
                          <a:lnTo>
                            <a:pt x="1268" y="9493"/>
                          </a:lnTo>
                          <a:lnTo>
                            <a:pt x="1268" y="9404"/>
                          </a:lnTo>
                          <a:lnTo>
                            <a:pt x="1794" y="9404"/>
                          </a:lnTo>
                          <a:lnTo>
                            <a:pt x="2133" y="9038"/>
                          </a:lnTo>
                          <a:lnTo>
                            <a:pt x="2133" y="7396"/>
                          </a:lnTo>
                          <a:lnTo>
                            <a:pt x="1241" y="6513"/>
                          </a:lnTo>
                          <a:lnTo>
                            <a:pt x="866" y="6513"/>
                          </a:lnTo>
                          <a:lnTo>
                            <a:pt x="866" y="6531"/>
                          </a:lnTo>
                          <a:lnTo>
                            <a:pt x="1232" y="6531"/>
                          </a:lnTo>
                          <a:lnTo>
                            <a:pt x="2115" y="7405"/>
                          </a:lnTo>
                          <a:lnTo>
                            <a:pt x="2115" y="9029"/>
                          </a:lnTo>
                          <a:lnTo>
                            <a:pt x="1785" y="9386"/>
                          </a:lnTo>
                          <a:lnTo>
                            <a:pt x="1268" y="9386"/>
                          </a:lnTo>
                          <a:lnTo>
                            <a:pt x="1268" y="9198"/>
                          </a:lnTo>
                          <a:lnTo>
                            <a:pt x="1669" y="9198"/>
                          </a:lnTo>
                          <a:lnTo>
                            <a:pt x="1892" y="8975"/>
                          </a:lnTo>
                          <a:lnTo>
                            <a:pt x="1892" y="7396"/>
                          </a:lnTo>
                          <a:lnTo>
                            <a:pt x="1883" y="7396"/>
                          </a:lnTo>
                          <a:lnTo>
                            <a:pt x="1241" y="6763"/>
                          </a:lnTo>
                          <a:lnTo>
                            <a:pt x="839" y="6763"/>
                          </a:lnTo>
                          <a:lnTo>
                            <a:pt x="839" y="6781"/>
                          </a:lnTo>
                          <a:lnTo>
                            <a:pt x="1232" y="6781"/>
                          </a:lnTo>
                          <a:lnTo>
                            <a:pt x="1874" y="7405"/>
                          </a:lnTo>
                          <a:lnTo>
                            <a:pt x="1874" y="8975"/>
                          </a:lnTo>
                          <a:lnTo>
                            <a:pt x="1660" y="9181"/>
                          </a:lnTo>
                          <a:lnTo>
                            <a:pt x="1268" y="9181"/>
                          </a:lnTo>
                          <a:lnTo>
                            <a:pt x="1268" y="9154"/>
                          </a:lnTo>
                          <a:cubicBezTo>
                            <a:pt x="1268" y="9082"/>
                            <a:pt x="1223" y="9029"/>
                            <a:pt x="1170" y="9011"/>
                          </a:cubicBezTo>
                          <a:lnTo>
                            <a:pt x="1170" y="8128"/>
                          </a:lnTo>
                          <a:lnTo>
                            <a:pt x="1170" y="8119"/>
                          </a:lnTo>
                          <a:lnTo>
                            <a:pt x="420" y="7396"/>
                          </a:lnTo>
                          <a:lnTo>
                            <a:pt x="420" y="7173"/>
                          </a:lnTo>
                          <a:cubicBezTo>
                            <a:pt x="438" y="7173"/>
                            <a:pt x="456" y="7164"/>
                            <a:pt x="465" y="7147"/>
                          </a:cubicBezTo>
                          <a:cubicBezTo>
                            <a:pt x="474" y="7120"/>
                            <a:pt x="465" y="7084"/>
                            <a:pt x="438" y="7075"/>
                          </a:cubicBezTo>
                          <a:cubicBezTo>
                            <a:pt x="429" y="7069"/>
                            <a:pt x="419" y="7066"/>
                            <a:pt x="410" y="7066"/>
                          </a:cubicBezTo>
                          <a:cubicBezTo>
                            <a:pt x="393" y="7066"/>
                            <a:pt x="378" y="7076"/>
                            <a:pt x="367" y="7093"/>
                          </a:cubicBezTo>
                          <a:cubicBezTo>
                            <a:pt x="358" y="7120"/>
                            <a:pt x="367" y="7155"/>
                            <a:pt x="393" y="7164"/>
                          </a:cubicBezTo>
                          <a:cubicBezTo>
                            <a:pt x="393" y="7173"/>
                            <a:pt x="402" y="7173"/>
                            <a:pt x="402" y="7173"/>
                          </a:cubicBezTo>
                          <a:lnTo>
                            <a:pt x="402" y="7396"/>
                          </a:lnTo>
                          <a:lnTo>
                            <a:pt x="411" y="7405"/>
                          </a:lnTo>
                          <a:lnTo>
                            <a:pt x="1152" y="8137"/>
                          </a:lnTo>
                          <a:lnTo>
                            <a:pt x="1152" y="9002"/>
                          </a:lnTo>
                          <a:lnTo>
                            <a:pt x="1027" y="9002"/>
                          </a:lnTo>
                          <a:lnTo>
                            <a:pt x="1027" y="8190"/>
                          </a:lnTo>
                          <a:lnTo>
                            <a:pt x="251" y="7432"/>
                          </a:lnTo>
                          <a:lnTo>
                            <a:pt x="251" y="7120"/>
                          </a:lnTo>
                          <a:cubicBezTo>
                            <a:pt x="260" y="7120"/>
                            <a:pt x="277" y="7111"/>
                            <a:pt x="286" y="7093"/>
                          </a:cubicBezTo>
                          <a:cubicBezTo>
                            <a:pt x="304" y="7066"/>
                            <a:pt x="286" y="7039"/>
                            <a:pt x="260" y="7022"/>
                          </a:cubicBezTo>
                          <a:cubicBezTo>
                            <a:pt x="253" y="7019"/>
                            <a:pt x="246" y="7018"/>
                            <a:pt x="240" y="7018"/>
                          </a:cubicBezTo>
                          <a:cubicBezTo>
                            <a:pt x="220" y="7018"/>
                            <a:pt x="202" y="7028"/>
                            <a:pt x="188" y="7048"/>
                          </a:cubicBezTo>
                          <a:cubicBezTo>
                            <a:pt x="179" y="7075"/>
                            <a:pt x="188" y="7102"/>
                            <a:pt x="215" y="7120"/>
                          </a:cubicBezTo>
                          <a:lnTo>
                            <a:pt x="233" y="7120"/>
                          </a:lnTo>
                          <a:lnTo>
                            <a:pt x="233" y="7441"/>
                          </a:lnTo>
                          <a:lnTo>
                            <a:pt x="1009" y="8199"/>
                          </a:lnTo>
                          <a:lnTo>
                            <a:pt x="1009" y="9002"/>
                          </a:lnTo>
                          <a:lnTo>
                            <a:pt x="875" y="9002"/>
                          </a:lnTo>
                          <a:lnTo>
                            <a:pt x="875" y="8699"/>
                          </a:lnTo>
                          <a:lnTo>
                            <a:pt x="875" y="8690"/>
                          </a:lnTo>
                          <a:lnTo>
                            <a:pt x="331" y="8164"/>
                          </a:lnTo>
                          <a:lnTo>
                            <a:pt x="37" y="8164"/>
                          </a:lnTo>
                          <a:lnTo>
                            <a:pt x="37" y="4372"/>
                          </a:lnTo>
                          <a:lnTo>
                            <a:pt x="804" y="4372"/>
                          </a:lnTo>
                          <a:lnTo>
                            <a:pt x="1205" y="3953"/>
                          </a:lnTo>
                          <a:cubicBezTo>
                            <a:pt x="1214" y="3962"/>
                            <a:pt x="1223" y="3971"/>
                            <a:pt x="1241" y="3971"/>
                          </a:cubicBezTo>
                          <a:cubicBezTo>
                            <a:pt x="1268" y="3971"/>
                            <a:pt x="1294" y="3944"/>
                            <a:pt x="1294" y="3917"/>
                          </a:cubicBezTo>
                          <a:cubicBezTo>
                            <a:pt x="1294" y="3881"/>
                            <a:pt x="1268" y="3864"/>
                            <a:pt x="1241" y="3864"/>
                          </a:cubicBezTo>
                          <a:cubicBezTo>
                            <a:pt x="1205" y="3864"/>
                            <a:pt x="1187" y="3881"/>
                            <a:pt x="1187" y="3917"/>
                          </a:cubicBezTo>
                          <a:cubicBezTo>
                            <a:pt x="1187" y="3926"/>
                            <a:pt x="1187" y="3935"/>
                            <a:pt x="1196" y="3944"/>
                          </a:cubicBezTo>
                          <a:lnTo>
                            <a:pt x="795" y="4354"/>
                          </a:lnTo>
                          <a:lnTo>
                            <a:pt x="37" y="4354"/>
                          </a:lnTo>
                          <a:lnTo>
                            <a:pt x="37" y="4256"/>
                          </a:lnTo>
                          <a:lnTo>
                            <a:pt x="715" y="4256"/>
                          </a:lnTo>
                          <a:lnTo>
                            <a:pt x="1000" y="3962"/>
                          </a:lnTo>
                          <a:cubicBezTo>
                            <a:pt x="1009" y="3962"/>
                            <a:pt x="1018" y="3971"/>
                            <a:pt x="1027" y="3971"/>
                          </a:cubicBezTo>
                          <a:cubicBezTo>
                            <a:pt x="1054" y="3971"/>
                            <a:pt x="1080" y="3944"/>
                            <a:pt x="1080" y="3917"/>
                          </a:cubicBezTo>
                          <a:cubicBezTo>
                            <a:pt x="1080" y="3881"/>
                            <a:pt x="1054" y="3864"/>
                            <a:pt x="1027" y="3864"/>
                          </a:cubicBezTo>
                          <a:cubicBezTo>
                            <a:pt x="991" y="3864"/>
                            <a:pt x="973" y="3881"/>
                            <a:pt x="973" y="3917"/>
                          </a:cubicBezTo>
                          <a:cubicBezTo>
                            <a:pt x="973" y="3926"/>
                            <a:pt x="973" y="3944"/>
                            <a:pt x="982" y="3953"/>
                          </a:cubicBezTo>
                          <a:lnTo>
                            <a:pt x="706" y="4238"/>
                          </a:lnTo>
                          <a:lnTo>
                            <a:pt x="37" y="4238"/>
                          </a:lnTo>
                          <a:lnTo>
                            <a:pt x="37" y="4122"/>
                          </a:lnTo>
                          <a:lnTo>
                            <a:pt x="616" y="4122"/>
                          </a:lnTo>
                          <a:lnTo>
                            <a:pt x="768" y="3962"/>
                          </a:lnTo>
                          <a:cubicBezTo>
                            <a:pt x="777" y="3962"/>
                            <a:pt x="786" y="3971"/>
                            <a:pt x="804" y="3971"/>
                          </a:cubicBezTo>
                          <a:cubicBezTo>
                            <a:pt x="831" y="3971"/>
                            <a:pt x="857" y="3944"/>
                            <a:pt x="857" y="3917"/>
                          </a:cubicBezTo>
                          <a:cubicBezTo>
                            <a:pt x="857" y="3881"/>
                            <a:pt x="831" y="3864"/>
                            <a:pt x="804" y="3864"/>
                          </a:cubicBezTo>
                          <a:cubicBezTo>
                            <a:pt x="768" y="3864"/>
                            <a:pt x="750" y="3881"/>
                            <a:pt x="750" y="3917"/>
                          </a:cubicBezTo>
                          <a:cubicBezTo>
                            <a:pt x="750" y="3926"/>
                            <a:pt x="750" y="3935"/>
                            <a:pt x="759" y="3944"/>
                          </a:cubicBezTo>
                          <a:lnTo>
                            <a:pt x="608" y="4104"/>
                          </a:lnTo>
                          <a:lnTo>
                            <a:pt x="37" y="4104"/>
                          </a:lnTo>
                          <a:lnTo>
                            <a:pt x="37" y="3453"/>
                          </a:lnTo>
                          <a:lnTo>
                            <a:pt x="313" y="3453"/>
                          </a:lnTo>
                          <a:lnTo>
                            <a:pt x="465" y="3578"/>
                          </a:lnTo>
                          <a:cubicBezTo>
                            <a:pt x="456" y="3587"/>
                            <a:pt x="447" y="3605"/>
                            <a:pt x="447" y="3614"/>
                          </a:cubicBezTo>
                          <a:cubicBezTo>
                            <a:pt x="447" y="3650"/>
                            <a:pt x="474" y="3667"/>
                            <a:pt x="500" y="3667"/>
                          </a:cubicBezTo>
                          <a:cubicBezTo>
                            <a:pt x="536" y="3667"/>
                            <a:pt x="554" y="3650"/>
                            <a:pt x="554" y="3614"/>
                          </a:cubicBezTo>
                          <a:cubicBezTo>
                            <a:pt x="554" y="3587"/>
                            <a:pt x="536" y="3560"/>
                            <a:pt x="500" y="3560"/>
                          </a:cubicBezTo>
                          <a:cubicBezTo>
                            <a:pt x="492" y="3560"/>
                            <a:pt x="483" y="3569"/>
                            <a:pt x="483" y="3569"/>
                          </a:cubicBezTo>
                          <a:lnTo>
                            <a:pt x="322" y="3435"/>
                          </a:lnTo>
                          <a:lnTo>
                            <a:pt x="37" y="3435"/>
                          </a:lnTo>
                          <a:lnTo>
                            <a:pt x="37" y="3355"/>
                          </a:lnTo>
                          <a:lnTo>
                            <a:pt x="447" y="3355"/>
                          </a:lnTo>
                          <a:lnTo>
                            <a:pt x="706" y="3587"/>
                          </a:lnTo>
                          <a:cubicBezTo>
                            <a:pt x="697" y="3596"/>
                            <a:pt x="697" y="3605"/>
                            <a:pt x="697" y="3614"/>
                          </a:cubicBezTo>
                          <a:cubicBezTo>
                            <a:pt x="697" y="3650"/>
                            <a:pt x="715" y="3667"/>
                            <a:pt x="750" y="3667"/>
                          </a:cubicBezTo>
                          <a:cubicBezTo>
                            <a:pt x="777" y="3667"/>
                            <a:pt x="804" y="3650"/>
                            <a:pt x="804" y="3614"/>
                          </a:cubicBezTo>
                          <a:cubicBezTo>
                            <a:pt x="804" y="3587"/>
                            <a:pt x="777" y="3560"/>
                            <a:pt x="750" y="3560"/>
                          </a:cubicBezTo>
                          <a:cubicBezTo>
                            <a:pt x="732" y="3560"/>
                            <a:pt x="723" y="3569"/>
                            <a:pt x="715" y="3569"/>
                          </a:cubicBezTo>
                          <a:lnTo>
                            <a:pt x="456" y="3337"/>
                          </a:lnTo>
                          <a:lnTo>
                            <a:pt x="37" y="3337"/>
                          </a:lnTo>
                          <a:lnTo>
                            <a:pt x="37" y="3186"/>
                          </a:lnTo>
                          <a:lnTo>
                            <a:pt x="518" y="3186"/>
                          </a:lnTo>
                          <a:lnTo>
                            <a:pt x="947" y="3587"/>
                          </a:lnTo>
                          <a:cubicBezTo>
                            <a:pt x="938" y="3596"/>
                            <a:pt x="938" y="3605"/>
                            <a:pt x="938" y="3614"/>
                          </a:cubicBezTo>
                          <a:cubicBezTo>
                            <a:pt x="938" y="3650"/>
                            <a:pt x="964" y="3667"/>
                            <a:pt x="991" y="3667"/>
                          </a:cubicBezTo>
                          <a:cubicBezTo>
                            <a:pt x="1018" y="3667"/>
                            <a:pt x="1045" y="3650"/>
                            <a:pt x="1045" y="3614"/>
                          </a:cubicBezTo>
                          <a:cubicBezTo>
                            <a:pt x="1045" y="3587"/>
                            <a:pt x="1018" y="3560"/>
                            <a:pt x="991" y="3560"/>
                          </a:cubicBezTo>
                          <a:cubicBezTo>
                            <a:pt x="973" y="3560"/>
                            <a:pt x="964" y="3569"/>
                            <a:pt x="955" y="3578"/>
                          </a:cubicBezTo>
                          <a:lnTo>
                            <a:pt x="527" y="3168"/>
                          </a:lnTo>
                          <a:lnTo>
                            <a:pt x="37" y="3168"/>
                          </a:lnTo>
                          <a:lnTo>
                            <a:pt x="37" y="1946"/>
                          </a:lnTo>
                          <a:lnTo>
                            <a:pt x="286" y="1946"/>
                          </a:lnTo>
                          <a:lnTo>
                            <a:pt x="393" y="1856"/>
                          </a:lnTo>
                          <a:close/>
                          <a:moveTo>
                            <a:pt x="4051" y="8708"/>
                          </a:moveTo>
                          <a:lnTo>
                            <a:pt x="4203" y="8842"/>
                          </a:lnTo>
                          <a:lnTo>
                            <a:pt x="4542" y="8842"/>
                          </a:lnTo>
                          <a:cubicBezTo>
                            <a:pt x="4542" y="8895"/>
                            <a:pt x="4524" y="8949"/>
                            <a:pt x="4506" y="8993"/>
                          </a:cubicBezTo>
                          <a:cubicBezTo>
                            <a:pt x="4399" y="9279"/>
                            <a:pt x="4149" y="9644"/>
                            <a:pt x="3828" y="9983"/>
                          </a:cubicBezTo>
                          <a:lnTo>
                            <a:pt x="3828" y="9279"/>
                          </a:lnTo>
                          <a:lnTo>
                            <a:pt x="3614" y="9056"/>
                          </a:lnTo>
                          <a:lnTo>
                            <a:pt x="3614" y="8797"/>
                          </a:lnTo>
                          <a:lnTo>
                            <a:pt x="3605" y="8797"/>
                          </a:lnTo>
                          <a:cubicBezTo>
                            <a:pt x="3632" y="8788"/>
                            <a:pt x="3659" y="8752"/>
                            <a:pt x="3659" y="8708"/>
                          </a:cubicBezTo>
                          <a:close/>
                          <a:moveTo>
                            <a:pt x="3596" y="8806"/>
                          </a:moveTo>
                          <a:lnTo>
                            <a:pt x="3596" y="9056"/>
                          </a:lnTo>
                          <a:lnTo>
                            <a:pt x="3810" y="9279"/>
                          </a:lnTo>
                          <a:lnTo>
                            <a:pt x="3810" y="10010"/>
                          </a:lnTo>
                          <a:cubicBezTo>
                            <a:pt x="3792" y="10037"/>
                            <a:pt x="3766" y="10064"/>
                            <a:pt x="3739" y="10090"/>
                          </a:cubicBezTo>
                          <a:lnTo>
                            <a:pt x="3739" y="9305"/>
                          </a:lnTo>
                          <a:lnTo>
                            <a:pt x="3516" y="9091"/>
                          </a:lnTo>
                          <a:lnTo>
                            <a:pt x="3516" y="8806"/>
                          </a:lnTo>
                          <a:close/>
                          <a:moveTo>
                            <a:pt x="3498" y="8806"/>
                          </a:moveTo>
                          <a:lnTo>
                            <a:pt x="3498" y="9091"/>
                          </a:lnTo>
                          <a:lnTo>
                            <a:pt x="3721" y="9314"/>
                          </a:lnTo>
                          <a:lnTo>
                            <a:pt x="3721" y="10108"/>
                          </a:lnTo>
                          <a:cubicBezTo>
                            <a:pt x="3676" y="10153"/>
                            <a:pt x="3632" y="10198"/>
                            <a:pt x="3587" y="10242"/>
                          </a:cubicBezTo>
                          <a:lnTo>
                            <a:pt x="3587" y="9377"/>
                          </a:lnTo>
                          <a:cubicBezTo>
                            <a:pt x="3605" y="9377"/>
                            <a:pt x="3614" y="9368"/>
                            <a:pt x="3623" y="9350"/>
                          </a:cubicBezTo>
                          <a:cubicBezTo>
                            <a:pt x="3641" y="9323"/>
                            <a:pt x="3632" y="9297"/>
                            <a:pt x="3605" y="9279"/>
                          </a:cubicBezTo>
                          <a:cubicBezTo>
                            <a:pt x="3598" y="9276"/>
                            <a:pt x="3591" y="9275"/>
                            <a:pt x="3584" y="9275"/>
                          </a:cubicBezTo>
                          <a:cubicBezTo>
                            <a:pt x="3562" y="9275"/>
                            <a:pt x="3540" y="9285"/>
                            <a:pt x="3534" y="9305"/>
                          </a:cubicBezTo>
                          <a:cubicBezTo>
                            <a:pt x="3516" y="9332"/>
                            <a:pt x="3525" y="9359"/>
                            <a:pt x="3551" y="9377"/>
                          </a:cubicBezTo>
                          <a:lnTo>
                            <a:pt x="3569" y="9377"/>
                          </a:lnTo>
                          <a:lnTo>
                            <a:pt x="3569" y="10260"/>
                          </a:lnTo>
                          <a:cubicBezTo>
                            <a:pt x="3525" y="10305"/>
                            <a:pt x="3480" y="10349"/>
                            <a:pt x="3435" y="10385"/>
                          </a:cubicBezTo>
                          <a:lnTo>
                            <a:pt x="3435" y="9484"/>
                          </a:lnTo>
                          <a:cubicBezTo>
                            <a:pt x="3453" y="9484"/>
                            <a:pt x="3471" y="9475"/>
                            <a:pt x="3480" y="9457"/>
                          </a:cubicBezTo>
                          <a:cubicBezTo>
                            <a:pt x="3489" y="9430"/>
                            <a:pt x="3480" y="9404"/>
                            <a:pt x="3453" y="9386"/>
                          </a:cubicBezTo>
                          <a:cubicBezTo>
                            <a:pt x="3447" y="9383"/>
                            <a:pt x="3439" y="9382"/>
                            <a:pt x="3432" y="9382"/>
                          </a:cubicBezTo>
                          <a:cubicBezTo>
                            <a:pt x="3410" y="9382"/>
                            <a:pt x="3389" y="9392"/>
                            <a:pt x="3382" y="9412"/>
                          </a:cubicBezTo>
                          <a:cubicBezTo>
                            <a:pt x="3364" y="9439"/>
                            <a:pt x="3373" y="9466"/>
                            <a:pt x="3400" y="9484"/>
                          </a:cubicBezTo>
                          <a:lnTo>
                            <a:pt x="3418" y="9484"/>
                          </a:lnTo>
                          <a:lnTo>
                            <a:pt x="3418" y="10403"/>
                          </a:lnTo>
                          <a:cubicBezTo>
                            <a:pt x="3364" y="10447"/>
                            <a:pt x="3311" y="10501"/>
                            <a:pt x="3257" y="10545"/>
                          </a:cubicBezTo>
                          <a:lnTo>
                            <a:pt x="3257" y="9680"/>
                          </a:lnTo>
                          <a:cubicBezTo>
                            <a:pt x="3275" y="9680"/>
                            <a:pt x="3293" y="9671"/>
                            <a:pt x="3302" y="9653"/>
                          </a:cubicBezTo>
                          <a:cubicBezTo>
                            <a:pt x="3311" y="9627"/>
                            <a:pt x="3302" y="9591"/>
                            <a:pt x="3275" y="9582"/>
                          </a:cubicBezTo>
                          <a:cubicBezTo>
                            <a:pt x="3267" y="9577"/>
                            <a:pt x="3259" y="9575"/>
                            <a:pt x="3251" y="9575"/>
                          </a:cubicBezTo>
                          <a:cubicBezTo>
                            <a:pt x="3230" y="9575"/>
                            <a:pt x="3210" y="9589"/>
                            <a:pt x="3204" y="9609"/>
                          </a:cubicBezTo>
                          <a:cubicBezTo>
                            <a:pt x="3186" y="9636"/>
                            <a:pt x="3204" y="9662"/>
                            <a:pt x="3221" y="9680"/>
                          </a:cubicBezTo>
                          <a:lnTo>
                            <a:pt x="3239" y="9680"/>
                          </a:lnTo>
                          <a:lnTo>
                            <a:pt x="3239" y="10563"/>
                          </a:lnTo>
                          <a:cubicBezTo>
                            <a:pt x="3195" y="10599"/>
                            <a:pt x="3150" y="10635"/>
                            <a:pt x="3105" y="10670"/>
                          </a:cubicBezTo>
                          <a:lnTo>
                            <a:pt x="3105" y="9350"/>
                          </a:lnTo>
                          <a:lnTo>
                            <a:pt x="3373" y="9073"/>
                          </a:lnTo>
                          <a:lnTo>
                            <a:pt x="3373" y="8806"/>
                          </a:lnTo>
                          <a:close/>
                          <a:moveTo>
                            <a:pt x="3177" y="8770"/>
                          </a:moveTo>
                          <a:cubicBezTo>
                            <a:pt x="3195" y="8788"/>
                            <a:pt x="3221" y="8806"/>
                            <a:pt x="3257" y="8806"/>
                          </a:cubicBezTo>
                          <a:lnTo>
                            <a:pt x="3355" y="8806"/>
                          </a:lnTo>
                          <a:lnTo>
                            <a:pt x="3355" y="9065"/>
                          </a:lnTo>
                          <a:lnTo>
                            <a:pt x="3088" y="9341"/>
                          </a:lnTo>
                          <a:lnTo>
                            <a:pt x="3088" y="10679"/>
                          </a:lnTo>
                          <a:cubicBezTo>
                            <a:pt x="3061" y="10706"/>
                            <a:pt x="3034" y="10724"/>
                            <a:pt x="3007" y="10751"/>
                          </a:cubicBezTo>
                          <a:lnTo>
                            <a:pt x="3007" y="9332"/>
                          </a:lnTo>
                          <a:lnTo>
                            <a:pt x="3257" y="9073"/>
                          </a:lnTo>
                          <a:lnTo>
                            <a:pt x="3257" y="8806"/>
                          </a:lnTo>
                          <a:lnTo>
                            <a:pt x="3239" y="8806"/>
                          </a:lnTo>
                          <a:lnTo>
                            <a:pt x="3239" y="9065"/>
                          </a:lnTo>
                          <a:lnTo>
                            <a:pt x="2981" y="9323"/>
                          </a:lnTo>
                          <a:lnTo>
                            <a:pt x="2981" y="10760"/>
                          </a:lnTo>
                          <a:cubicBezTo>
                            <a:pt x="2900" y="10822"/>
                            <a:pt x="2820" y="10876"/>
                            <a:pt x="2740" y="10929"/>
                          </a:cubicBezTo>
                          <a:lnTo>
                            <a:pt x="2740" y="8859"/>
                          </a:lnTo>
                          <a:lnTo>
                            <a:pt x="2820" y="8779"/>
                          </a:lnTo>
                          <a:lnTo>
                            <a:pt x="3177" y="8779"/>
                          </a:lnTo>
                          <a:lnTo>
                            <a:pt x="3177" y="8770"/>
                          </a:lnTo>
                          <a:close/>
                          <a:moveTo>
                            <a:pt x="3159" y="8627"/>
                          </a:moveTo>
                          <a:lnTo>
                            <a:pt x="3159" y="8708"/>
                          </a:lnTo>
                          <a:cubicBezTo>
                            <a:pt x="3159" y="8726"/>
                            <a:pt x="3168" y="8743"/>
                            <a:pt x="3177" y="8761"/>
                          </a:cubicBezTo>
                          <a:lnTo>
                            <a:pt x="2811" y="8761"/>
                          </a:lnTo>
                          <a:lnTo>
                            <a:pt x="2722" y="8850"/>
                          </a:lnTo>
                          <a:lnTo>
                            <a:pt x="2722" y="10938"/>
                          </a:lnTo>
                          <a:cubicBezTo>
                            <a:pt x="2686" y="10956"/>
                            <a:pt x="2650" y="10974"/>
                            <a:pt x="2615" y="10991"/>
                          </a:cubicBezTo>
                          <a:lnTo>
                            <a:pt x="2615" y="8752"/>
                          </a:lnTo>
                          <a:lnTo>
                            <a:pt x="2740" y="8627"/>
                          </a:lnTo>
                          <a:close/>
                          <a:moveTo>
                            <a:pt x="313" y="8547"/>
                          </a:moveTo>
                          <a:lnTo>
                            <a:pt x="563" y="8770"/>
                          </a:lnTo>
                          <a:lnTo>
                            <a:pt x="563" y="9011"/>
                          </a:lnTo>
                          <a:lnTo>
                            <a:pt x="572" y="9011"/>
                          </a:lnTo>
                          <a:cubicBezTo>
                            <a:pt x="509" y="9029"/>
                            <a:pt x="474" y="9091"/>
                            <a:pt x="474" y="9154"/>
                          </a:cubicBezTo>
                          <a:lnTo>
                            <a:pt x="474" y="9636"/>
                          </a:lnTo>
                          <a:cubicBezTo>
                            <a:pt x="474" y="9725"/>
                            <a:pt x="545" y="9796"/>
                            <a:pt x="625" y="9796"/>
                          </a:cubicBezTo>
                          <a:lnTo>
                            <a:pt x="768" y="9796"/>
                          </a:lnTo>
                          <a:lnTo>
                            <a:pt x="768" y="11099"/>
                          </a:lnTo>
                          <a:cubicBezTo>
                            <a:pt x="652" y="11063"/>
                            <a:pt x="545" y="11036"/>
                            <a:pt x="456" y="11000"/>
                          </a:cubicBezTo>
                          <a:lnTo>
                            <a:pt x="456" y="10269"/>
                          </a:lnTo>
                          <a:lnTo>
                            <a:pt x="625" y="10073"/>
                          </a:lnTo>
                          <a:lnTo>
                            <a:pt x="625" y="9796"/>
                          </a:lnTo>
                          <a:lnTo>
                            <a:pt x="608" y="9796"/>
                          </a:lnTo>
                          <a:lnTo>
                            <a:pt x="608" y="10073"/>
                          </a:lnTo>
                          <a:lnTo>
                            <a:pt x="438" y="10260"/>
                          </a:lnTo>
                          <a:lnTo>
                            <a:pt x="438" y="10991"/>
                          </a:lnTo>
                          <a:cubicBezTo>
                            <a:pt x="331" y="10947"/>
                            <a:pt x="242" y="10893"/>
                            <a:pt x="179" y="10840"/>
                          </a:cubicBezTo>
                          <a:cubicBezTo>
                            <a:pt x="126" y="10786"/>
                            <a:pt x="54" y="10572"/>
                            <a:pt x="37" y="10492"/>
                          </a:cubicBezTo>
                          <a:lnTo>
                            <a:pt x="37" y="8547"/>
                          </a:lnTo>
                          <a:close/>
                          <a:moveTo>
                            <a:pt x="938" y="9796"/>
                          </a:moveTo>
                          <a:lnTo>
                            <a:pt x="938" y="10135"/>
                          </a:lnTo>
                          <a:lnTo>
                            <a:pt x="947" y="10144"/>
                          </a:lnTo>
                          <a:lnTo>
                            <a:pt x="1571" y="10768"/>
                          </a:lnTo>
                          <a:lnTo>
                            <a:pt x="1571" y="11197"/>
                          </a:lnTo>
                          <a:cubicBezTo>
                            <a:pt x="1437" y="11188"/>
                            <a:pt x="1303" y="11179"/>
                            <a:pt x="1170" y="11161"/>
                          </a:cubicBezTo>
                          <a:cubicBezTo>
                            <a:pt x="1036" y="11152"/>
                            <a:pt x="902" y="11125"/>
                            <a:pt x="786" y="11099"/>
                          </a:cubicBezTo>
                          <a:lnTo>
                            <a:pt x="786" y="9796"/>
                          </a:lnTo>
                          <a:close/>
                          <a:moveTo>
                            <a:pt x="1089" y="9796"/>
                          </a:moveTo>
                          <a:lnTo>
                            <a:pt x="1089" y="10090"/>
                          </a:lnTo>
                          <a:lnTo>
                            <a:pt x="1089" y="10099"/>
                          </a:lnTo>
                          <a:lnTo>
                            <a:pt x="1732" y="10742"/>
                          </a:lnTo>
                          <a:lnTo>
                            <a:pt x="1732" y="11197"/>
                          </a:lnTo>
                          <a:lnTo>
                            <a:pt x="1589" y="11197"/>
                          </a:lnTo>
                          <a:lnTo>
                            <a:pt x="1589" y="10760"/>
                          </a:lnTo>
                          <a:lnTo>
                            <a:pt x="955" y="10135"/>
                          </a:lnTo>
                          <a:lnTo>
                            <a:pt x="955" y="9796"/>
                          </a:lnTo>
                          <a:close/>
                          <a:moveTo>
                            <a:pt x="3168" y="8395"/>
                          </a:moveTo>
                          <a:cubicBezTo>
                            <a:pt x="3168" y="8404"/>
                            <a:pt x="3159" y="8404"/>
                            <a:pt x="3159" y="8413"/>
                          </a:cubicBezTo>
                          <a:lnTo>
                            <a:pt x="3159" y="8485"/>
                          </a:lnTo>
                          <a:lnTo>
                            <a:pt x="2624" y="8485"/>
                          </a:lnTo>
                          <a:lnTo>
                            <a:pt x="2454" y="8645"/>
                          </a:lnTo>
                          <a:lnTo>
                            <a:pt x="2454" y="9181"/>
                          </a:lnTo>
                          <a:lnTo>
                            <a:pt x="2008" y="9636"/>
                          </a:lnTo>
                          <a:lnTo>
                            <a:pt x="1268" y="9636"/>
                          </a:lnTo>
                          <a:lnTo>
                            <a:pt x="1268" y="9653"/>
                          </a:lnTo>
                          <a:lnTo>
                            <a:pt x="2017" y="9653"/>
                          </a:lnTo>
                          <a:lnTo>
                            <a:pt x="2472" y="9189"/>
                          </a:lnTo>
                          <a:lnTo>
                            <a:pt x="2472" y="8645"/>
                          </a:lnTo>
                          <a:lnTo>
                            <a:pt x="2633" y="8503"/>
                          </a:lnTo>
                          <a:lnTo>
                            <a:pt x="3159" y="8503"/>
                          </a:lnTo>
                          <a:lnTo>
                            <a:pt x="3159" y="8610"/>
                          </a:lnTo>
                          <a:lnTo>
                            <a:pt x="2731" y="8610"/>
                          </a:lnTo>
                          <a:lnTo>
                            <a:pt x="2597" y="8743"/>
                          </a:lnTo>
                          <a:lnTo>
                            <a:pt x="2597" y="11000"/>
                          </a:lnTo>
                          <a:cubicBezTo>
                            <a:pt x="2561" y="11018"/>
                            <a:pt x="2526" y="11036"/>
                            <a:pt x="2490" y="11054"/>
                          </a:cubicBezTo>
                          <a:lnTo>
                            <a:pt x="2490" y="10349"/>
                          </a:lnTo>
                          <a:lnTo>
                            <a:pt x="2071" y="9957"/>
                          </a:lnTo>
                          <a:cubicBezTo>
                            <a:pt x="2071" y="9957"/>
                            <a:pt x="2071" y="9948"/>
                            <a:pt x="2071" y="9948"/>
                          </a:cubicBezTo>
                          <a:cubicBezTo>
                            <a:pt x="2079" y="9921"/>
                            <a:pt x="2071" y="9894"/>
                            <a:pt x="2044" y="9876"/>
                          </a:cubicBezTo>
                          <a:cubicBezTo>
                            <a:pt x="2037" y="9874"/>
                            <a:pt x="2030" y="9873"/>
                            <a:pt x="2024" y="9873"/>
                          </a:cubicBezTo>
                          <a:cubicBezTo>
                            <a:pt x="2004" y="9873"/>
                            <a:pt x="1986" y="9883"/>
                            <a:pt x="1972" y="9903"/>
                          </a:cubicBezTo>
                          <a:cubicBezTo>
                            <a:pt x="1964" y="9930"/>
                            <a:pt x="1972" y="9957"/>
                            <a:pt x="1999" y="9974"/>
                          </a:cubicBezTo>
                          <a:cubicBezTo>
                            <a:pt x="2007" y="9978"/>
                            <a:pt x="2014" y="9980"/>
                            <a:pt x="2021" y="9980"/>
                          </a:cubicBezTo>
                          <a:cubicBezTo>
                            <a:pt x="2032" y="9980"/>
                            <a:pt x="2042" y="9976"/>
                            <a:pt x="2053" y="9966"/>
                          </a:cubicBezTo>
                          <a:lnTo>
                            <a:pt x="2472" y="10358"/>
                          </a:lnTo>
                          <a:lnTo>
                            <a:pt x="2472" y="11063"/>
                          </a:lnTo>
                          <a:cubicBezTo>
                            <a:pt x="2427" y="11090"/>
                            <a:pt x="2383" y="11107"/>
                            <a:pt x="2329" y="11116"/>
                          </a:cubicBezTo>
                          <a:lnTo>
                            <a:pt x="2329" y="10483"/>
                          </a:lnTo>
                          <a:lnTo>
                            <a:pt x="1928" y="10117"/>
                          </a:lnTo>
                          <a:cubicBezTo>
                            <a:pt x="1937" y="10090"/>
                            <a:pt x="1928" y="10055"/>
                            <a:pt x="1901" y="10046"/>
                          </a:cubicBezTo>
                          <a:cubicBezTo>
                            <a:pt x="1892" y="10040"/>
                            <a:pt x="1882" y="10037"/>
                            <a:pt x="1873" y="10037"/>
                          </a:cubicBezTo>
                          <a:cubicBezTo>
                            <a:pt x="1856" y="10037"/>
                            <a:pt x="1841" y="10046"/>
                            <a:pt x="1830" y="10064"/>
                          </a:cubicBezTo>
                          <a:cubicBezTo>
                            <a:pt x="1821" y="10090"/>
                            <a:pt x="1830" y="10126"/>
                            <a:pt x="1856" y="10135"/>
                          </a:cubicBezTo>
                          <a:cubicBezTo>
                            <a:pt x="1865" y="10140"/>
                            <a:pt x="1877" y="10142"/>
                            <a:pt x="1887" y="10142"/>
                          </a:cubicBezTo>
                          <a:cubicBezTo>
                            <a:pt x="1897" y="10142"/>
                            <a:pt x="1906" y="10140"/>
                            <a:pt x="1910" y="10135"/>
                          </a:cubicBezTo>
                          <a:lnTo>
                            <a:pt x="2311" y="10492"/>
                          </a:lnTo>
                          <a:lnTo>
                            <a:pt x="2311" y="11125"/>
                          </a:lnTo>
                          <a:cubicBezTo>
                            <a:pt x="2294" y="11134"/>
                            <a:pt x="2267" y="11134"/>
                            <a:pt x="2249" y="11143"/>
                          </a:cubicBezTo>
                          <a:cubicBezTo>
                            <a:pt x="2231" y="11143"/>
                            <a:pt x="2204" y="11152"/>
                            <a:pt x="2187" y="11152"/>
                          </a:cubicBezTo>
                          <a:lnTo>
                            <a:pt x="2187" y="10661"/>
                          </a:lnTo>
                          <a:lnTo>
                            <a:pt x="1758" y="10251"/>
                          </a:lnTo>
                          <a:cubicBezTo>
                            <a:pt x="1758" y="10251"/>
                            <a:pt x="1758" y="10242"/>
                            <a:pt x="1767" y="10242"/>
                          </a:cubicBezTo>
                          <a:cubicBezTo>
                            <a:pt x="1776" y="10215"/>
                            <a:pt x="1767" y="10189"/>
                            <a:pt x="1740" y="10171"/>
                          </a:cubicBezTo>
                          <a:cubicBezTo>
                            <a:pt x="1734" y="10169"/>
                            <a:pt x="1727" y="10167"/>
                            <a:pt x="1719" y="10167"/>
                          </a:cubicBezTo>
                          <a:cubicBezTo>
                            <a:pt x="1698" y="10167"/>
                            <a:pt x="1676" y="10177"/>
                            <a:pt x="1669" y="10198"/>
                          </a:cubicBezTo>
                          <a:cubicBezTo>
                            <a:pt x="1651" y="10224"/>
                            <a:pt x="1660" y="10251"/>
                            <a:pt x="1687" y="10269"/>
                          </a:cubicBezTo>
                          <a:cubicBezTo>
                            <a:pt x="1698" y="10273"/>
                            <a:pt x="1708" y="10275"/>
                            <a:pt x="1716" y="10275"/>
                          </a:cubicBezTo>
                          <a:cubicBezTo>
                            <a:pt x="1729" y="10275"/>
                            <a:pt x="1739" y="10270"/>
                            <a:pt x="1749" y="10260"/>
                          </a:cubicBezTo>
                          <a:lnTo>
                            <a:pt x="2169" y="10670"/>
                          </a:lnTo>
                          <a:lnTo>
                            <a:pt x="2169" y="11161"/>
                          </a:lnTo>
                          <a:cubicBezTo>
                            <a:pt x="2044" y="11179"/>
                            <a:pt x="1901" y="11197"/>
                            <a:pt x="1749" y="11197"/>
                          </a:cubicBezTo>
                          <a:lnTo>
                            <a:pt x="1749" y="10733"/>
                          </a:lnTo>
                          <a:lnTo>
                            <a:pt x="1740" y="10733"/>
                          </a:lnTo>
                          <a:lnTo>
                            <a:pt x="1107" y="10090"/>
                          </a:lnTo>
                          <a:lnTo>
                            <a:pt x="1107" y="9796"/>
                          </a:lnTo>
                          <a:lnTo>
                            <a:pt x="1116" y="9796"/>
                          </a:lnTo>
                          <a:cubicBezTo>
                            <a:pt x="1196" y="9796"/>
                            <a:pt x="1268" y="9725"/>
                            <a:pt x="1268" y="9636"/>
                          </a:cubicBezTo>
                          <a:lnTo>
                            <a:pt x="1268" y="9511"/>
                          </a:lnTo>
                          <a:lnTo>
                            <a:pt x="1919" y="9511"/>
                          </a:lnTo>
                          <a:lnTo>
                            <a:pt x="2294" y="9154"/>
                          </a:lnTo>
                          <a:lnTo>
                            <a:pt x="2294" y="8627"/>
                          </a:lnTo>
                          <a:lnTo>
                            <a:pt x="2526" y="8395"/>
                          </a:lnTo>
                          <a:close/>
                          <a:moveTo>
                            <a:pt x="768" y="0"/>
                          </a:moveTo>
                          <a:cubicBezTo>
                            <a:pt x="637" y="0"/>
                            <a:pt x="397" y="85"/>
                            <a:pt x="295" y="161"/>
                          </a:cubicBezTo>
                          <a:cubicBezTo>
                            <a:pt x="188" y="242"/>
                            <a:pt x="10" y="581"/>
                            <a:pt x="1" y="590"/>
                          </a:cubicBezTo>
                          <a:lnTo>
                            <a:pt x="1" y="599"/>
                          </a:lnTo>
                          <a:lnTo>
                            <a:pt x="1" y="10492"/>
                          </a:lnTo>
                          <a:cubicBezTo>
                            <a:pt x="1" y="10510"/>
                            <a:pt x="81" y="10795"/>
                            <a:pt x="161" y="10867"/>
                          </a:cubicBezTo>
                          <a:cubicBezTo>
                            <a:pt x="447" y="11116"/>
                            <a:pt x="1125" y="11232"/>
                            <a:pt x="1678" y="11232"/>
                          </a:cubicBezTo>
                          <a:cubicBezTo>
                            <a:pt x="1901" y="11232"/>
                            <a:pt x="2106" y="11215"/>
                            <a:pt x="2258" y="11179"/>
                          </a:cubicBezTo>
                          <a:cubicBezTo>
                            <a:pt x="3025" y="10991"/>
                            <a:pt x="4256" y="9743"/>
                            <a:pt x="4542" y="9002"/>
                          </a:cubicBezTo>
                          <a:cubicBezTo>
                            <a:pt x="4631" y="8779"/>
                            <a:pt x="4586" y="8395"/>
                            <a:pt x="4551" y="8030"/>
                          </a:cubicBezTo>
                          <a:cubicBezTo>
                            <a:pt x="4515" y="7744"/>
                            <a:pt x="4488" y="7477"/>
                            <a:pt x="4515" y="7298"/>
                          </a:cubicBezTo>
                          <a:cubicBezTo>
                            <a:pt x="4551" y="7129"/>
                            <a:pt x="4640" y="6879"/>
                            <a:pt x="4738" y="6638"/>
                          </a:cubicBezTo>
                          <a:cubicBezTo>
                            <a:pt x="4818" y="6406"/>
                            <a:pt x="4907" y="6174"/>
                            <a:pt x="4943" y="6005"/>
                          </a:cubicBezTo>
                          <a:cubicBezTo>
                            <a:pt x="5006" y="5701"/>
                            <a:pt x="5006" y="5059"/>
                            <a:pt x="4961" y="4729"/>
                          </a:cubicBezTo>
                          <a:cubicBezTo>
                            <a:pt x="4881" y="4247"/>
                            <a:pt x="4479" y="3328"/>
                            <a:pt x="4185" y="2945"/>
                          </a:cubicBezTo>
                          <a:cubicBezTo>
                            <a:pt x="3971" y="2677"/>
                            <a:pt x="3132" y="2133"/>
                            <a:pt x="3096" y="2106"/>
                          </a:cubicBezTo>
                          <a:cubicBezTo>
                            <a:pt x="3096" y="2106"/>
                            <a:pt x="2936" y="1981"/>
                            <a:pt x="2900" y="1928"/>
                          </a:cubicBezTo>
                          <a:cubicBezTo>
                            <a:pt x="2820" y="1812"/>
                            <a:pt x="2749" y="1589"/>
                            <a:pt x="2686" y="1375"/>
                          </a:cubicBezTo>
                          <a:cubicBezTo>
                            <a:pt x="2615" y="1125"/>
                            <a:pt x="2543" y="875"/>
                            <a:pt x="2436" y="741"/>
                          </a:cubicBezTo>
                          <a:cubicBezTo>
                            <a:pt x="2151" y="393"/>
                            <a:pt x="1241" y="54"/>
                            <a:pt x="786" y="1"/>
                          </a:cubicBezTo>
                          <a:cubicBezTo>
                            <a:pt x="780" y="0"/>
                            <a:pt x="774" y="0"/>
                            <a:pt x="768"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8"/>
                    <p:cNvSpPr/>
                    <p:nvPr/>
                  </p:nvSpPr>
                  <p:spPr>
                    <a:xfrm>
                      <a:off x="2843326" y="1772417"/>
                      <a:ext cx="133216" cy="111858"/>
                    </a:xfrm>
                    <a:custGeom>
                      <a:avLst/>
                      <a:gdLst/>
                      <a:ahLst/>
                      <a:cxnLst/>
                      <a:rect l="l" t="t" r="r" b="b"/>
                      <a:pathLst>
                        <a:path w="2445" h="2053" extrusionOk="0">
                          <a:moveTo>
                            <a:pt x="1508" y="0"/>
                          </a:moveTo>
                          <a:lnTo>
                            <a:pt x="0" y="1490"/>
                          </a:lnTo>
                          <a:lnTo>
                            <a:pt x="0" y="2052"/>
                          </a:lnTo>
                          <a:lnTo>
                            <a:pt x="18" y="2052"/>
                          </a:lnTo>
                          <a:lnTo>
                            <a:pt x="18" y="1499"/>
                          </a:lnTo>
                          <a:lnTo>
                            <a:pt x="1517" y="18"/>
                          </a:lnTo>
                          <a:lnTo>
                            <a:pt x="2445" y="18"/>
                          </a:lnTo>
                          <a:lnTo>
                            <a:pt x="2445" y="0"/>
                          </a:ln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8"/>
                    <p:cNvSpPr/>
                    <p:nvPr/>
                  </p:nvSpPr>
                  <p:spPr>
                    <a:xfrm>
                      <a:off x="2950284" y="1823743"/>
                      <a:ext cx="45713" cy="93769"/>
                    </a:xfrm>
                    <a:custGeom>
                      <a:avLst/>
                      <a:gdLst/>
                      <a:ahLst/>
                      <a:cxnLst/>
                      <a:rect l="l" t="t" r="r" b="b"/>
                      <a:pathLst>
                        <a:path w="839" h="1721" extrusionOk="0">
                          <a:moveTo>
                            <a:pt x="778" y="1"/>
                          </a:moveTo>
                          <a:cubicBezTo>
                            <a:pt x="772" y="1"/>
                            <a:pt x="765" y="2"/>
                            <a:pt x="758" y="4"/>
                          </a:cubicBezTo>
                          <a:cubicBezTo>
                            <a:pt x="732" y="22"/>
                            <a:pt x="714" y="49"/>
                            <a:pt x="732" y="75"/>
                          </a:cubicBezTo>
                          <a:cubicBezTo>
                            <a:pt x="741" y="93"/>
                            <a:pt x="758" y="102"/>
                            <a:pt x="767" y="102"/>
                          </a:cubicBezTo>
                          <a:lnTo>
                            <a:pt x="767" y="209"/>
                          </a:lnTo>
                          <a:lnTo>
                            <a:pt x="54" y="923"/>
                          </a:lnTo>
                          <a:lnTo>
                            <a:pt x="54" y="1610"/>
                          </a:lnTo>
                          <a:cubicBezTo>
                            <a:pt x="45" y="1610"/>
                            <a:pt x="45" y="1619"/>
                            <a:pt x="36" y="1619"/>
                          </a:cubicBezTo>
                          <a:cubicBezTo>
                            <a:pt x="9" y="1628"/>
                            <a:pt x="0" y="1663"/>
                            <a:pt x="9" y="1690"/>
                          </a:cubicBezTo>
                          <a:cubicBezTo>
                            <a:pt x="22" y="1710"/>
                            <a:pt x="41" y="1720"/>
                            <a:pt x="60" y="1720"/>
                          </a:cubicBezTo>
                          <a:cubicBezTo>
                            <a:pt x="67" y="1720"/>
                            <a:pt x="74" y="1719"/>
                            <a:pt x="80" y="1717"/>
                          </a:cubicBezTo>
                          <a:cubicBezTo>
                            <a:pt x="107" y="1699"/>
                            <a:pt x="125" y="1663"/>
                            <a:pt x="107" y="1637"/>
                          </a:cubicBezTo>
                          <a:cubicBezTo>
                            <a:pt x="98" y="1628"/>
                            <a:pt x="80" y="1619"/>
                            <a:pt x="71" y="1610"/>
                          </a:cubicBezTo>
                          <a:lnTo>
                            <a:pt x="71" y="932"/>
                          </a:lnTo>
                          <a:lnTo>
                            <a:pt x="785" y="218"/>
                          </a:lnTo>
                          <a:lnTo>
                            <a:pt x="785" y="102"/>
                          </a:lnTo>
                          <a:lnTo>
                            <a:pt x="803" y="102"/>
                          </a:lnTo>
                          <a:cubicBezTo>
                            <a:pt x="830" y="84"/>
                            <a:pt x="839" y="58"/>
                            <a:pt x="830" y="31"/>
                          </a:cubicBezTo>
                          <a:cubicBezTo>
                            <a:pt x="816" y="11"/>
                            <a:pt x="798" y="1"/>
                            <a:pt x="778"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8"/>
                    <p:cNvSpPr/>
                    <p:nvPr/>
                  </p:nvSpPr>
                  <p:spPr>
                    <a:xfrm>
                      <a:off x="2942982" y="1585746"/>
                      <a:ext cx="46203" cy="104066"/>
                    </a:xfrm>
                    <a:custGeom>
                      <a:avLst/>
                      <a:gdLst/>
                      <a:ahLst/>
                      <a:cxnLst/>
                      <a:rect l="l" t="t" r="r" b="b"/>
                      <a:pathLst>
                        <a:path w="848" h="1910" extrusionOk="0">
                          <a:moveTo>
                            <a:pt x="794" y="1"/>
                          </a:moveTo>
                          <a:cubicBezTo>
                            <a:pt x="768" y="1"/>
                            <a:pt x="741" y="27"/>
                            <a:pt x="741" y="54"/>
                          </a:cubicBezTo>
                          <a:cubicBezTo>
                            <a:pt x="741" y="63"/>
                            <a:pt x="741" y="81"/>
                            <a:pt x="750" y="90"/>
                          </a:cubicBezTo>
                          <a:lnTo>
                            <a:pt x="9" y="839"/>
                          </a:lnTo>
                          <a:lnTo>
                            <a:pt x="0" y="848"/>
                          </a:lnTo>
                          <a:lnTo>
                            <a:pt x="0" y="1535"/>
                          </a:lnTo>
                          <a:lnTo>
                            <a:pt x="295" y="1821"/>
                          </a:lnTo>
                          <a:cubicBezTo>
                            <a:pt x="295" y="1830"/>
                            <a:pt x="286" y="1838"/>
                            <a:pt x="286" y="1856"/>
                          </a:cubicBezTo>
                          <a:cubicBezTo>
                            <a:pt x="286" y="1883"/>
                            <a:pt x="313" y="1910"/>
                            <a:pt x="339" y="1910"/>
                          </a:cubicBezTo>
                          <a:cubicBezTo>
                            <a:pt x="375" y="1910"/>
                            <a:pt x="393" y="1883"/>
                            <a:pt x="393" y="1856"/>
                          </a:cubicBezTo>
                          <a:cubicBezTo>
                            <a:pt x="393" y="1821"/>
                            <a:pt x="375" y="1803"/>
                            <a:pt x="339" y="1803"/>
                          </a:cubicBezTo>
                          <a:cubicBezTo>
                            <a:pt x="330" y="1803"/>
                            <a:pt x="321" y="1803"/>
                            <a:pt x="313" y="1812"/>
                          </a:cubicBezTo>
                          <a:lnTo>
                            <a:pt x="18" y="1526"/>
                          </a:lnTo>
                          <a:lnTo>
                            <a:pt x="18" y="857"/>
                          </a:lnTo>
                          <a:lnTo>
                            <a:pt x="768" y="99"/>
                          </a:lnTo>
                          <a:cubicBezTo>
                            <a:pt x="776" y="108"/>
                            <a:pt x="785" y="108"/>
                            <a:pt x="794" y="108"/>
                          </a:cubicBezTo>
                          <a:cubicBezTo>
                            <a:pt x="821" y="108"/>
                            <a:pt x="848" y="81"/>
                            <a:pt x="848" y="54"/>
                          </a:cubicBezTo>
                          <a:cubicBezTo>
                            <a:pt x="848" y="27"/>
                            <a:pt x="821" y="1"/>
                            <a:pt x="794"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8"/>
                    <p:cNvSpPr/>
                    <p:nvPr/>
                  </p:nvSpPr>
                  <p:spPr>
                    <a:xfrm>
                      <a:off x="2854986" y="1778247"/>
                      <a:ext cx="80747" cy="97910"/>
                    </a:xfrm>
                    <a:custGeom>
                      <a:avLst/>
                      <a:gdLst/>
                      <a:ahLst/>
                      <a:cxnLst/>
                      <a:rect l="l" t="t" r="r" b="b"/>
                      <a:pathLst>
                        <a:path w="1482" h="1797" extrusionOk="0">
                          <a:moveTo>
                            <a:pt x="1428" y="0"/>
                          </a:moveTo>
                          <a:cubicBezTo>
                            <a:pt x="1401" y="0"/>
                            <a:pt x="1374" y="27"/>
                            <a:pt x="1374" y="54"/>
                          </a:cubicBezTo>
                          <a:cubicBezTo>
                            <a:pt x="1374" y="63"/>
                            <a:pt x="1374" y="72"/>
                            <a:pt x="1383" y="81"/>
                          </a:cubicBezTo>
                          <a:lnTo>
                            <a:pt x="54" y="1401"/>
                          </a:lnTo>
                          <a:lnTo>
                            <a:pt x="54" y="1686"/>
                          </a:lnTo>
                          <a:cubicBezTo>
                            <a:pt x="45" y="1686"/>
                            <a:pt x="45" y="1695"/>
                            <a:pt x="36" y="1695"/>
                          </a:cubicBezTo>
                          <a:cubicBezTo>
                            <a:pt x="10" y="1704"/>
                            <a:pt x="1" y="1740"/>
                            <a:pt x="18" y="1767"/>
                          </a:cubicBezTo>
                          <a:cubicBezTo>
                            <a:pt x="25" y="1787"/>
                            <a:pt x="47" y="1797"/>
                            <a:pt x="69" y="1797"/>
                          </a:cubicBezTo>
                          <a:cubicBezTo>
                            <a:pt x="76" y="1797"/>
                            <a:pt x="83" y="1796"/>
                            <a:pt x="90" y="1794"/>
                          </a:cubicBezTo>
                          <a:cubicBezTo>
                            <a:pt x="117" y="1776"/>
                            <a:pt x="125" y="1740"/>
                            <a:pt x="108" y="1713"/>
                          </a:cubicBezTo>
                          <a:cubicBezTo>
                            <a:pt x="99" y="1704"/>
                            <a:pt x="90" y="1695"/>
                            <a:pt x="72" y="1686"/>
                          </a:cubicBezTo>
                          <a:lnTo>
                            <a:pt x="72" y="1410"/>
                          </a:lnTo>
                          <a:lnTo>
                            <a:pt x="1392" y="90"/>
                          </a:lnTo>
                          <a:cubicBezTo>
                            <a:pt x="1401" y="99"/>
                            <a:pt x="1419" y="107"/>
                            <a:pt x="1428" y="107"/>
                          </a:cubicBezTo>
                          <a:cubicBezTo>
                            <a:pt x="1455" y="107"/>
                            <a:pt x="1481" y="81"/>
                            <a:pt x="1481" y="54"/>
                          </a:cubicBezTo>
                          <a:cubicBezTo>
                            <a:pt x="1481" y="27"/>
                            <a:pt x="1455" y="0"/>
                            <a:pt x="1428"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8"/>
                    <p:cNvSpPr/>
                    <p:nvPr/>
                  </p:nvSpPr>
                  <p:spPr>
                    <a:xfrm>
                      <a:off x="2938623" y="1824724"/>
                      <a:ext cx="32582" cy="76933"/>
                    </a:xfrm>
                    <a:custGeom>
                      <a:avLst/>
                      <a:gdLst/>
                      <a:ahLst/>
                      <a:cxnLst/>
                      <a:rect l="l" t="t" r="r" b="b"/>
                      <a:pathLst>
                        <a:path w="598" h="1412" extrusionOk="0">
                          <a:moveTo>
                            <a:pt x="537" y="0"/>
                          </a:moveTo>
                          <a:cubicBezTo>
                            <a:pt x="531" y="0"/>
                            <a:pt x="524" y="2"/>
                            <a:pt x="517" y="4"/>
                          </a:cubicBezTo>
                          <a:cubicBezTo>
                            <a:pt x="491" y="22"/>
                            <a:pt x="482" y="57"/>
                            <a:pt x="491" y="75"/>
                          </a:cubicBezTo>
                          <a:cubicBezTo>
                            <a:pt x="491" y="84"/>
                            <a:pt x="491" y="84"/>
                            <a:pt x="491" y="84"/>
                          </a:cubicBezTo>
                          <a:lnTo>
                            <a:pt x="54" y="530"/>
                          </a:lnTo>
                          <a:lnTo>
                            <a:pt x="45" y="530"/>
                          </a:lnTo>
                          <a:lnTo>
                            <a:pt x="45" y="1306"/>
                          </a:lnTo>
                          <a:lnTo>
                            <a:pt x="36" y="1306"/>
                          </a:lnTo>
                          <a:cubicBezTo>
                            <a:pt x="9" y="1324"/>
                            <a:pt x="0" y="1360"/>
                            <a:pt x="9" y="1378"/>
                          </a:cubicBezTo>
                          <a:cubicBezTo>
                            <a:pt x="22" y="1397"/>
                            <a:pt x="39" y="1412"/>
                            <a:pt x="58" y="1412"/>
                          </a:cubicBezTo>
                          <a:cubicBezTo>
                            <a:pt x="65" y="1412"/>
                            <a:pt x="73" y="1409"/>
                            <a:pt x="80" y="1404"/>
                          </a:cubicBezTo>
                          <a:cubicBezTo>
                            <a:pt x="107" y="1396"/>
                            <a:pt x="116" y="1360"/>
                            <a:pt x="107" y="1333"/>
                          </a:cubicBezTo>
                          <a:cubicBezTo>
                            <a:pt x="98" y="1315"/>
                            <a:pt x="80" y="1306"/>
                            <a:pt x="71" y="1306"/>
                          </a:cubicBezTo>
                          <a:lnTo>
                            <a:pt x="71" y="539"/>
                          </a:lnTo>
                          <a:lnTo>
                            <a:pt x="509" y="102"/>
                          </a:lnTo>
                          <a:cubicBezTo>
                            <a:pt x="517" y="106"/>
                            <a:pt x="526" y="109"/>
                            <a:pt x="535" y="109"/>
                          </a:cubicBezTo>
                          <a:cubicBezTo>
                            <a:pt x="544" y="109"/>
                            <a:pt x="553" y="106"/>
                            <a:pt x="562" y="102"/>
                          </a:cubicBezTo>
                          <a:cubicBezTo>
                            <a:pt x="589" y="93"/>
                            <a:pt x="598" y="57"/>
                            <a:pt x="589" y="31"/>
                          </a:cubicBezTo>
                          <a:cubicBezTo>
                            <a:pt x="575" y="11"/>
                            <a:pt x="557" y="0"/>
                            <a:pt x="537"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8"/>
                    <p:cNvSpPr/>
                    <p:nvPr/>
                  </p:nvSpPr>
                  <p:spPr>
                    <a:xfrm>
                      <a:off x="2864249" y="1572124"/>
                      <a:ext cx="49145" cy="33127"/>
                    </a:xfrm>
                    <a:custGeom>
                      <a:avLst/>
                      <a:gdLst/>
                      <a:ahLst/>
                      <a:cxnLst/>
                      <a:rect l="l" t="t" r="r" b="b"/>
                      <a:pathLst>
                        <a:path w="902" h="608" extrusionOk="0">
                          <a:moveTo>
                            <a:pt x="848" y="1"/>
                          </a:moveTo>
                          <a:cubicBezTo>
                            <a:pt x="812" y="1"/>
                            <a:pt x="794" y="19"/>
                            <a:pt x="794" y="54"/>
                          </a:cubicBezTo>
                          <a:cubicBezTo>
                            <a:pt x="794" y="63"/>
                            <a:pt x="794" y="72"/>
                            <a:pt x="803" y="81"/>
                          </a:cubicBezTo>
                          <a:lnTo>
                            <a:pt x="339" y="545"/>
                          </a:lnTo>
                          <a:lnTo>
                            <a:pt x="98" y="545"/>
                          </a:lnTo>
                          <a:cubicBezTo>
                            <a:pt x="98" y="527"/>
                            <a:pt x="80" y="500"/>
                            <a:pt x="54" y="500"/>
                          </a:cubicBezTo>
                          <a:cubicBezTo>
                            <a:pt x="18" y="500"/>
                            <a:pt x="0" y="527"/>
                            <a:pt x="0" y="554"/>
                          </a:cubicBezTo>
                          <a:cubicBezTo>
                            <a:pt x="0" y="590"/>
                            <a:pt x="18" y="608"/>
                            <a:pt x="54" y="608"/>
                          </a:cubicBezTo>
                          <a:cubicBezTo>
                            <a:pt x="80" y="608"/>
                            <a:pt x="98" y="590"/>
                            <a:pt x="98" y="563"/>
                          </a:cubicBezTo>
                          <a:lnTo>
                            <a:pt x="348" y="563"/>
                          </a:lnTo>
                          <a:lnTo>
                            <a:pt x="812" y="90"/>
                          </a:lnTo>
                          <a:cubicBezTo>
                            <a:pt x="821" y="99"/>
                            <a:pt x="830" y="108"/>
                            <a:pt x="848" y="108"/>
                          </a:cubicBezTo>
                          <a:cubicBezTo>
                            <a:pt x="874" y="108"/>
                            <a:pt x="901" y="81"/>
                            <a:pt x="901" y="54"/>
                          </a:cubicBezTo>
                          <a:cubicBezTo>
                            <a:pt x="901" y="19"/>
                            <a:pt x="874" y="1"/>
                            <a:pt x="848"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8"/>
                    <p:cNvSpPr/>
                    <p:nvPr/>
                  </p:nvSpPr>
                  <p:spPr>
                    <a:xfrm>
                      <a:off x="2861797" y="1553163"/>
                      <a:ext cx="74427" cy="68597"/>
                    </a:xfrm>
                    <a:custGeom>
                      <a:avLst/>
                      <a:gdLst/>
                      <a:ahLst/>
                      <a:cxnLst/>
                      <a:rect l="l" t="t" r="r" b="b"/>
                      <a:pathLst>
                        <a:path w="1366" h="1259" extrusionOk="0">
                          <a:moveTo>
                            <a:pt x="1276" y="1"/>
                          </a:moveTo>
                          <a:cubicBezTo>
                            <a:pt x="1232" y="1"/>
                            <a:pt x="1187" y="37"/>
                            <a:pt x="1187" y="90"/>
                          </a:cubicBezTo>
                          <a:cubicBezTo>
                            <a:pt x="1187" y="135"/>
                            <a:pt x="1223" y="170"/>
                            <a:pt x="1267" y="170"/>
                          </a:cubicBezTo>
                          <a:lnTo>
                            <a:pt x="1267" y="527"/>
                          </a:lnTo>
                          <a:lnTo>
                            <a:pt x="589" y="1196"/>
                          </a:lnTo>
                          <a:lnTo>
                            <a:pt x="108" y="1196"/>
                          </a:lnTo>
                          <a:cubicBezTo>
                            <a:pt x="108" y="1179"/>
                            <a:pt x="81" y="1152"/>
                            <a:pt x="54" y="1152"/>
                          </a:cubicBezTo>
                          <a:cubicBezTo>
                            <a:pt x="27" y="1152"/>
                            <a:pt x="0" y="1179"/>
                            <a:pt x="0" y="1205"/>
                          </a:cubicBezTo>
                          <a:cubicBezTo>
                            <a:pt x="0" y="1241"/>
                            <a:pt x="27" y="1259"/>
                            <a:pt x="54" y="1259"/>
                          </a:cubicBezTo>
                          <a:cubicBezTo>
                            <a:pt x="81" y="1259"/>
                            <a:pt x="108" y="1241"/>
                            <a:pt x="108" y="1214"/>
                          </a:cubicBezTo>
                          <a:lnTo>
                            <a:pt x="598" y="1214"/>
                          </a:lnTo>
                          <a:lnTo>
                            <a:pt x="1285" y="536"/>
                          </a:lnTo>
                          <a:lnTo>
                            <a:pt x="1285" y="170"/>
                          </a:lnTo>
                          <a:cubicBezTo>
                            <a:pt x="1330" y="170"/>
                            <a:pt x="1365" y="135"/>
                            <a:pt x="1365" y="90"/>
                          </a:cubicBezTo>
                          <a:cubicBezTo>
                            <a:pt x="1365" y="37"/>
                            <a:pt x="1321" y="1"/>
                            <a:pt x="1276" y="1"/>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8"/>
                    <p:cNvSpPr/>
                    <p:nvPr/>
                  </p:nvSpPr>
                  <p:spPr>
                    <a:xfrm>
                      <a:off x="2858419" y="1643120"/>
                      <a:ext cx="48165" cy="19996"/>
                    </a:xfrm>
                    <a:custGeom>
                      <a:avLst/>
                      <a:gdLst/>
                      <a:ahLst/>
                      <a:cxnLst/>
                      <a:rect l="l" t="t" r="r" b="b"/>
                      <a:pathLst>
                        <a:path w="884" h="367" extrusionOk="0">
                          <a:moveTo>
                            <a:pt x="830" y="0"/>
                          </a:moveTo>
                          <a:cubicBezTo>
                            <a:pt x="803" y="0"/>
                            <a:pt x="785" y="18"/>
                            <a:pt x="776" y="45"/>
                          </a:cubicBezTo>
                          <a:lnTo>
                            <a:pt x="196" y="45"/>
                          </a:lnTo>
                          <a:lnTo>
                            <a:pt x="45" y="179"/>
                          </a:lnTo>
                          <a:lnTo>
                            <a:pt x="45" y="259"/>
                          </a:lnTo>
                          <a:cubicBezTo>
                            <a:pt x="18" y="268"/>
                            <a:pt x="0" y="286"/>
                            <a:pt x="0" y="313"/>
                          </a:cubicBezTo>
                          <a:cubicBezTo>
                            <a:pt x="0" y="339"/>
                            <a:pt x="18" y="366"/>
                            <a:pt x="54" y="366"/>
                          </a:cubicBezTo>
                          <a:cubicBezTo>
                            <a:pt x="80" y="366"/>
                            <a:pt x="107" y="339"/>
                            <a:pt x="107" y="313"/>
                          </a:cubicBezTo>
                          <a:cubicBezTo>
                            <a:pt x="107" y="286"/>
                            <a:pt x="80" y="268"/>
                            <a:pt x="62" y="259"/>
                          </a:cubicBezTo>
                          <a:lnTo>
                            <a:pt x="62" y="188"/>
                          </a:lnTo>
                          <a:lnTo>
                            <a:pt x="205" y="63"/>
                          </a:lnTo>
                          <a:lnTo>
                            <a:pt x="776" y="63"/>
                          </a:lnTo>
                          <a:cubicBezTo>
                            <a:pt x="785" y="90"/>
                            <a:pt x="803" y="107"/>
                            <a:pt x="830" y="107"/>
                          </a:cubicBezTo>
                          <a:cubicBezTo>
                            <a:pt x="865" y="107"/>
                            <a:pt x="883" y="81"/>
                            <a:pt x="883" y="54"/>
                          </a:cubicBezTo>
                          <a:cubicBezTo>
                            <a:pt x="883" y="27"/>
                            <a:pt x="865" y="0"/>
                            <a:pt x="830"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8"/>
                    <p:cNvSpPr/>
                    <p:nvPr/>
                  </p:nvSpPr>
                  <p:spPr>
                    <a:xfrm>
                      <a:off x="2750971" y="1431167"/>
                      <a:ext cx="272752" cy="612030"/>
                    </a:xfrm>
                    <a:custGeom>
                      <a:avLst/>
                      <a:gdLst/>
                      <a:ahLst/>
                      <a:cxnLst/>
                      <a:rect l="l" t="t" r="r" b="b"/>
                      <a:pathLst>
                        <a:path w="5006" h="11233" extrusionOk="0">
                          <a:moveTo>
                            <a:pt x="3810" y="126"/>
                          </a:moveTo>
                          <a:lnTo>
                            <a:pt x="3810" y="1259"/>
                          </a:lnTo>
                          <a:lnTo>
                            <a:pt x="3667" y="1259"/>
                          </a:lnTo>
                          <a:lnTo>
                            <a:pt x="3667" y="946"/>
                          </a:lnTo>
                          <a:lnTo>
                            <a:pt x="3453" y="732"/>
                          </a:lnTo>
                          <a:lnTo>
                            <a:pt x="3453" y="251"/>
                          </a:lnTo>
                          <a:cubicBezTo>
                            <a:pt x="3578" y="197"/>
                            <a:pt x="3694" y="161"/>
                            <a:pt x="3810" y="126"/>
                          </a:cubicBezTo>
                          <a:close/>
                          <a:moveTo>
                            <a:pt x="3970" y="81"/>
                          </a:moveTo>
                          <a:lnTo>
                            <a:pt x="3970" y="1259"/>
                          </a:lnTo>
                          <a:lnTo>
                            <a:pt x="3828" y="1259"/>
                          </a:lnTo>
                          <a:lnTo>
                            <a:pt x="3828" y="117"/>
                          </a:lnTo>
                          <a:cubicBezTo>
                            <a:pt x="3881" y="108"/>
                            <a:pt x="3926" y="99"/>
                            <a:pt x="3970" y="81"/>
                          </a:cubicBezTo>
                          <a:close/>
                          <a:moveTo>
                            <a:pt x="3435" y="251"/>
                          </a:moveTo>
                          <a:lnTo>
                            <a:pt x="3435" y="732"/>
                          </a:lnTo>
                          <a:lnTo>
                            <a:pt x="3649" y="955"/>
                          </a:lnTo>
                          <a:lnTo>
                            <a:pt x="3649" y="1259"/>
                          </a:lnTo>
                          <a:lnTo>
                            <a:pt x="3658" y="1259"/>
                          </a:lnTo>
                          <a:cubicBezTo>
                            <a:pt x="3605" y="1259"/>
                            <a:pt x="3551" y="1294"/>
                            <a:pt x="3524" y="1339"/>
                          </a:cubicBezTo>
                          <a:lnTo>
                            <a:pt x="3524" y="1330"/>
                          </a:lnTo>
                          <a:lnTo>
                            <a:pt x="3212" y="1330"/>
                          </a:lnTo>
                          <a:lnTo>
                            <a:pt x="2953" y="1071"/>
                          </a:lnTo>
                          <a:lnTo>
                            <a:pt x="2454" y="1071"/>
                          </a:lnTo>
                          <a:cubicBezTo>
                            <a:pt x="2498" y="946"/>
                            <a:pt x="2543" y="839"/>
                            <a:pt x="2605" y="768"/>
                          </a:cubicBezTo>
                          <a:cubicBezTo>
                            <a:pt x="2757" y="572"/>
                            <a:pt x="3087" y="393"/>
                            <a:pt x="3435" y="251"/>
                          </a:cubicBezTo>
                          <a:close/>
                          <a:moveTo>
                            <a:pt x="4256" y="37"/>
                          </a:moveTo>
                          <a:cubicBezTo>
                            <a:pt x="4372" y="37"/>
                            <a:pt x="4595" y="117"/>
                            <a:pt x="4693" y="188"/>
                          </a:cubicBezTo>
                          <a:cubicBezTo>
                            <a:pt x="4782" y="260"/>
                            <a:pt x="4952" y="572"/>
                            <a:pt x="4970" y="607"/>
                          </a:cubicBezTo>
                          <a:lnTo>
                            <a:pt x="4970" y="1241"/>
                          </a:lnTo>
                          <a:lnTo>
                            <a:pt x="4746" y="1241"/>
                          </a:lnTo>
                          <a:lnTo>
                            <a:pt x="4657" y="1330"/>
                          </a:lnTo>
                          <a:lnTo>
                            <a:pt x="4283" y="1330"/>
                          </a:lnTo>
                          <a:lnTo>
                            <a:pt x="4283" y="1339"/>
                          </a:lnTo>
                          <a:cubicBezTo>
                            <a:pt x="4256" y="1303"/>
                            <a:pt x="4211" y="1268"/>
                            <a:pt x="4167" y="1268"/>
                          </a:cubicBezTo>
                          <a:lnTo>
                            <a:pt x="4176" y="1268"/>
                          </a:lnTo>
                          <a:lnTo>
                            <a:pt x="4176" y="946"/>
                          </a:lnTo>
                          <a:lnTo>
                            <a:pt x="4381" y="723"/>
                          </a:lnTo>
                          <a:lnTo>
                            <a:pt x="4381" y="63"/>
                          </a:lnTo>
                          <a:lnTo>
                            <a:pt x="4363" y="63"/>
                          </a:lnTo>
                          <a:lnTo>
                            <a:pt x="4363" y="715"/>
                          </a:lnTo>
                          <a:lnTo>
                            <a:pt x="4167" y="938"/>
                          </a:lnTo>
                          <a:lnTo>
                            <a:pt x="4158" y="946"/>
                          </a:lnTo>
                          <a:lnTo>
                            <a:pt x="4158" y="1268"/>
                          </a:lnTo>
                          <a:cubicBezTo>
                            <a:pt x="4158" y="1268"/>
                            <a:pt x="4149" y="1259"/>
                            <a:pt x="4149" y="1259"/>
                          </a:cubicBezTo>
                          <a:lnTo>
                            <a:pt x="3988" y="1259"/>
                          </a:lnTo>
                          <a:lnTo>
                            <a:pt x="3988" y="81"/>
                          </a:lnTo>
                          <a:cubicBezTo>
                            <a:pt x="4077" y="63"/>
                            <a:pt x="4158" y="45"/>
                            <a:pt x="4229" y="37"/>
                          </a:cubicBezTo>
                          <a:close/>
                          <a:moveTo>
                            <a:pt x="2944" y="1089"/>
                          </a:moveTo>
                          <a:lnTo>
                            <a:pt x="3203" y="1348"/>
                          </a:lnTo>
                          <a:lnTo>
                            <a:pt x="3524" y="1348"/>
                          </a:lnTo>
                          <a:cubicBezTo>
                            <a:pt x="3515" y="1366"/>
                            <a:pt x="3506" y="1393"/>
                            <a:pt x="3506" y="1419"/>
                          </a:cubicBezTo>
                          <a:lnTo>
                            <a:pt x="3506" y="1491"/>
                          </a:lnTo>
                          <a:lnTo>
                            <a:pt x="3203" y="1491"/>
                          </a:lnTo>
                          <a:lnTo>
                            <a:pt x="2944" y="1250"/>
                          </a:lnTo>
                          <a:lnTo>
                            <a:pt x="2391" y="1250"/>
                          </a:lnTo>
                          <a:cubicBezTo>
                            <a:pt x="2409" y="1196"/>
                            <a:pt x="2427" y="1143"/>
                            <a:pt x="2445" y="1089"/>
                          </a:cubicBezTo>
                          <a:close/>
                          <a:moveTo>
                            <a:pt x="4970" y="1259"/>
                          </a:moveTo>
                          <a:lnTo>
                            <a:pt x="4970" y="1526"/>
                          </a:lnTo>
                          <a:lnTo>
                            <a:pt x="4300" y="1526"/>
                          </a:lnTo>
                          <a:lnTo>
                            <a:pt x="4300" y="1419"/>
                          </a:lnTo>
                          <a:cubicBezTo>
                            <a:pt x="4300" y="1393"/>
                            <a:pt x="4292" y="1366"/>
                            <a:pt x="4283" y="1348"/>
                          </a:cubicBezTo>
                          <a:lnTo>
                            <a:pt x="4657" y="1348"/>
                          </a:lnTo>
                          <a:lnTo>
                            <a:pt x="4755" y="1259"/>
                          </a:lnTo>
                          <a:close/>
                          <a:moveTo>
                            <a:pt x="2944" y="1268"/>
                          </a:moveTo>
                          <a:lnTo>
                            <a:pt x="3194" y="1508"/>
                          </a:lnTo>
                          <a:lnTo>
                            <a:pt x="3506" y="1508"/>
                          </a:lnTo>
                          <a:lnTo>
                            <a:pt x="3506" y="1651"/>
                          </a:lnTo>
                          <a:lnTo>
                            <a:pt x="2266" y="1651"/>
                          </a:lnTo>
                          <a:cubicBezTo>
                            <a:pt x="2302" y="1571"/>
                            <a:pt x="2329" y="1473"/>
                            <a:pt x="2356" y="1384"/>
                          </a:cubicBezTo>
                          <a:cubicBezTo>
                            <a:pt x="2365" y="1348"/>
                            <a:pt x="2373" y="1303"/>
                            <a:pt x="2391" y="1268"/>
                          </a:cubicBezTo>
                          <a:close/>
                          <a:moveTo>
                            <a:pt x="4970" y="1544"/>
                          </a:moveTo>
                          <a:lnTo>
                            <a:pt x="4970" y="1687"/>
                          </a:lnTo>
                          <a:lnTo>
                            <a:pt x="4300" y="1687"/>
                          </a:lnTo>
                          <a:lnTo>
                            <a:pt x="4300" y="1544"/>
                          </a:lnTo>
                          <a:close/>
                          <a:moveTo>
                            <a:pt x="3506" y="1669"/>
                          </a:moveTo>
                          <a:lnTo>
                            <a:pt x="3506" y="1803"/>
                          </a:lnTo>
                          <a:lnTo>
                            <a:pt x="2213" y="1803"/>
                          </a:lnTo>
                          <a:cubicBezTo>
                            <a:pt x="2231" y="1758"/>
                            <a:pt x="2249" y="1714"/>
                            <a:pt x="2266" y="1669"/>
                          </a:cubicBezTo>
                          <a:close/>
                          <a:moveTo>
                            <a:pt x="4970" y="1705"/>
                          </a:moveTo>
                          <a:lnTo>
                            <a:pt x="4970" y="1928"/>
                          </a:lnTo>
                          <a:lnTo>
                            <a:pt x="4729" y="1928"/>
                          </a:lnTo>
                          <a:lnTo>
                            <a:pt x="4622" y="1839"/>
                          </a:lnTo>
                          <a:lnTo>
                            <a:pt x="4300" y="1839"/>
                          </a:lnTo>
                          <a:lnTo>
                            <a:pt x="4300" y="1705"/>
                          </a:lnTo>
                          <a:close/>
                          <a:moveTo>
                            <a:pt x="777" y="3070"/>
                          </a:moveTo>
                          <a:lnTo>
                            <a:pt x="1365" y="3614"/>
                          </a:lnTo>
                          <a:lnTo>
                            <a:pt x="1365" y="4470"/>
                          </a:lnTo>
                          <a:lnTo>
                            <a:pt x="1169" y="4470"/>
                          </a:lnTo>
                          <a:cubicBezTo>
                            <a:pt x="1053" y="4470"/>
                            <a:pt x="955" y="4568"/>
                            <a:pt x="955" y="4693"/>
                          </a:cubicBezTo>
                          <a:lnTo>
                            <a:pt x="955" y="4881"/>
                          </a:lnTo>
                          <a:lnTo>
                            <a:pt x="72" y="4881"/>
                          </a:lnTo>
                          <a:cubicBezTo>
                            <a:pt x="72" y="4827"/>
                            <a:pt x="81" y="4782"/>
                            <a:pt x="81" y="4738"/>
                          </a:cubicBezTo>
                          <a:cubicBezTo>
                            <a:pt x="90" y="4675"/>
                            <a:pt x="108" y="4613"/>
                            <a:pt x="125" y="4551"/>
                          </a:cubicBezTo>
                          <a:lnTo>
                            <a:pt x="339" y="4551"/>
                          </a:lnTo>
                          <a:lnTo>
                            <a:pt x="411" y="4675"/>
                          </a:lnTo>
                          <a:lnTo>
                            <a:pt x="955" y="4675"/>
                          </a:lnTo>
                          <a:lnTo>
                            <a:pt x="955" y="4658"/>
                          </a:lnTo>
                          <a:lnTo>
                            <a:pt x="429" y="4658"/>
                          </a:lnTo>
                          <a:lnTo>
                            <a:pt x="348" y="4533"/>
                          </a:lnTo>
                          <a:lnTo>
                            <a:pt x="134" y="4533"/>
                          </a:lnTo>
                          <a:cubicBezTo>
                            <a:pt x="206" y="4256"/>
                            <a:pt x="331" y="3917"/>
                            <a:pt x="482" y="3605"/>
                          </a:cubicBezTo>
                          <a:lnTo>
                            <a:pt x="812" y="3908"/>
                          </a:lnTo>
                          <a:lnTo>
                            <a:pt x="812" y="4113"/>
                          </a:lnTo>
                          <a:cubicBezTo>
                            <a:pt x="786" y="4122"/>
                            <a:pt x="768" y="4140"/>
                            <a:pt x="768" y="4167"/>
                          </a:cubicBezTo>
                          <a:cubicBezTo>
                            <a:pt x="768" y="4194"/>
                            <a:pt x="794" y="4220"/>
                            <a:pt x="821" y="4220"/>
                          </a:cubicBezTo>
                          <a:cubicBezTo>
                            <a:pt x="857" y="4220"/>
                            <a:pt x="875" y="4194"/>
                            <a:pt x="875" y="4167"/>
                          </a:cubicBezTo>
                          <a:cubicBezTo>
                            <a:pt x="875" y="4140"/>
                            <a:pt x="857" y="4122"/>
                            <a:pt x="830" y="4113"/>
                          </a:cubicBezTo>
                          <a:lnTo>
                            <a:pt x="830" y="3899"/>
                          </a:lnTo>
                          <a:lnTo>
                            <a:pt x="491" y="3596"/>
                          </a:lnTo>
                          <a:cubicBezTo>
                            <a:pt x="518" y="3534"/>
                            <a:pt x="545" y="3471"/>
                            <a:pt x="580" y="3418"/>
                          </a:cubicBezTo>
                          <a:lnTo>
                            <a:pt x="1142" y="3935"/>
                          </a:lnTo>
                          <a:lnTo>
                            <a:pt x="1142" y="4470"/>
                          </a:lnTo>
                          <a:lnTo>
                            <a:pt x="1169" y="4470"/>
                          </a:lnTo>
                          <a:lnTo>
                            <a:pt x="1169" y="3926"/>
                          </a:lnTo>
                          <a:lnTo>
                            <a:pt x="589" y="3400"/>
                          </a:lnTo>
                          <a:cubicBezTo>
                            <a:pt x="652" y="3275"/>
                            <a:pt x="714" y="3168"/>
                            <a:pt x="777" y="3070"/>
                          </a:cubicBezTo>
                          <a:close/>
                          <a:moveTo>
                            <a:pt x="4184" y="2053"/>
                          </a:moveTo>
                          <a:lnTo>
                            <a:pt x="4184" y="2802"/>
                          </a:lnTo>
                          <a:lnTo>
                            <a:pt x="3328" y="3650"/>
                          </a:lnTo>
                          <a:lnTo>
                            <a:pt x="3328" y="4542"/>
                          </a:lnTo>
                          <a:lnTo>
                            <a:pt x="3685" y="4890"/>
                          </a:lnTo>
                          <a:lnTo>
                            <a:pt x="3694" y="4898"/>
                          </a:lnTo>
                          <a:lnTo>
                            <a:pt x="4140" y="4898"/>
                          </a:lnTo>
                          <a:lnTo>
                            <a:pt x="4140" y="4881"/>
                          </a:lnTo>
                          <a:lnTo>
                            <a:pt x="3703" y="4881"/>
                          </a:lnTo>
                          <a:lnTo>
                            <a:pt x="3346" y="4533"/>
                          </a:lnTo>
                          <a:lnTo>
                            <a:pt x="3346" y="3658"/>
                          </a:lnTo>
                          <a:lnTo>
                            <a:pt x="4202" y="2811"/>
                          </a:lnTo>
                          <a:lnTo>
                            <a:pt x="4202" y="2053"/>
                          </a:lnTo>
                          <a:close/>
                          <a:moveTo>
                            <a:pt x="955" y="4898"/>
                          </a:moveTo>
                          <a:lnTo>
                            <a:pt x="955" y="5130"/>
                          </a:lnTo>
                          <a:lnTo>
                            <a:pt x="54" y="5130"/>
                          </a:lnTo>
                          <a:cubicBezTo>
                            <a:pt x="54" y="5050"/>
                            <a:pt x="63" y="4970"/>
                            <a:pt x="63" y="4898"/>
                          </a:cubicBezTo>
                          <a:close/>
                          <a:moveTo>
                            <a:pt x="955" y="5148"/>
                          </a:moveTo>
                          <a:lnTo>
                            <a:pt x="955" y="5362"/>
                          </a:lnTo>
                          <a:lnTo>
                            <a:pt x="393" y="5362"/>
                          </a:lnTo>
                          <a:lnTo>
                            <a:pt x="286" y="5478"/>
                          </a:lnTo>
                          <a:lnTo>
                            <a:pt x="54" y="5478"/>
                          </a:lnTo>
                          <a:cubicBezTo>
                            <a:pt x="54" y="5371"/>
                            <a:pt x="54" y="5255"/>
                            <a:pt x="54" y="5148"/>
                          </a:cubicBezTo>
                          <a:close/>
                          <a:moveTo>
                            <a:pt x="955" y="5371"/>
                          </a:moveTo>
                          <a:cubicBezTo>
                            <a:pt x="964" y="5487"/>
                            <a:pt x="1053" y="5576"/>
                            <a:pt x="1169" y="5576"/>
                          </a:cubicBezTo>
                          <a:lnTo>
                            <a:pt x="1365" y="5576"/>
                          </a:lnTo>
                          <a:lnTo>
                            <a:pt x="1365" y="5960"/>
                          </a:lnTo>
                          <a:lnTo>
                            <a:pt x="919" y="6397"/>
                          </a:lnTo>
                          <a:lnTo>
                            <a:pt x="224" y="6397"/>
                          </a:lnTo>
                          <a:lnTo>
                            <a:pt x="224" y="6406"/>
                          </a:lnTo>
                          <a:cubicBezTo>
                            <a:pt x="197" y="6335"/>
                            <a:pt x="179" y="6272"/>
                            <a:pt x="152" y="6210"/>
                          </a:cubicBezTo>
                          <a:lnTo>
                            <a:pt x="893" y="6210"/>
                          </a:lnTo>
                          <a:lnTo>
                            <a:pt x="1142" y="5933"/>
                          </a:lnTo>
                          <a:lnTo>
                            <a:pt x="1142" y="5576"/>
                          </a:lnTo>
                          <a:lnTo>
                            <a:pt x="1125" y="5576"/>
                          </a:lnTo>
                          <a:lnTo>
                            <a:pt x="1125" y="5924"/>
                          </a:lnTo>
                          <a:lnTo>
                            <a:pt x="884" y="6192"/>
                          </a:lnTo>
                          <a:lnTo>
                            <a:pt x="152" y="6192"/>
                          </a:lnTo>
                          <a:cubicBezTo>
                            <a:pt x="143" y="6156"/>
                            <a:pt x="125" y="6121"/>
                            <a:pt x="116" y="6085"/>
                          </a:cubicBezTo>
                          <a:lnTo>
                            <a:pt x="687" y="6085"/>
                          </a:lnTo>
                          <a:lnTo>
                            <a:pt x="794" y="5978"/>
                          </a:lnTo>
                          <a:cubicBezTo>
                            <a:pt x="803" y="5982"/>
                            <a:pt x="812" y="5985"/>
                            <a:pt x="821" y="5985"/>
                          </a:cubicBezTo>
                          <a:cubicBezTo>
                            <a:pt x="830" y="5985"/>
                            <a:pt x="839" y="5982"/>
                            <a:pt x="848" y="5978"/>
                          </a:cubicBezTo>
                          <a:cubicBezTo>
                            <a:pt x="875" y="5969"/>
                            <a:pt x="884" y="5933"/>
                            <a:pt x="875" y="5907"/>
                          </a:cubicBezTo>
                          <a:cubicBezTo>
                            <a:pt x="863" y="5889"/>
                            <a:pt x="848" y="5879"/>
                            <a:pt x="831" y="5879"/>
                          </a:cubicBezTo>
                          <a:cubicBezTo>
                            <a:pt x="822" y="5879"/>
                            <a:pt x="813" y="5882"/>
                            <a:pt x="803" y="5889"/>
                          </a:cubicBezTo>
                          <a:cubicBezTo>
                            <a:pt x="777" y="5898"/>
                            <a:pt x="768" y="5933"/>
                            <a:pt x="777" y="5960"/>
                          </a:cubicBezTo>
                          <a:cubicBezTo>
                            <a:pt x="777" y="5960"/>
                            <a:pt x="777" y="5960"/>
                            <a:pt x="786" y="5969"/>
                          </a:cubicBezTo>
                          <a:lnTo>
                            <a:pt x="678" y="6067"/>
                          </a:lnTo>
                          <a:lnTo>
                            <a:pt x="116" y="6067"/>
                          </a:lnTo>
                          <a:cubicBezTo>
                            <a:pt x="108" y="6049"/>
                            <a:pt x="108" y="6022"/>
                            <a:pt x="99" y="6005"/>
                          </a:cubicBezTo>
                          <a:cubicBezTo>
                            <a:pt x="99" y="5978"/>
                            <a:pt x="90" y="5960"/>
                            <a:pt x="90" y="5942"/>
                          </a:cubicBezTo>
                          <a:lnTo>
                            <a:pt x="473" y="5942"/>
                          </a:lnTo>
                          <a:lnTo>
                            <a:pt x="554" y="5871"/>
                          </a:lnTo>
                          <a:cubicBezTo>
                            <a:pt x="566" y="5877"/>
                            <a:pt x="583" y="5883"/>
                            <a:pt x="599" y="5883"/>
                          </a:cubicBezTo>
                          <a:cubicBezTo>
                            <a:pt x="605" y="5883"/>
                            <a:pt x="611" y="5882"/>
                            <a:pt x="616" y="5880"/>
                          </a:cubicBezTo>
                          <a:cubicBezTo>
                            <a:pt x="643" y="5862"/>
                            <a:pt x="652" y="5835"/>
                            <a:pt x="643" y="5808"/>
                          </a:cubicBezTo>
                          <a:cubicBezTo>
                            <a:pt x="630" y="5789"/>
                            <a:pt x="612" y="5774"/>
                            <a:pt x="594" y="5774"/>
                          </a:cubicBezTo>
                          <a:cubicBezTo>
                            <a:pt x="586" y="5774"/>
                            <a:pt x="579" y="5777"/>
                            <a:pt x="571" y="5782"/>
                          </a:cubicBezTo>
                          <a:cubicBezTo>
                            <a:pt x="545" y="5791"/>
                            <a:pt x="527" y="5826"/>
                            <a:pt x="545" y="5853"/>
                          </a:cubicBezTo>
                          <a:lnTo>
                            <a:pt x="464" y="5924"/>
                          </a:lnTo>
                          <a:lnTo>
                            <a:pt x="90" y="5924"/>
                          </a:lnTo>
                          <a:cubicBezTo>
                            <a:pt x="81" y="5898"/>
                            <a:pt x="81" y="5862"/>
                            <a:pt x="72" y="5835"/>
                          </a:cubicBezTo>
                          <a:lnTo>
                            <a:pt x="366" y="5835"/>
                          </a:lnTo>
                          <a:lnTo>
                            <a:pt x="447" y="5746"/>
                          </a:lnTo>
                          <a:cubicBezTo>
                            <a:pt x="455" y="5750"/>
                            <a:pt x="464" y="5753"/>
                            <a:pt x="474" y="5753"/>
                          </a:cubicBezTo>
                          <a:cubicBezTo>
                            <a:pt x="484" y="5753"/>
                            <a:pt x="496" y="5750"/>
                            <a:pt x="509" y="5746"/>
                          </a:cubicBezTo>
                          <a:cubicBezTo>
                            <a:pt x="527" y="5737"/>
                            <a:pt x="545" y="5701"/>
                            <a:pt x="527" y="5675"/>
                          </a:cubicBezTo>
                          <a:cubicBezTo>
                            <a:pt x="520" y="5655"/>
                            <a:pt x="498" y="5644"/>
                            <a:pt x="477" y="5644"/>
                          </a:cubicBezTo>
                          <a:cubicBezTo>
                            <a:pt x="469" y="5644"/>
                            <a:pt x="462" y="5646"/>
                            <a:pt x="455" y="5648"/>
                          </a:cubicBezTo>
                          <a:cubicBezTo>
                            <a:pt x="429" y="5666"/>
                            <a:pt x="420" y="5692"/>
                            <a:pt x="429" y="5719"/>
                          </a:cubicBezTo>
                          <a:cubicBezTo>
                            <a:pt x="438" y="5728"/>
                            <a:pt x="438" y="5728"/>
                            <a:pt x="438" y="5728"/>
                          </a:cubicBezTo>
                          <a:lnTo>
                            <a:pt x="357" y="5817"/>
                          </a:lnTo>
                          <a:lnTo>
                            <a:pt x="72" y="5817"/>
                          </a:lnTo>
                          <a:cubicBezTo>
                            <a:pt x="72" y="5773"/>
                            <a:pt x="63" y="5737"/>
                            <a:pt x="63" y="5692"/>
                          </a:cubicBezTo>
                          <a:lnTo>
                            <a:pt x="241" y="5692"/>
                          </a:lnTo>
                          <a:lnTo>
                            <a:pt x="322" y="5621"/>
                          </a:lnTo>
                          <a:cubicBezTo>
                            <a:pt x="332" y="5632"/>
                            <a:pt x="343" y="5636"/>
                            <a:pt x="353" y="5636"/>
                          </a:cubicBezTo>
                          <a:cubicBezTo>
                            <a:pt x="360" y="5636"/>
                            <a:pt x="368" y="5634"/>
                            <a:pt x="375" y="5630"/>
                          </a:cubicBezTo>
                          <a:cubicBezTo>
                            <a:pt x="402" y="5621"/>
                            <a:pt x="420" y="5585"/>
                            <a:pt x="402" y="5559"/>
                          </a:cubicBezTo>
                          <a:cubicBezTo>
                            <a:pt x="395" y="5539"/>
                            <a:pt x="374" y="5528"/>
                            <a:pt x="352" y="5528"/>
                          </a:cubicBezTo>
                          <a:cubicBezTo>
                            <a:pt x="345" y="5528"/>
                            <a:pt x="337" y="5530"/>
                            <a:pt x="331" y="5532"/>
                          </a:cubicBezTo>
                          <a:cubicBezTo>
                            <a:pt x="304" y="5550"/>
                            <a:pt x="295" y="5585"/>
                            <a:pt x="304" y="5603"/>
                          </a:cubicBezTo>
                          <a:cubicBezTo>
                            <a:pt x="304" y="5612"/>
                            <a:pt x="313" y="5612"/>
                            <a:pt x="313" y="5612"/>
                          </a:cubicBezTo>
                          <a:lnTo>
                            <a:pt x="241" y="5675"/>
                          </a:lnTo>
                          <a:lnTo>
                            <a:pt x="63" y="5675"/>
                          </a:lnTo>
                          <a:cubicBezTo>
                            <a:pt x="63" y="5621"/>
                            <a:pt x="54" y="5559"/>
                            <a:pt x="54" y="5496"/>
                          </a:cubicBezTo>
                          <a:lnTo>
                            <a:pt x="295" y="5496"/>
                          </a:lnTo>
                          <a:lnTo>
                            <a:pt x="402" y="5380"/>
                          </a:lnTo>
                          <a:lnTo>
                            <a:pt x="955" y="5380"/>
                          </a:lnTo>
                          <a:lnTo>
                            <a:pt x="955" y="5371"/>
                          </a:lnTo>
                          <a:close/>
                          <a:moveTo>
                            <a:pt x="1606" y="5576"/>
                          </a:moveTo>
                          <a:lnTo>
                            <a:pt x="1606" y="5924"/>
                          </a:lnTo>
                          <a:lnTo>
                            <a:pt x="946" y="6620"/>
                          </a:lnTo>
                          <a:lnTo>
                            <a:pt x="304" y="6620"/>
                          </a:lnTo>
                          <a:cubicBezTo>
                            <a:pt x="277" y="6558"/>
                            <a:pt x="250" y="6486"/>
                            <a:pt x="232" y="6415"/>
                          </a:cubicBezTo>
                          <a:lnTo>
                            <a:pt x="928" y="6415"/>
                          </a:lnTo>
                          <a:lnTo>
                            <a:pt x="1383" y="5969"/>
                          </a:lnTo>
                          <a:lnTo>
                            <a:pt x="1383" y="5576"/>
                          </a:lnTo>
                          <a:close/>
                          <a:moveTo>
                            <a:pt x="1829" y="5576"/>
                          </a:moveTo>
                          <a:lnTo>
                            <a:pt x="1838" y="5951"/>
                          </a:lnTo>
                          <a:lnTo>
                            <a:pt x="946" y="6861"/>
                          </a:lnTo>
                          <a:lnTo>
                            <a:pt x="393" y="6861"/>
                          </a:lnTo>
                          <a:cubicBezTo>
                            <a:pt x="366" y="6790"/>
                            <a:pt x="339" y="6709"/>
                            <a:pt x="313" y="6638"/>
                          </a:cubicBezTo>
                          <a:lnTo>
                            <a:pt x="955" y="6638"/>
                          </a:lnTo>
                          <a:lnTo>
                            <a:pt x="1624" y="5933"/>
                          </a:lnTo>
                          <a:lnTo>
                            <a:pt x="1624" y="5576"/>
                          </a:lnTo>
                          <a:close/>
                          <a:moveTo>
                            <a:pt x="759" y="8262"/>
                          </a:moveTo>
                          <a:lnTo>
                            <a:pt x="946" y="8395"/>
                          </a:lnTo>
                          <a:lnTo>
                            <a:pt x="1348" y="8395"/>
                          </a:lnTo>
                          <a:cubicBezTo>
                            <a:pt x="1348" y="8404"/>
                            <a:pt x="1348" y="8404"/>
                            <a:pt x="1348" y="8413"/>
                          </a:cubicBezTo>
                          <a:lnTo>
                            <a:pt x="1348" y="8503"/>
                          </a:lnTo>
                          <a:lnTo>
                            <a:pt x="955" y="8503"/>
                          </a:lnTo>
                          <a:lnTo>
                            <a:pt x="768" y="8378"/>
                          </a:lnTo>
                          <a:lnTo>
                            <a:pt x="455" y="8378"/>
                          </a:lnTo>
                          <a:cubicBezTo>
                            <a:pt x="464" y="8342"/>
                            <a:pt x="464" y="8297"/>
                            <a:pt x="473" y="8262"/>
                          </a:cubicBezTo>
                          <a:close/>
                          <a:moveTo>
                            <a:pt x="759" y="8395"/>
                          </a:moveTo>
                          <a:lnTo>
                            <a:pt x="946" y="8520"/>
                          </a:lnTo>
                          <a:lnTo>
                            <a:pt x="1348" y="8520"/>
                          </a:lnTo>
                          <a:lnTo>
                            <a:pt x="1348" y="8592"/>
                          </a:lnTo>
                          <a:lnTo>
                            <a:pt x="919" y="8592"/>
                          </a:lnTo>
                          <a:lnTo>
                            <a:pt x="794" y="8717"/>
                          </a:lnTo>
                          <a:lnTo>
                            <a:pt x="447" y="8717"/>
                          </a:lnTo>
                          <a:cubicBezTo>
                            <a:pt x="447" y="8619"/>
                            <a:pt x="447" y="8511"/>
                            <a:pt x="455" y="8395"/>
                          </a:cubicBezTo>
                          <a:close/>
                          <a:moveTo>
                            <a:pt x="1348" y="8610"/>
                          </a:moveTo>
                          <a:lnTo>
                            <a:pt x="1348" y="8690"/>
                          </a:lnTo>
                          <a:lnTo>
                            <a:pt x="946" y="8690"/>
                          </a:lnTo>
                          <a:lnTo>
                            <a:pt x="794" y="8824"/>
                          </a:lnTo>
                          <a:lnTo>
                            <a:pt x="455" y="8824"/>
                          </a:lnTo>
                          <a:cubicBezTo>
                            <a:pt x="455" y="8797"/>
                            <a:pt x="455" y="8761"/>
                            <a:pt x="447" y="8734"/>
                          </a:cubicBezTo>
                          <a:lnTo>
                            <a:pt x="803" y="8734"/>
                          </a:lnTo>
                          <a:lnTo>
                            <a:pt x="928" y="8610"/>
                          </a:lnTo>
                          <a:close/>
                          <a:moveTo>
                            <a:pt x="4970" y="8181"/>
                          </a:moveTo>
                          <a:lnTo>
                            <a:pt x="4970" y="8315"/>
                          </a:lnTo>
                          <a:lnTo>
                            <a:pt x="4675" y="8315"/>
                          </a:lnTo>
                          <a:lnTo>
                            <a:pt x="4309" y="8699"/>
                          </a:lnTo>
                          <a:lnTo>
                            <a:pt x="4309" y="9002"/>
                          </a:lnTo>
                          <a:lnTo>
                            <a:pt x="4149" y="9002"/>
                          </a:lnTo>
                          <a:lnTo>
                            <a:pt x="4149" y="8699"/>
                          </a:lnTo>
                          <a:lnTo>
                            <a:pt x="4684" y="8181"/>
                          </a:lnTo>
                          <a:close/>
                          <a:moveTo>
                            <a:pt x="4970" y="8333"/>
                          </a:moveTo>
                          <a:lnTo>
                            <a:pt x="4970" y="8529"/>
                          </a:lnTo>
                          <a:lnTo>
                            <a:pt x="4684" y="8529"/>
                          </a:lnTo>
                          <a:lnTo>
                            <a:pt x="4425" y="8761"/>
                          </a:lnTo>
                          <a:lnTo>
                            <a:pt x="4425" y="9002"/>
                          </a:lnTo>
                          <a:lnTo>
                            <a:pt x="4327" y="9002"/>
                          </a:lnTo>
                          <a:lnTo>
                            <a:pt x="4327" y="8699"/>
                          </a:lnTo>
                          <a:lnTo>
                            <a:pt x="4684" y="8333"/>
                          </a:lnTo>
                          <a:close/>
                          <a:moveTo>
                            <a:pt x="3506" y="1821"/>
                          </a:moveTo>
                          <a:lnTo>
                            <a:pt x="3506" y="1901"/>
                          </a:lnTo>
                          <a:cubicBezTo>
                            <a:pt x="3506" y="1972"/>
                            <a:pt x="3551" y="2035"/>
                            <a:pt x="3622" y="2053"/>
                          </a:cubicBezTo>
                          <a:cubicBezTo>
                            <a:pt x="3631" y="2053"/>
                            <a:pt x="3649" y="2062"/>
                            <a:pt x="3658" y="2062"/>
                          </a:cubicBezTo>
                          <a:lnTo>
                            <a:pt x="3756" y="2062"/>
                          </a:lnTo>
                          <a:lnTo>
                            <a:pt x="3756" y="2802"/>
                          </a:lnTo>
                          <a:lnTo>
                            <a:pt x="2721" y="3846"/>
                          </a:lnTo>
                          <a:lnTo>
                            <a:pt x="1990" y="3846"/>
                          </a:lnTo>
                          <a:lnTo>
                            <a:pt x="1856" y="3971"/>
                          </a:lnTo>
                          <a:lnTo>
                            <a:pt x="1856" y="4470"/>
                          </a:lnTo>
                          <a:lnTo>
                            <a:pt x="1874" y="4470"/>
                          </a:lnTo>
                          <a:lnTo>
                            <a:pt x="1874" y="3980"/>
                          </a:lnTo>
                          <a:lnTo>
                            <a:pt x="1999" y="3864"/>
                          </a:lnTo>
                          <a:lnTo>
                            <a:pt x="2730" y="3864"/>
                          </a:lnTo>
                          <a:lnTo>
                            <a:pt x="3774" y="2811"/>
                          </a:lnTo>
                          <a:lnTo>
                            <a:pt x="3774" y="2062"/>
                          </a:lnTo>
                          <a:lnTo>
                            <a:pt x="3890" y="2062"/>
                          </a:lnTo>
                          <a:lnTo>
                            <a:pt x="3890" y="2802"/>
                          </a:lnTo>
                          <a:lnTo>
                            <a:pt x="3043" y="3641"/>
                          </a:lnTo>
                          <a:lnTo>
                            <a:pt x="3043" y="3650"/>
                          </a:lnTo>
                          <a:lnTo>
                            <a:pt x="3043" y="4925"/>
                          </a:lnTo>
                          <a:lnTo>
                            <a:pt x="3399" y="5300"/>
                          </a:lnTo>
                          <a:lnTo>
                            <a:pt x="4140" y="5300"/>
                          </a:lnTo>
                          <a:lnTo>
                            <a:pt x="4140" y="5282"/>
                          </a:lnTo>
                          <a:lnTo>
                            <a:pt x="3417" y="5282"/>
                          </a:lnTo>
                          <a:lnTo>
                            <a:pt x="3060" y="4916"/>
                          </a:lnTo>
                          <a:lnTo>
                            <a:pt x="3060" y="3658"/>
                          </a:lnTo>
                          <a:lnTo>
                            <a:pt x="3908" y="2820"/>
                          </a:lnTo>
                          <a:lnTo>
                            <a:pt x="3908" y="2811"/>
                          </a:lnTo>
                          <a:lnTo>
                            <a:pt x="3908" y="2062"/>
                          </a:lnTo>
                          <a:lnTo>
                            <a:pt x="4024" y="2062"/>
                          </a:lnTo>
                          <a:lnTo>
                            <a:pt x="4024" y="2793"/>
                          </a:lnTo>
                          <a:lnTo>
                            <a:pt x="3176" y="3650"/>
                          </a:lnTo>
                          <a:lnTo>
                            <a:pt x="3176" y="4756"/>
                          </a:lnTo>
                          <a:lnTo>
                            <a:pt x="3542" y="5095"/>
                          </a:lnTo>
                          <a:lnTo>
                            <a:pt x="4140" y="5095"/>
                          </a:lnTo>
                          <a:lnTo>
                            <a:pt x="4140" y="5077"/>
                          </a:lnTo>
                          <a:lnTo>
                            <a:pt x="3551" y="5077"/>
                          </a:lnTo>
                          <a:lnTo>
                            <a:pt x="3194" y="4747"/>
                          </a:lnTo>
                          <a:lnTo>
                            <a:pt x="3194" y="3658"/>
                          </a:lnTo>
                          <a:lnTo>
                            <a:pt x="4042" y="2802"/>
                          </a:lnTo>
                          <a:lnTo>
                            <a:pt x="4042" y="2062"/>
                          </a:lnTo>
                          <a:lnTo>
                            <a:pt x="4149" y="2062"/>
                          </a:lnTo>
                          <a:cubicBezTo>
                            <a:pt x="4158" y="2062"/>
                            <a:pt x="4176" y="2053"/>
                            <a:pt x="4184" y="2053"/>
                          </a:cubicBezTo>
                          <a:cubicBezTo>
                            <a:pt x="4256" y="2035"/>
                            <a:pt x="4300" y="1972"/>
                            <a:pt x="4300" y="1901"/>
                          </a:cubicBezTo>
                          <a:lnTo>
                            <a:pt x="4300" y="1856"/>
                          </a:lnTo>
                          <a:lnTo>
                            <a:pt x="4613" y="1856"/>
                          </a:lnTo>
                          <a:lnTo>
                            <a:pt x="4720" y="1946"/>
                          </a:lnTo>
                          <a:lnTo>
                            <a:pt x="4970" y="1946"/>
                          </a:lnTo>
                          <a:lnTo>
                            <a:pt x="4970" y="3168"/>
                          </a:lnTo>
                          <a:lnTo>
                            <a:pt x="4488" y="3168"/>
                          </a:lnTo>
                          <a:lnTo>
                            <a:pt x="4051" y="3578"/>
                          </a:lnTo>
                          <a:cubicBezTo>
                            <a:pt x="4042" y="3569"/>
                            <a:pt x="4033" y="3560"/>
                            <a:pt x="4015" y="3560"/>
                          </a:cubicBezTo>
                          <a:cubicBezTo>
                            <a:pt x="3988" y="3560"/>
                            <a:pt x="3961" y="3587"/>
                            <a:pt x="3961" y="3614"/>
                          </a:cubicBezTo>
                          <a:cubicBezTo>
                            <a:pt x="3961" y="3650"/>
                            <a:pt x="3988" y="3667"/>
                            <a:pt x="4015" y="3667"/>
                          </a:cubicBezTo>
                          <a:cubicBezTo>
                            <a:pt x="4051" y="3667"/>
                            <a:pt x="4068" y="3650"/>
                            <a:pt x="4068" y="3614"/>
                          </a:cubicBezTo>
                          <a:cubicBezTo>
                            <a:pt x="4068" y="3605"/>
                            <a:pt x="4068" y="3596"/>
                            <a:pt x="4060" y="3587"/>
                          </a:cubicBezTo>
                          <a:lnTo>
                            <a:pt x="4488" y="3186"/>
                          </a:lnTo>
                          <a:lnTo>
                            <a:pt x="4970" y="3186"/>
                          </a:lnTo>
                          <a:lnTo>
                            <a:pt x="4970" y="3337"/>
                          </a:lnTo>
                          <a:lnTo>
                            <a:pt x="4550" y="3337"/>
                          </a:lnTo>
                          <a:lnTo>
                            <a:pt x="4292" y="3569"/>
                          </a:lnTo>
                          <a:cubicBezTo>
                            <a:pt x="4283" y="3569"/>
                            <a:pt x="4274" y="3560"/>
                            <a:pt x="4256" y="3560"/>
                          </a:cubicBezTo>
                          <a:cubicBezTo>
                            <a:pt x="4229" y="3560"/>
                            <a:pt x="4202" y="3587"/>
                            <a:pt x="4202" y="3614"/>
                          </a:cubicBezTo>
                          <a:cubicBezTo>
                            <a:pt x="4202" y="3650"/>
                            <a:pt x="4229" y="3667"/>
                            <a:pt x="4256" y="3667"/>
                          </a:cubicBezTo>
                          <a:cubicBezTo>
                            <a:pt x="4292" y="3667"/>
                            <a:pt x="4309" y="3650"/>
                            <a:pt x="4309" y="3614"/>
                          </a:cubicBezTo>
                          <a:cubicBezTo>
                            <a:pt x="4309" y="3605"/>
                            <a:pt x="4309" y="3596"/>
                            <a:pt x="4300" y="3587"/>
                          </a:cubicBezTo>
                          <a:lnTo>
                            <a:pt x="4559" y="3355"/>
                          </a:lnTo>
                          <a:lnTo>
                            <a:pt x="4970" y="3355"/>
                          </a:lnTo>
                          <a:lnTo>
                            <a:pt x="4970" y="3435"/>
                          </a:lnTo>
                          <a:lnTo>
                            <a:pt x="4684" y="3435"/>
                          </a:lnTo>
                          <a:lnTo>
                            <a:pt x="4523" y="3569"/>
                          </a:lnTo>
                          <a:cubicBezTo>
                            <a:pt x="4523" y="3569"/>
                            <a:pt x="4515" y="3560"/>
                            <a:pt x="4506" y="3560"/>
                          </a:cubicBezTo>
                          <a:cubicBezTo>
                            <a:pt x="4470" y="3560"/>
                            <a:pt x="4452" y="3587"/>
                            <a:pt x="4452" y="3614"/>
                          </a:cubicBezTo>
                          <a:cubicBezTo>
                            <a:pt x="4452" y="3650"/>
                            <a:pt x="4470" y="3667"/>
                            <a:pt x="4506" y="3667"/>
                          </a:cubicBezTo>
                          <a:cubicBezTo>
                            <a:pt x="4532" y="3667"/>
                            <a:pt x="4559" y="3650"/>
                            <a:pt x="4559" y="3614"/>
                          </a:cubicBezTo>
                          <a:cubicBezTo>
                            <a:pt x="4559" y="3605"/>
                            <a:pt x="4550" y="3587"/>
                            <a:pt x="4541" y="3578"/>
                          </a:cubicBezTo>
                          <a:lnTo>
                            <a:pt x="4693" y="3453"/>
                          </a:lnTo>
                          <a:lnTo>
                            <a:pt x="4970" y="3453"/>
                          </a:lnTo>
                          <a:lnTo>
                            <a:pt x="4970" y="4104"/>
                          </a:lnTo>
                          <a:lnTo>
                            <a:pt x="4399" y="4104"/>
                          </a:lnTo>
                          <a:lnTo>
                            <a:pt x="4247" y="3944"/>
                          </a:lnTo>
                          <a:cubicBezTo>
                            <a:pt x="4256" y="3935"/>
                            <a:pt x="4256" y="3926"/>
                            <a:pt x="4256" y="3917"/>
                          </a:cubicBezTo>
                          <a:cubicBezTo>
                            <a:pt x="4256" y="3881"/>
                            <a:pt x="4238" y="3864"/>
                            <a:pt x="4202" y="3864"/>
                          </a:cubicBezTo>
                          <a:cubicBezTo>
                            <a:pt x="4176" y="3864"/>
                            <a:pt x="4149" y="3881"/>
                            <a:pt x="4149" y="3917"/>
                          </a:cubicBezTo>
                          <a:cubicBezTo>
                            <a:pt x="4149" y="3944"/>
                            <a:pt x="4176" y="3971"/>
                            <a:pt x="4202" y="3971"/>
                          </a:cubicBezTo>
                          <a:cubicBezTo>
                            <a:pt x="4220" y="3971"/>
                            <a:pt x="4229" y="3962"/>
                            <a:pt x="4238" y="3962"/>
                          </a:cubicBezTo>
                          <a:lnTo>
                            <a:pt x="4390" y="4122"/>
                          </a:lnTo>
                          <a:lnTo>
                            <a:pt x="4970" y="4122"/>
                          </a:lnTo>
                          <a:lnTo>
                            <a:pt x="4970" y="4238"/>
                          </a:lnTo>
                          <a:lnTo>
                            <a:pt x="4300" y="4238"/>
                          </a:lnTo>
                          <a:lnTo>
                            <a:pt x="4024" y="3953"/>
                          </a:lnTo>
                          <a:cubicBezTo>
                            <a:pt x="4033" y="3944"/>
                            <a:pt x="4033" y="3926"/>
                            <a:pt x="4033" y="3917"/>
                          </a:cubicBezTo>
                          <a:cubicBezTo>
                            <a:pt x="4033" y="3881"/>
                            <a:pt x="4015" y="3864"/>
                            <a:pt x="3979" y="3864"/>
                          </a:cubicBezTo>
                          <a:cubicBezTo>
                            <a:pt x="3953" y="3864"/>
                            <a:pt x="3926" y="3881"/>
                            <a:pt x="3926" y="3917"/>
                          </a:cubicBezTo>
                          <a:cubicBezTo>
                            <a:pt x="3926" y="3944"/>
                            <a:pt x="3953" y="3971"/>
                            <a:pt x="3979" y="3971"/>
                          </a:cubicBezTo>
                          <a:cubicBezTo>
                            <a:pt x="3988" y="3971"/>
                            <a:pt x="3997" y="3962"/>
                            <a:pt x="4006" y="3962"/>
                          </a:cubicBezTo>
                          <a:lnTo>
                            <a:pt x="4292" y="4256"/>
                          </a:lnTo>
                          <a:lnTo>
                            <a:pt x="4970" y="4256"/>
                          </a:lnTo>
                          <a:lnTo>
                            <a:pt x="4970" y="4354"/>
                          </a:lnTo>
                          <a:lnTo>
                            <a:pt x="4211" y="4354"/>
                          </a:lnTo>
                          <a:lnTo>
                            <a:pt x="3810" y="3944"/>
                          </a:lnTo>
                          <a:cubicBezTo>
                            <a:pt x="3819" y="3935"/>
                            <a:pt x="3819" y="3926"/>
                            <a:pt x="3819" y="3917"/>
                          </a:cubicBezTo>
                          <a:cubicBezTo>
                            <a:pt x="3819" y="3881"/>
                            <a:pt x="3801" y="3864"/>
                            <a:pt x="3765" y="3864"/>
                          </a:cubicBezTo>
                          <a:cubicBezTo>
                            <a:pt x="3738" y="3864"/>
                            <a:pt x="3712" y="3881"/>
                            <a:pt x="3712" y="3917"/>
                          </a:cubicBezTo>
                          <a:cubicBezTo>
                            <a:pt x="3712" y="3944"/>
                            <a:pt x="3738" y="3971"/>
                            <a:pt x="3765" y="3971"/>
                          </a:cubicBezTo>
                          <a:cubicBezTo>
                            <a:pt x="3783" y="3971"/>
                            <a:pt x="3792" y="3962"/>
                            <a:pt x="3801" y="3962"/>
                          </a:cubicBezTo>
                          <a:lnTo>
                            <a:pt x="4202" y="4372"/>
                          </a:lnTo>
                          <a:lnTo>
                            <a:pt x="4970" y="4372"/>
                          </a:lnTo>
                          <a:lnTo>
                            <a:pt x="4970" y="8164"/>
                          </a:lnTo>
                          <a:lnTo>
                            <a:pt x="4675" y="8164"/>
                          </a:lnTo>
                          <a:lnTo>
                            <a:pt x="4131" y="8690"/>
                          </a:lnTo>
                          <a:lnTo>
                            <a:pt x="4131" y="8699"/>
                          </a:lnTo>
                          <a:lnTo>
                            <a:pt x="4131" y="9002"/>
                          </a:lnTo>
                          <a:lnTo>
                            <a:pt x="3997" y="9002"/>
                          </a:lnTo>
                          <a:lnTo>
                            <a:pt x="3997" y="8199"/>
                          </a:lnTo>
                          <a:lnTo>
                            <a:pt x="4773" y="7441"/>
                          </a:lnTo>
                          <a:lnTo>
                            <a:pt x="4773" y="7120"/>
                          </a:lnTo>
                          <a:lnTo>
                            <a:pt x="4791" y="7120"/>
                          </a:lnTo>
                          <a:cubicBezTo>
                            <a:pt x="4818" y="7102"/>
                            <a:pt x="4827" y="7075"/>
                            <a:pt x="4818" y="7048"/>
                          </a:cubicBezTo>
                          <a:cubicBezTo>
                            <a:pt x="4804" y="7028"/>
                            <a:pt x="4786" y="7018"/>
                            <a:pt x="4766" y="7018"/>
                          </a:cubicBezTo>
                          <a:cubicBezTo>
                            <a:pt x="4760" y="7018"/>
                            <a:pt x="4753" y="7019"/>
                            <a:pt x="4746" y="7022"/>
                          </a:cubicBezTo>
                          <a:cubicBezTo>
                            <a:pt x="4720" y="7039"/>
                            <a:pt x="4702" y="7066"/>
                            <a:pt x="4720" y="7093"/>
                          </a:cubicBezTo>
                          <a:cubicBezTo>
                            <a:pt x="4729" y="7111"/>
                            <a:pt x="4746" y="7120"/>
                            <a:pt x="4755" y="7120"/>
                          </a:cubicBezTo>
                          <a:lnTo>
                            <a:pt x="4755" y="7432"/>
                          </a:lnTo>
                          <a:lnTo>
                            <a:pt x="3979" y="8190"/>
                          </a:lnTo>
                          <a:lnTo>
                            <a:pt x="3979" y="9002"/>
                          </a:lnTo>
                          <a:lnTo>
                            <a:pt x="3854" y="9002"/>
                          </a:lnTo>
                          <a:lnTo>
                            <a:pt x="3854" y="8137"/>
                          </a:lnTo>
                          <a:lnTo>
                            <a:pt x="4595" y="7405"/>
                          </a:lnTo>
                          <a:lnTo>
                            <a:pt x="4604" y="7396"/>
                          </a:lnTo>
                          <a:lnTo>
                            <a:pt x="4604" y="7173"/>
                          </a:lnTo>
                          <a:cubicBezTo>
                            <a:pt x="4604" y="7173"/>
                            <a:pt x="4613" y="7173"/>
                            <a:pt x="4613" y="7164"/>
                          </a:cubicBezTo>
                          <a:cubicBezTo>
                            <a:pt x="4639" y="7155"/>
                            <a:pt x="4648" y="7120"/>
                            <a:pt x="4639" y="7093"/>
                          </a:cubicBezTo>
                          <a:cubicBezTo>
                            <a:pt x="4628" y="7076"/>
                            <a:pt x="4613" y="7066"/>
                            <a:pt x="4596" y="7066"/>
                          </a:cubicBezTo>
                          <a:cubicBezTo>
                            <a:pt x="4587" y="7066"/>
                            <a:pt x="4578" y="7069"/>
                            <a:pt x="4568" y="7075"/>
                          </a:cubicBezTo>
                          <a:cubicBezTo>
                            <a:pt x="4541" y="7084"/>
                            <a:pt x="4532" y="7120"/>
                            <a:pt x="4541" y="7147"/>
                          </a:cubicBezTo>
                          <a:cubicBezTo>
                            <a:pt x="4550" y="7164"/>
                            <a:pt x="4568" y="7173"/>
                            <a:pt x="4586" y="7173"/>
                          </a:cubicBezTo>
                          <a:lnTo>
                            <a:pt x="4586" y="7396"/>
                          </a:lnTo>
                          <a:lnTo>
                            <a:pt x="3837" y="8119"/>
                          </a:lnTo>
                          <a:lnTo>
                            <a:pt x="3837" y="8128"/>
                          </a:lnTo>
                          <a:lnTo>
                            <a:pt x="3837" y="9011"/>
                          </a:lnTo>
                          <a:cubicBezTo>
                            <a:pt x="3783" y="9029"/>
                            <a:pt x="3738" y="9082"/>
                            <a:pt x="3738" y="9154"/>
                          </a:cubicBezTo>
                          <a:lnTo>
                            <a:pt x="3738" y="9181"/>
                          </a:lnTo>
                          <a:lnTo>
                            <a:pt x="3346" y="9181"/>
                          </a:lnTo>
                          <a:lnTo>
                            <a:pt x="3132" y="8975"/>
                          </a:lnTo>
                          <a:lnTo>
                            <a:pt x="3132" y="7405"/>
                          </a:lnTo>
                          <a:lnTo>
                            <a:pt x="3774" y="6781"/>
                          </a:lnTo>
                          <a:lnTo>
                            <a:pt x="4167" y="6781"/>
                          </a:lnTo>
                          <a:lnTo>
                            <a:pt x="4167" y="6763"/>
                          </a:lnTo>
                          <a:lnTo>
                            <a:pt x="3765" y="6763"/>
                          </a:lnTo>
                          <a:lnTo>
                            <a:pt x="3123" y="7396"/>
                          </a:lnTo>
                          <a:lnTo>
                            <a:pt x="3114" y="7396"/>
                          </a:lnTo>
                          <a:lnTo>
                            <a:pt x="3114" y="8975"/>
                          </a:lnTo>
                          <a:lnTo>
                            <a:pt x="3337" y="9198"/>
                          </a:lnTo>
                          <a:lnTo>
                            <a:pt x="3738" y="9198"/>
                          </a:lnTo>
                          <a:lnTo>
                            <a:pt x="3738" y="9386"/>
                          </a:lnTo>
                          <a:lnTo>
                            <a:pt x="3221" y="9386"/>
                          </a:lnTo>
                          <a:lnTo>
                            <a:pt x="2891" y="9029"/>
                          </a:lnTo>
                          <a:lnTo>
                            <a:pt x="2891" y="7405"/>
                          </a:lnTo>
                          <a:lnTo>
                            <a:pt x="3774" y="6531"/>
                          </a:lnTo>
                          <a:lnTo>
                            <a:pt x="4140" y="6531"/>
                          </a:lnTo>
                          <a:lnTo>
                            <a:pt x="4140" y="6513"/>
                          </a:lnTo>
                          <a:lnTo>
                            <a:pt x="3765" y="6513"/>
                          </a:lnTo>
                          <a:lnTo>
                            <a:pt x="2873" y="7396"/>
                          </a:lnTo>
                          <a:lnTo>
                            <a:pt x="2873" y="9038"/>
                          </a:lnTo>
                          <a:lnTo>
                            <a:pt x="3212" y="9404"/>
                          </a:lnTo>
                          <a:lnTo>
                            <a:pt x="3738" y="9404"/>
                          </a:lnTo>
                          <a:lnTo>
                            <a:pt x="3738" y="9493"/>
                          </a:lnTo>
                          <a:lnTo>
                            <a:pt x="3096" y="9493"/>
                          </a:lnTo>
                          <a:lnTo>
                            <a:pt x="2730" y="9145"/>
                          </a:lnTo>
                          <a:lnTo>
                            <a:pt x="2730" y="8627"/>
                          </a:lnTo>
                          <a:lnTo>
                            <a:pt x="2489" y="8378"/>
                          </a:lnTo>
                          <a:lnTo>
                            <a:pt x="1838" y="8378"/>
                          </a:lnTo>
                          <a:lnTo>
                            <a:pt x="1838" y="8387"/>
                          </a:lnTo>
                          <a:cubicBezTo>
                            <a:pt x="1829" y="8342"/>
                            <a:pt x="1794" y="8315"/>
                            <a:pt x="1749" y="8315"/>
                          </a:cubicBezTo>
                          <a:lnTo>
                            <a:pt x="1490" y="8315"/>
                          </a:lnTo>
                          <a:lnTo>
                            <a:pt x="1490" y="7762"/>
                          </a:lnTo>
                          <a:lnTo>
                            <a:pt x="3212" y="6031"/>
                          </a:lnTo>
                          <a:lnTo>
                            <a:pt x="4140" y="6031"/>
                          </a:lnTo>
                          <a:lnTo>
                            <a:pt x="4140" y="6014"/>
                          </a:lnTo>
                          <a:lnTo>
                            <a:pt x="3203" y="6014"/>
                          </a:lnTo>
                          <a:lnTo>
                            <a:pt x="1472" y="7753"/>
                          </a:lnTo>
                          <a:lnTo>
                            <a:pt x="1472" y="8315"/>
                          </a:lnTo>
                          <a:lnTo>
                            <a:pt x="1446" y="8315"/>
                          </a:lnTo>
                          <a:cubicBezTo>
                            <a:pt x="1401" y="8315"/>
                            <a:pt x="1356" y="8342"/>
                            <a:pt x="1348" y="8387"/>
                          </a:cubicBezTo>
                          <a:lnTo>
                            <a:pt x="1348" y="8378"/>
                          </a:lnTo>
                          <a:lnTo>
                            <a:pt x="955" y="8378"/>
                          </a:lnTo>
                          <a:lnTo>
                            <a:pt x="759" y="8244"/>
                          </a:lnTo>
                          <a:lnTo>
                            <a:pt x="473" y="8244"/>
                          </a:lnTo>
                          <a:cubicBezTo>
                            <a:pt x="473" y="8199"/>
                            <a:pt x="482" y="8164"/>
                            <a:pt x="482" y="8119"/>
                          </a:cubicBezTo>
                          <a:lnTo>
                            <a:pt x="678" y="8119"/>
                          </a:lnTo>
                          <a:cubicBezTo>
                            <a:pt x="678" y="8128"/>
                            <a:pt x="678" y="8128"/>
                            <a:pt x="687" y="8137"/>
                          </a:cubicBezTo>
                          <a:cubicBezTo>
                            <a:pt x="693" y="8154"/>
                            <a:pt x="710" y="8164"/>
                            <a:pt x="729" y="8164"/>
                          </a:cubicBezTo>
                          <a:cubicBezTo>
                            <a:pt x="739" y="8164"/>
                            <a:pt x="749" y="8161"/>
                            <a:pt x="759" y="8155"/>
                          </a:cubicBezTo>
                          <a:cubicBezTo>
                            <a:pt x="786" y="8146"/>
                            <a:pt x="794" y="8110"/>
                            <a:pt x="777" y="8083"/>
                          </a:cubicBezTo>
                          <a:cubicBezTo>
                            <a:pt x="771" y="8066"/>
                            <a:pt x="754" y="8056"/>
                            <a:pt x="735" y="8056"/>
                          </a:cubicBezTo>
                          <a:cubicBezTo>
                            <a:pt x="725" y="8056"/>
                            <a:pt x="715" y="8059"/>
                            <a:pt x="705" y="8065"/>
                          </a:cubicBezTo>
                          <a:cubicBezTo>
                            <a:pt x="696" y="8074"/>
                            <a:pt x="687" y="8083"/>
                            <a:pt x="678" y="8101"/>
                          </a:cubicBezTo>
                          <a:lnTo>
                            <a:pt x="491" y="8101"/>
                          </a:lnTo>
                          <a:cubicBezTo>
                            <a:pt x="491" y="8083"/>
                            <a:pt x="491" y="8056"/>
                            <a:pt x="491" y="8039"/>
                          </a:cubicBezTo>
                          <a:cubicBezTo>
                            <a:pt x="500" y="8003"/>
                            <a:pt x="500" y="7976"/>
                            <a:pt x="500" y="7941"/>
                          </a:cubicBezTo>
                          <a:lnTo>
                            <a:pt x="830" y="7941"/>
                          </a:lnTo>
                          <a:cubicBezTo>
                            <a:pt x="830" y="7949"/>
                            <a:pt x="830" y="7958"/>
                            <a:pt x="830" y="7958"/>
                          </a:cubicBezTo>
                          <a:cubicBezTo>
                            <a:pt x="844" y="7978"/>
                            <a:pt x="867" y="7988"/>
                            <a:pt x="885" y="7988"/>
                          </a:cubicBezTo>
                          <a:cubicBezTo>
                            <a:pt x="891" y="7988"/>
                            <a:pt x="897" y="7987"/>
                            <a:pt x="902" y="7985"/>
                          </a:cubicBezTo>
                          <a:cubicBezTo>
                            <a:pt x="928" y="7967"/>
                            <a:pt x="946" y="7941"/>
                            <a:pt x="928" y="7914"/>
                          </a:cubicBezTo>
                          <a:cubicBezTo>
                            <a:pt x="922" y="7894"/>
                            <a:pt x="900" y="7884"/>
                            <a:pt x="878" y="7884"/>
                          </a:cubicBezTo>
                          <a:cubicBezTo>
                            <a:pt x="871" y="7884"/>
                            <a:pt x="864" y="7885"/>
                            <a:pt x="857" y="7887"/>
                          </a:cubicBezTo>
                          <a:cubicBezTo>
                            <a:pt x="839" y="7896"/>
                            <a:pt x="830" y="7914"/>
                            <a:pt x="830" y="7923"/>
                          </a:cubicBezTo>
                          <a:lnTo>
                            <a:pt x="509" y="7923"/>
                          </a:lnTo>
                          <a:cubicBezTo>
                            <a:pt x="509" y="7869"/>
                            <a:pt x="518" y="7816"/>
                            <a:pt x="518" y="7771"/>
                          </a:cubicBezTo>
                          <a:lnTo>
                            <a:pt x="964" y="7771"/>
                          </a:lnTo>
                          <a:cubicBezTo>
                            <a:pt x="964" y="7771"/>
                            <a:pt x="964" y="7780"/>
                            <a:pt x="964" y="7780"/>
                          </a:cubicBezTo>
                          <a:cubicBezTo>
                            <a:pt x="977" y="7800"/>
                            <a:pt x="996" y="7810"/>
                            <a:pt x="1015" y="7810"/>
                          </a:cubicBezTo>
                          <a:cubicBezTo>
                            <a:pt x="1022" y="7810"/>
                            <a:pt x="1029" y="7809"/>
                            <a:pt x="1035" y="7807"/>
                          </a:cubicBezTo>
                          <a:cubicBezTo>
                            <a:pt x="1062" y="7789"/>
                            <a:pt x="1071" y="7762"/>
                            <a:pt x="1062" y="7735"/>
                          </a:cubicBezTo>
                          <a:cubicBezTo>
                            <a:pt x="1049" y="7715"/>
                            <a:pt x="1030" y="7705"/>
                            <a:pt x="1011" y="7705"/>
                          </a:cubicBezTo>
                          <a:cubicBezTo>
                            <a:pt x="1004" y="7705"/>
                            <a:pt x="997" y="7706"/>
                            <a:pt x="991" y="7709"/>
                          </a:cubicBezTo>
                          <a:cubicBezTo>
                            <a:pt x="973" y="7717"/>
                            <a:pt x="964" y="7735"/>
                            <a:pt x="964" y="7753"/>
                          </a:cubicBezTo>
                          <a:lnTo>
                            <a:pt x="527" y="7753"/>
                          </a:lnTo>
                          <a:cubicBezTo>
                            <a:pt x="527" y="7700"/>
                            <a:pt x="536" y="7646"/>
                            <a:pt x="536" y="7593"/>
                          </a:cubicBezTo>
                          <a:lnTo>
                            <a:pt x="1107" y="7593"/>
                          </a:lnTo>
                          <a:cubicBezTo>
                            <a:pt x="1107" y="7602"/>
                            <a:pt x="1107" y="7610"/>
                            <a:pt x="1107" y="7610"/>
                          </a:cubicBezTo>
                          <a:cubicBezTo>
                            <a:pt x="1120" y="7631"/>
                            <a:pt x="1138" y="7641"/>
                            <a:pt x="1158" y="7641"/>
                          </a:cubicBezTo>
                          <a:cubicBezTo>
                            <a:pt x="1165" y="7641"/>
                            <a:pt x="1171" y="7639"/>
                            <a:pt x="1178" y="7637"/>
                          </a:cubicBezTo>
                          <a:cubicBezTo>
                            <a:pt x="1205" y="7619"/>
                            <a:pt x="1223" y="7593"/>
                            <a:pt x="1205" y="7566"/>
                          </a:cubicBezTo>
                          <a:cubicBezTo>
                            <a:pt x="1198" y="7547"/>
                            <a:pt x="1178" y="7532"/>
                            <a:pt x="1157" y="7532"/>
                          </a:cubicBezTo>
                          <a:cubicBezTo>
                            <a:pt x="1149" y="7532"/>
                            <a:pt x="1141" y="7534"/>
                            <a:pt x="1133" y="7539"/>
                          </a:cubicBezTo>
                          <a:cubicBezTo>
                            <a:pt x="1116" y="7548"/>
                            <a:pt x="1107" y="7566"/>
                            <a:pt x="1107" y="7575"/>
                          </a:cubicBezTo>
                          <a:lnTo>
                            <a:pt x="536" y="7575"/>
                          </a:lnTo>
                          <a:cubicBezTo>
                            <a:pt x="536" y="7539"/>
                            <a:pt x="536" y="7503"/>
                            <a:pt x="536" y="7468"/>
                          </a:cubicBezTo>
                          <a:lnTo>
                            <a:pt x="1330" y="7468"/>
                          </a:lnTo>
                          <a:lnTo>
                            <a:pt x="2507" y="6290"/>
                          </a:lnTo>
                          <a:cubicBezTo>
                            <a:pt x="2516" y="6299"/>
                            <a:pt x="2534" y="6308"/>
                            <a:pt x="2543" y="6308"/>
                          </a:cubicBezTo>
                          <a:cubicBezTo>
                            <a:pt x="2579" y="6308"/>
                            <a:pt x="2597" y="6281"/>
                            <a:pt x="2597" y="6254"/>
                          </a:cubicBezTo>
                          <a:cubicBezTo>
                            <a:pt x="2597" y="6228"/>
                            <a:pt x="2579" y="6201"/>
                            <a:pt x="2543" y="6201"/>
                          </a:cubicBezTo>
                          <a:cubicBezTo>
                            <a:pt x="2516" y="6201"/>
                            <a:pt x="2489" y="6228"/>
                            <a:pt x="2489" y="6254"/>
                          </a:cubicBezTo>
                          <a:cubicBezTo>
                            <a:pt x="2489" y="6263"/>
                            <a:pt x="2498" y="6272"/>
                            <a:pt x="2498" y="6281"/>
                          </a:cubicBezTo>
                          <a:lnTo>
                            <a:pt x="1321" y="7450"/>
                          </a:lnTo>
                          <a:lnTo>
                            <a:pt x="536" y="7450"/>
                          </a:lnTo>
                          <a:cubicBezTo>
                            <a:pt x="536" y="7396"/>
                            <a:pt x="536" y="7343"/>
                            <a:pt x="527" y="7289"/>
                          </a:cubicBezTo>
                          <a:cubicBezTo>
                            <a:pt x="518" y="7280"/>
                            <a:pt x="518" y="7271"/>
                            <a:pt x="518" y="7254"/>
                          </a:cubicBezTo>
                          <a:lnTo>
                            <a:pt x="1205" y="7254"/>
                          </a:lnTo>
                          <a:lnTo>
                            <a:pt x="2177" y="6290"/>
                          </a:lnTo>
                          <a:cubicBezTo>
                            <a:pt x="2186" y="6299"/>
                            <a:pt x="2195" y="6308"/>
                            <a:pt x="2213" y="6308"/>
                          </a:cubicBezTo>
                          <a:cubicBezTo>
                            <a:pt x="2240" y="6308"/>
                            <a:pt x="2266" y="6281"/>
                            <a:pt x="2266" y="6254"/>
                          </a:cubicBezTo>
                          <a:cubicBezTo>
                            <a:pt x="2266" y="6228"/>
                            <a:pt x="2240" y="6201"/>
                            <a:pt x="2213" y="6201"/>
                          </a:cubicBezTo>
                          <a:cubicBezTo>
                            <a:pt x="2186" y="6201"/>
                            <a:pt x="2159" y="6228"/>
                            <a:pt x="2159" y="6254"/>
                          </a:cubicBezTo>
                          <a:cubicBezTo>
                            <a:pt x="2159" y="6263"/>
                            <a:pt x="2159" y="6272"/>
                            <a:pt x="2168" y="6281"/>
                          </a:cubicBezTo>
                          <a:lnTo>
                            <a:pt x="1196" y="7236"/>
                          </a:lnTo>
                          <a:lnTo>
                            <a:pt x="509" y="7236"/>
                          </a:lnTo>
                          <a:cubicBezTo>
                            <a:pt x="500" y="7191"/>
                            <a:pt x="482" y="7129"/>
                            <a:pt x="464" y="7075"/>
                          </a:cubicBezTo>
                          <a:lnTo>
                            <a:pt x="1053" y="7075"/>
                          </a:lnTo>
                          <a:lnTo>
                            <a:pt x="1811" y="6290"/>
                          </a:lnTo>
                          <a:cubicBezTo>
                            <a:pt x="1822" y="6301"/>
                            <a:pt x="1832" y="6305"/>
                            <a:pt x="1843" y="6305"/>
                          </a:cubicBezTo>
                          <a:cubicBezTo>
                            <a:pt x="1850" y="6305"/>
                            <a:pt x="1858" y="6303"/>
                            <a:pt x="1865" y="6299"/>
                          </a:cubicBezTo>
                          <a:cubicBezTo>
                            <a:pt x="1892" y="6290"/>
                            <a:pt x="1910" y="6254"/>
                            <a:pt x="1892" y="6228"/>
                          </a:cubicBezTo>
                          <a:cubicBezTo>
                            <a:pt x="1886" y="6210"/>
                            <a:pt x="1869" y="6201"/>
                            <a:pt x="1851" y="6201"/>
                          </a:cubicBezTo>
                          <a:cubicBezTo>
                            <a:pt x="1840" y="6201"/>
                            <a:pt x="1830" y="6204"/>
                            <a:pt x="1820" y="6210"/>
                          </a:cubicBezTo>
                          <a:cubicBezTo>
                            <a:pt x="1794" y="6219"/>
                            <a:pt x="1785" y="6254"/>
                            <a:pt x="1794" y="6281"/>
                          </a:cubicBezTo>
                          <a:lnTo>
                            <a:pt x="1044" y="7048"/>
                          </a:lnTo>
                          <a:lnTo>
                            <a:pt x="464" y="7048"/>
                          </a:lnTo>
                          <a:cubicBezTo>
                            <a:pt x="447" y="6995"/>
                            <a:pt x="420" y="6941"/>
                            <a:pt x="402" y="6879"/>
                          </a:cubicBezTo>
                          <a:lnTo>
                            <a:pt x="955" y="6879"/>
                          </a:lnTo>
                          <a:lnTo>
                            <a:pt x="1847" y="5960"/>
                          </a:lnTo>
                          <a:lnTo>
                            <a:pt x="1856" y="5951"/>
                          </a:lnTo>
                          <a:lnTo>
                            <a:pt x="1847" y="5576"/>
                          </a:lnTo>
                          <a:lnTo>
                            <a:pt x="1838" y="5576"/>
                          </a:lnTo>
                          <a:cubicBezTo>
                            <a:pt x="1927" y="5576"/>
                            <a:pt x="2008" y="5523"/>
                            <a:pt x="2034" y="5452"/>
                          </a:cubicBezTo>
                          <a:lnTo>
                            <a:pt x="2034" y="5460"/>
                          </a:lnTo>
                          <a:lnTo>
                            <a:pt x="2481" y="5460"/>
                          </a:lnTo>
                          <a:lnTo>
                            <a:pt x="2837" y="5791"/>
                          </a:lnTo>
                          <a:cubicBezTo>
                            <a:pt x="2828" y="5799"/>
                            <a:pt x="2820" y="5808"/>
                            <a:pt x="2820" y="5826"/>
                          </a:cubicBezTo>
                          <a:cubicBezTo>
                            <a:pt x="2820" y="5853"/>
                            <a:pt x="2846" y="5880"/>
                            <a:pt x="2873" y="5880"/>
                          </a:cubicBezTo>
                          <a:cubicBezTo>
                            <a:pt x="2909" y="5880"/>
                            <a:pt x="2927" y="5853"/>
                            <a:pt x="2927" y="5826"/>
                          </a:cubicBezTo>
                          <a:cubicBezTo>
                            <a:pt x="2927" y="5791"/>
                            <a:pt x="2909" y="5773"/>
                            <a:pt x="2873" y="5773"/>
                          </a:cubicBezTo>
                          <a:cubicBezTo>
                            <a:pt x="2864" y="5773"/>
                            <a:pt x="2855" y="5773"/>
                            <a:pt x="2846" y="5782"/>
                          </a:cubicBezTo>
                          <a:lnTo>
                            <a:pt x="2489" y="5443"/>
                          </a:lnTo>
                          <a:lnTo>
                            <a:pt x="2043" y="5443"/>
                          </a:lnTo>
                          <a:cubicBezTo>
                            <a:pt x="2052" y="5416"/>
                            <a:pt x="2061" y="5389"/>
                            <a:pt x="2061" y="5362"/>
                          </a:cubicBezTo>
                          <a:lnTo>
                            <a:pt x="2061" y="5237"/>
                          </a:lnTo>
                          <a:lnTo>
                            <a:pt x="2498" y="5237"/>
                          </a:lnTo>
                          <a:lnTo>
                            <a:pt x="2739" y="5460"/>
                          </a:lnTo>
                          <a:cubicBezTo>
                            <a:pt x="2739" y="5469"/>
                            <a:pt x="2730" y="5478"/>
                            <a:pt x="2730" y="5487"/>
                          </a:cubicBezTo>
                          <a:cubicBezTo>
                            <a:pt x="2730" y="5523"/>
                            <a:pt x="2757" y="5541"/>
                            <a:pt x="2784" y="5541"/>
                          </a:cubicBezTo>
                          <a:cubicBezTo>
                            <a:pt x="2820" y="5541"/>
                            <a:pt x="2837" y="5523"/>
                            <a:pt x="2837" y="5487"/>
                          </a:cubicBezTo>
                          <a:cubicBezTo>
                            <a:pt x="2837" y="5460"/>
                            <a:pt x="2820" y="5434"/>
                            <a:pt x="2784" y="5434"/>
                          </a:cubicBezTo>
                          <a:cubicBezTo>
                            <a:pt x="2775" y="5434"/>
                            <a:pt x="2766" y="5443"/>
                            <a:pt x="2757" y="5452"/>
                          </a:cubicBezTo>
                          <a:lnTo>
                            <a:pt x="2507" y="5220"/>
                          </a:lnTo>
                          <a:lnTo>
                            <a:pt x="2061" y="5220"/>
                          </a:lnTo>
                          <a:lnTo>
                            <a:pt x="2061" y="4997"/>
                          </a:lnTo>
                          <a:lnTo>
                            <a:pt x="2605" y="4997"/>
                          </a:lnTo>
                          <a:lnTo>
                            <a:pt x="3373" y="5773"/>
                          </a:lnTo>
                          <a:lnTo>
                            <a:pt x="4140" y="5773"/>
                          </a:lnTo>
                          <a:lnTo>
                            <a:pt x="4140" y="5755"/>
                          </a:lnTo>
                          <a:lnTo>
                            <a:pt x="3382" y="5755"/>
                          </a:lnTo>
                          <a:lnTo>
                            <a:pt x="2614" y="4988"/>
                          </a:lnTo>
                          <a:lnTo>
                            <a:pt x="2605" y="4979"/>
                          </a:lnTo>
                          <a:lnTo>
                            <a:pt x="2061" y="4979"/>
                          </a:lnTo>
                          <a:lnTo>
                            <a:pt x="2061" y="4702"/>
                          </a:lnTo>
                          <a:lnTo>
                            <a:pt x="2597" y="4702"/>
                          </a:lnTo>
                          <a:lnTo>
                            <a:pt x="3426" y="5532"/>
                          </a:lnTo>
                          <a:lnTo>
                            <a:pt x="3426" y="5541"/>
                          </a:lnTo>
                          <a:lnTo>
                            <a:pt x="4140" y="5541"/>
                          </a:lnTo>
                          <a:lnTo>
                            <a:pt x="4140" y="5523"/>
                          </a:lnTo>
                          <a:lnTo>
                            <a:pt x="3435" y="5523"/>
                          </a:lnTo>
                          <a:lnTo>
                            <a:pt x="2605" y="4684"/>
                          </a:lnTo>
                          <a:lnTo>
                            <a:pt x="2061" y="4684"/>
                          </a:lnTo>
                          <a:lnTo>
                            <a:pt x="2061" y="4693"/>
                          </a:lnTo>
                          <a:cubicBezTo>
                            <a:pt x="2061" y="4568"/>
                            <a:pt x="1963" y="4470"/>
                            <a:pt x="1838" y="4470"/>
                          </a:cubicBezTo>
                          <a:lnTo>
                            <a:pt x="1642" y="4470"/>
                          </a:lnTo>
                          <a:lnTo>
                            <a:pt x="1642" y="3953"/>
                          </a:lnTo>
                          <a:lnTo>
                            <a:pt x="1954" y="3658"/>
                          </a:lnTo>
                          <a:lnTo>
                            <a:pt x="2811" y="3658"/>
                          </a:lnTo>
                          <a:lnTo>
                            <a:pt x="3622" y="2811"/>
                          </a:lnTo>
                          <a:lnTo>
                            <a:pt x="3622" y="2053"/>
                          </a:lnTo>
                          <a:lnTo>
                            <a:pt x="3605" y="2053"/>
                          </a:lnTo>
                          <a:lnTo>
                            <a:pt x="3605" y="2802"/>
                          </a:lnTo>
                          <a:lnTo>
                            <a:pt x="2802" y="3641"/>
                          </a:lnTo>
                          <a:lnTo>
                            <a:pt x="1945" y="3641"/>
                          </a:lnTo>
                          <a:lnTo>
                            <a:pt x="1633" y="3935"/>
                          </a:lnTo>
                          <a:lnTo>
                            <a:pt x="1624" y="3944"/>
                          </a:lnTo>
                          <a:lnTo>
                            <a:pt x="1624" y="4470"/>
                          </a:lnTo>
                          <a:lnTo>
                            <a:pt x="1383" y="4470"/>
                          </a:lnTo>
                          <a:lnTo>
                            <a:pt x="1383" y="3605"/>
                          </a:lnTo>
                          <a:lnTo>
                            <a:pt x="794" y="3052"/>
                          </a:lnTo>
                          <a:cubicBezTo>
                            <a:pt x="812" y="3025"/>
                            <a:pt x="830" y="2998"/>
                            <a:pt x="857" y="2972"/>
                          </a:cubicBezTo>
                          <a:cubicBezTo>
                            <a:pt x="866" y="2945"/>
                            <a:pt x="884" y="2927"/>
                            <a:pt x="910" y="2909"/>
                          </a:cubicBezTo>
                          <a:lnTo>
                            <a:pt x="1196" y="2909"/>
                          </a:lnTo>
                          <a:lnTo>
                            <a:pt x="1490" y="3186"/>
                          </a:lnTo>
                          <a:cubicBezTo>
                            <a:pt x="1490" y="3195"/>
                            <a:pt x="1481" y="3212"/>
                            <a:pt x="1481" y="3221"/>
                          </a:cubicBezTo>
                          <a:cubicBezTo>
                            <a:pt x="1481" y="3248"/>
                            <a:pt x="1508" y="3275"/>
                            <a:pt x="1535" y="3275"/>
                          </a:cubicBezTo>
                          <a:cubicBezTo>
                            <a:pt x="1562" y="3275"/>
                            <a:pt x="1588" y="3248"/>
                            <a:pt x="1588" y="3221"/>
                          </a:cubicBezTo>
                          <a:cubicBezTo>
                            <a:pt x="1588" y="3195"/>
                            <a:pt x="1562" y="3168"/>
                            <a:pt x="1535" y="3168"/>
                          </a:cubicBezTo>
                          <a:cubicBezTo>
                            <a:pt x="1526" y="3168"/>
                            <a:pt x="1517" y="3177"/>
                            <a:pt x="1508" y="3177"/>
                          </a:cubicBezTo>
                          <a:lnTo>
                            <a:pt x="1205" y="2891"/>
                          </a:lnTo>
                          <a:lnTo>
                            <a:pt x="928" y="2891"/>
                          </a:lnTo>
                          <a:cubicBezTo>
                            <a:pt x="973" y="2838"/>
                            <a:pt x="1035" y="2784"/>
                            <a:pt x="1107" y="2731"/>
                          </a:cubicBezTo>
                          <a:lnTo>
                            <a:pt x="1374" y="2731"/>
                          </a:lnTo>
                          <a:lnTo>
                            <a:pt x="1695" y="3043"/>
                          </a:lnTo>
                          <a:cubicBezTo>
                            <a:pt x="1687" y="3052"/>
                            <a:pt x="1678" y="3061"/>
                            <a:pt x="1678" y="3070"/>
                          </a:cubicBezTo>
                          <a:cubicBezTo>
                            <a:pt x="1678" y="3105"/>
                            <a:pt x="1704" y="3123"/>
                            <a:pt x="1731" y="3123"/>
                          </a:cubicBezTo>
                          <a:cubicBezTo>
                            <a:pt x="1767" y="3123"/>
                            <a:pt x="1785" y="3105"/>
                            <a:pt x="1785" y="3070"/>
                          </a:cubicBezTo>
                          <a:cubicBezTo>
                            <a:pt x="1785" y="3043"/>
                            <a:pt x="1767" y="3016"/>
                            <a:pt x="1731" y="3016"/>
                          </a:cubicBezTo>
                          <a:cubicBezTo>
                            <a:pt x="1722" y="3016"/>
                            <a:pt x="1713" y="3025"/>
                            <a:pt x="1704" y="3025"/>
                          </a:cubicBezTo>
                          <a:lnTo>
                            <a:pt x="1383" y="2713"/>
                          </a:lnTo>
                          <a:lnTo>
                            <a:pt x="1125" y="2713"/>
                          </a:lnTo>
                          <a:cubicBezTo>
                            <a:pt x="1169" y="2677"/>
                            <a:pt x="1214" y="2641"/>
                            <a:pt x="1258" y="2615"/>
                          </a:cubicBezTo>
                          <a:lnTo>
                            <a:pt x="1580" y="2615"/>
                          </a:lnTo>
                          <a:lnTo>
                            <a:pt x="1865" y="2891"/>
                          </a:lnTo>
                          <a:cubicBezTo>
                            <a:pt x="1865" y="2900"/>
                            <a:pt x="1856" y="2909"/>
                            <a:pt x="1856" y="2927"/>
                          </a:cubicBezTo>
                          <a:cubicBezTo>
                            <a:pt x="1856" y="2954"/>
                            <a:pt x="1883" y="2980"/>
                            <a:pt x="1910" y="2980"/>
                          </a:cubicBezTo>
                          <a:cubicBezTo>
                            <a:pt x="1945" y="2980"/>
                            <a:pt x="1963" y="2954"/>
                            <a:pt x="1963" y="2927"/>
                          </a:cubicBezTo>
                          <a:cubicBezTo>
                            <a:pt x="1963" y="2891"/>
                            <a:pt x="1945" y="2873"/>
                            <a:pt x="1910" y="2873"/>
                          </a:cubicBezTo>
                          <a:cubicBezTo>
                            <a:pt x="1901" y="2873"/>
                            <a:pt x="1892" y="2873"/>
                            <a:pt x="1883" y="2882"/>
                          </a:cubicBezTo>
                          <a:lnTo>
                            <a:pt x="1588" y="2588"/>
                          </a:lnTo>
                          <a:lnTo>
                            <a:pt x="1285" y="2588"/>
                          </a:lnTo>
                          <a:cubicBezTo>
                            <a:pt x="1356" y="2534"/>
                            <a:pt x="1437" y="2481"/>
                            <a:pt x="1508" y="2427"/>
                          </a:cubicBezTo>
                          <a:lnTo>
                            <a:pt x="2097" y="2427"/>
                          </a:lnTo>
                          <a:lnTo>
                            <a:pt x="2266" y="2311"/>
                          </a:lnTo>
                          <a:lnTo>
                            <a:pt x="2614" y="2311"/>
                          </a:lnTo>
                          <a:cubicBezTo>
                            <a:pt x="2614" y="2338"/>
                            <a:pt x="2632" y="2356"/>
                            <a:pt x="2659" y="2356"/>
                          </a:cubicBezTo>
                          <a:cubicBezTo>
                            <a:pt x="2695" y="2356"/>
                            <a:pt x="2712" y="2329"/>
                            <a:pt x="2712" y="2302"/>
                          </a:cubicBezTo>
                          <a:cubicBezTo>
                            <a:pt x="2712" y="2267"/>
                            <a:pt x="2695" y="2249"/>
                            <a:pt x="2659" y="2249"/>
                          </a:cubicBezTo>
                          <a:cubicBezTo>
                            <a:pt x="2632" y="2249"/>
                            <a:pt x="2614" y="2267"/>
                            <a:pt x="2614" y="2294"/>
                          </a:cubicBezTo>
                          <a:lnTo>
                            <a:pt x="2258" y="2294"/>
                          </a:lnTo>
                          <a:lnTo>
                            <a:pt x="2097" y="2409"/>
                          </a:lnTo>
                          <a:lnTo>
                            <a:pt x="1535" y="2409"/>
                          </a:lnTo>
                          <a:cubicBezTo>
                            <a:pt x="1642" y="2338"/>
                            <a:pt x="1740" y="2267"/>
                            <a:pt x="1811" y="2222"/>
                          </a:cubicBezTo>
                          <a:lnTo>
                            <a:pt x="2757" y="2222"/>
                          </a:lnTo>
                          <a:cubicBezTo>
                            <a:pt x="2766" y="2249"/>
                            <a:pt x="2784" y="2267"/>
                            <a:pt x="2820" y="2267"/>
                          </a:cubicBezTo>
                          <a:cubicBezTo>
                            <a:pt x="2855" y="2267"/>
                            <a:pt x="2882" y="2240"/>
                            <a:pt x="2882" y="2213"/>
                          </a:cubicBezTo>
                          <a:cubicBezTo>
                            <a:pt x="2882" y="2178"/>
                            <a:pt x="2855" y="2151"/>
                            <a:pt x="2820" y="2151"/>
                          </a:cubicBezTo>
                          <a:cubicBezTo>
                            <a:pt x="2784" y="2151"/>
                            <a:pt x="2766" y="2169"/>
                            <a:pt x="2757" y="2204"/>
                          </a:cubicBezTo>
                          <a:lnTo>
                            <a:pt x="1838" y="2204"/>
                          </a:lnTo>
                          <a:cubicBezTo>
                            <a:pt x="1892" y="2160"/>
                            <a:pt x="1927" y="2142"/>
                            <a:pt x="1936" y="2142"/>
                          </a:cubicBezTo>
                          <a:cubicBezTo>
                            <a:pt x="1936" y="2133"/>
                            <a:pt x="1963" y="2115"/>
                            <a:pt x="1990" y="2088"/>
                          </a:cubicBezTo>
                          <a:lnTo>
                            <a:pt x="3078" y="2088"/>
                          </a:lnTo>
                          <a:lnTo>
                            <a:pt x="3248" y="1946"/>
                          </a:lnTo>
                          <a:lnTo>
                            <a:pt x="3506" y="1946"/>
                          </a:lnTo>
                          <a:lnTo>
                            <a:pt x="3506" y="1928"/>
                          </a:lnTo>
                          <a:lnTo>
                            <a:pt x="3239" y="1928"/>
                          </a:lnTo>
                          <a:lnTo>
                            <a:pt x="3069" y="2070"/>
                          </a:lnTo>
                          <a:lnTo>
                            <a:pt x="2017" y="2070"/>
                          </a:lnTo>
                          <a:cubicBezTo>
                            <a:pt x="2061" y="2035"/>
                            <a:pt x="2115" y="1981"/>
                            <a:pt x="2133" y="1955"/>
                          </a:cubicBezTo>
                          <a:cubicBezTo>
                            <a:pt x="2159" y="1910"/>
                            <a:pt x="2186" y="1865"/>
                            <a:pt x="2204" y="1821"/>
                          </a:cubicBezTo>
                          <a:close/>
                          <a:moveTo>
                            <a:pt x="1348" y="8708"/>
                          </a:moveTo>
                          <a:cubicBezTo>
                            <a:pt x="1348" y="8752"/>
                            <a:pt x="1374" y="8788"/>
                            <a:pt x="1401" y="8797"/>
                          </a:cubicBezTo>
                          <a:lnTo>
                            <a:pt x="1392" y="8797"/>
                          </a:lnTo>
                          <a:lnTo>
                            <a:pt x="1392" y="9056"/>
                          </a:lnTo>
                          <a:lnTo>
                            <a:pt x="1178" y="9279"/>
                          </a:lnTo>
                          <a:lnTo>
                            <a:pt x="1178" y="9983"/>
                          </a:lnTo>
                          <a:cubicBezTo>
                            <a:pt x="857" y="9644"/>
                            <a:pt x="607" y="9279"/>
                            <a:pt x="500" y="8993"/>
                          </a:cubicBezTo>
                          <a:cubicBezTo>
                            <a:pt x="482" y="8949"/>
                            <a:pt x="473" y="8895"/>
                            <a:pt x="464" y="8842"/>
                          </a:cubicBezTo>
                          <a:lnTo>
                            <a:pt x="803" y="8842"/>
                          </a:lnTo>
                          <a:lnTo>
                            <a:pt x="955" y="8708"/>
                          </a:lnTo>
                          <a:close/>
                          <a:moveTo>
                            <a:pt x="1490" y="8806"/>
                          </a:moveTo>
                          <a:lnTo>
                            <a:pt x="1490" y="9091"/>
                          </a:lnTo>
                          <a:lnTo>
                            <a:pt x="1267" y="9305"/>
                          </a:lnTo>
                          <a:lnTo>
                            <a:pt x="1267" y="10090"/>
                          </a:lnTo>
                          <a:cubicBezTo>
                            <a:pt x="1241" y="10064"/>
                            <a:pt x="1214" y="10037"/>
                            <a:pt x="1196" y="10010"/>
                          </a:cubicBezTo>
                          <a:lnTo>
                            <a:pt x="1196" y="9279"/>
                          </a:lnTo>
                          <a:lnTo>
                            <a:pt x="1410" y="9056"/>
                          </a:lnTo>
                          <a:lnTo>
                            <a:pt x="1410" y="8806"/>
                          </a:lnTo>
                          <a:close/>
                          <a:moveTo>
                            <a:pt x="1633" y="8806"/>
                          </a:moveTo>
                          <a:lnTo>
                            <a:pt x="1633" y="9073"/>
                          </a:lnTo>
                          <a:lnTo>
                            <a:pt x="1901" y="9350"/>
                          </a:lnTo>
                          <a:lnTo>
                            <a:pt x="1901" y="10670"/>
                          </a:lnTo>
                          <a:cubicBezTo>
                            <a:pt x="1856" y="10635"/>
                            <a:pt x="1811" y="10599"/>
                            <a:pt x="1767" y="10563"/>
                          </a:cubicBezTo>
                          <a:lnTo>
                            <a:pt x="1767" y="9680"/>
                          </a:lnTo>
                          <a:lnTo>
                            <a:pt x="1785" y="9680"/>
                          </a:lnTo>
                          <a:cubicBezTo>
                            <a:pt x="1803" y="9662"/>
                            <a:pt x="1820" y="9636"/>
                            <a:pt x="1803" y="9609"/>
                          </a:cubicBezTo>
                          <a:cubicBezTo>
                            <a:pt x="1796" y="9589"/>
                            <a:pt x="1776" y="9575"/>
                            <a:pt x="1755" y="9575"/>
                          </a:cubicBezTo>
                          <a:cubicBezTo>
                            <a:pt x="1747" y="9575"/>
                            <a:pt x="1739" y="9577"/>
                            <a:pt x="1731" y="9582"/>
                          </a:cubicBezTo>
                          <a:cubicBezTo>
                            <a:pt x="1704" y="9591"/>
                            <a:pt x="1695" y="9627"/>
                            <a:pt x="1704" y="9653"/>
                          </a:cubicBezTo>
                          <a:cubicBezTo>
                            <a:pt x="1713" y="9671"/>
                            <a:pt x="1731" y="9680"/>
                            <a:pt x="1749" y="9680"/>
                          </a:cubicBezTo>
                          <a:lnTo>
                            <a:pt x="1749" y="10545"/>
                          </a:lnTo>
                          <a:cubicBezTo>
                            <a:pt x="1695" y="10501"/>
                            <a:pt x="1642" y="10447"/>
                            <a:pt x="1588" y="10403"/>
                          </a:cubicBezTo>
                          <a:lnTo>
                            <a:pt x="1588" y="9484"/>
                          </a:lnTo>
                          <a:lnTo>
                            <a:pt x="1606" y="9484"/>
                          </a:lnTo>
                          <a:cubicBezTo>
                            <a:pt x="1633" y="9466"/>
                            <a:pt x="1642" y="9439"/>
                            <a:pt x="1624" y="9412"/>
                          </a:cubicBezTo>
                          <a:cubicBezTo>
                            <a:pt x="1617" y="9392"/>
                            <a:pt x="1596" y="9382"/>
                            <a:pt x="1574" y="9382"/>
                          </a:cubicBezTo>
                          <a:cubicBezTo>
                            <a:pt x="1567" y="9382"/>
                            <a:pt x="1559" y="9383"/>
                            <a:pt x="1553" y="9386"/>
                          </a:cubicBezTo>
                          <a:cubicBezTo>
                            <a:pt x="1526" y="9404"/>
                            <a:pt x="1517" y="9430"/>
                            <a:pt x="1526" y="9457"/>
                          </a:cubicBezTo>
                          <a:cubicBezTo>
                            <a:pt x="1535" y="9475"/>
                            <a:pt x="1553" y="9484"/>
                            <a:pt x="1571" y="9484"/>
                          </a:cubicBezTo>
                          <a:lnTo>
                            <a:pt x="1571" y="10385"/>
                          </a:lnTo>
                          <a:cubicBezTo>
                            <a:pt x="1526" y="10349"/>
                            <a:pt x="1481" y="10305"/>
                            <a:pt x="1437" y="10260"/>
                          </a:cubicBezTo>
                          <a:lnTo>
                            <a:pt x="1437" y="9377"/>
                          </a:lnTo>
                          <a:lnTo>
                            <a:pt x="1455" y="9377"/>
                          </a:lnTo>
                          <a:cubicBezTo>
                            <a:pt x="1481" y="9359"/>
                            <a:pt x="1490" y="9332"/>
                            <a:pt x="1472" y="9305"/>
                          </a:cubicBezTo>
                          <a:cubicBezTo>
                            <a:pt x="1466" y="9285"/>
                            <a:pt x="1444" y="9275"/>
                            <a:pt x="1422" y="9275"/>
                          </a:cubicBezTo>
                          <a:cubicBezTo>
                            <a:pt x="1415" y="9275"/>
                            <a:pt x="1408" y="9276"/>
                            <a:pt x="1401" y="9279"/>
                          </a:cubicBezTo>
                          <a:cubicBezTo>
                            <a:pt x="1374" y="9297"/>
                            <a:pt x="1365" y="9323"/>
                            <a:pt x="1383" y="9350"/>
                          </a:cubicBezTo>
                          <a:cubicBezTo>
                            <a:pt x="1392" y="9368"/>
                            <a:pt x="1401" y="9377"/>
                            <a:pt x="1419" y="9377"/>
                          </a:cubicBezTo>
                          <a:lnTo>
                            <a:pt x="1419" y="10242"/>
                          </a:lnTo>
                          <a:cubicBezTo>
                            <a:pt x="1374" y="10198"/>
                            <a:pt x="1330" y="10153"/>
                            <a:pt x="1285" y="10108"/>
                          </a:cubicBezTo>
                          <a:lnTo>
                            <a:pt x="1285" y="9314"/>
                          </a:lnTo>
                          <a:lnTo>
                            <a:pt x="1508" y="9091"/>
                          </a:lnTo>
                          <a:lnTo>
                            <a:pt x="1508" y="8806"/>
                          </a:lnTo>
                          <a:close/>
                          <a:moveTo>
                            <a:pt x="1829" y="8770"/>
                          </a:moveTo>
                          <a:lnTo>
                            <a:pt x="1829" y="8779"/>
                          </a:lnTo>
                          <a:lnTo>
                            <a:pt x="2186" y="8779"/>
                          </a:lnTo>
                          <a:lnTo>
                            <a:pt x="2266" y="8859"/>
                          </a:lnTo>
                          <a:lnTo>
                            <a:pt x="2266" y="10929"/>
                          </a:lnTo>
                          <a:cubicBezTo>
                            <a:pt x="2186" y="10876"/>
                            <a:pt x="2106" y="10822"/>
                            <a:pt x="2026" y="10760"/>
                          </a:cubicBezTo>
                          <a:lnTo>
                            <a:pt x="2026" y="9323"/>
                          </a:lnTo>
                          <a:lnTo>
                            <a:pt x="1767" y="9065"/>
                          </a:lnTo>
                          <a:lnTo>
                            <a:pt x="1767" y="8806"/>
                          </a:lnTo>
                          <a:lnTo>
                            <a:pt x="1749" y="8806"/>
                          </a:lnTo>
                          <a:lnTo>
                            <a:pt x="1749" y="9073"/>
                          </a:lnTo>
                          <a:lnTo>
                            <a:pt x="2008" y="9332"/>
                          </a:lnTo>
                          <a:lnTo>
                            <a:pt x="2008" y="10751"/>
                          </a:lnTo>
                          <a:cubicBezTo>
                            <a:pt x="1972" y="10724"/>
                            <a:pt x="1945" y="10706"/>
                            <a:pt x="1919" y="10679"/>
                          </a:cubicBezTo>
                          <a:lnTo>
                            <a:pt x="1919" y="9341"/>
                          </a:lnTo>
                          <a:lnTo>
                            <a:pt x="1651" y="9065"/>
                          </a:lnTo>
                          <a:lnTo>
                            <a:pt x="1651" y="8806"/>
                          </a:lnTo>
                          <a:lnTo>
                            <a:pt x="1749" y="8806"/>
                          </a:lnTo>
                          <a:cubicBezTo>
                            <a:pt x="1785" y="8806"/>
                            <a:pt x="1811" y="8788"/>
                            <a:pt x="1829" y="8770"/>
                          </a:cubicBezTo>
                          <a:close/>
                          <a:moveTo>
                            <a:pt x="2266" y="8627"/>
                          </a:moveTo>
                          <a:lnTo>
                            <a:pt x="2391" y="8752"/>
                          </a:lnTo>
                          <a:lnTo>
                            <a:pt x="2391" y="10991"/>
                          </a:lnTo>
                          <a:cubicBezTo>
                            <a:pt x="2356" y="10974"/>
                            <a:pt x="2320" y="10956"/>
                            <a:pt x="2284" y="10938"/>
                          </a:cubicBezTo>
                          <a:lnTo>
                            <a:pt x="2284" y="8850"/>
                          </a:lnTo>
                          <a:lnTo>
                            <a:pt x="2195" y="8761"/>
                          </a:lnTo>
                          <a:lnTo>
                            <a:pt x="1829" y="8761"/>
                          </a:lnTo>
                          <a:cubicBezTo>
                            <a:pt x="1838" y="8743"/>
                            <a:pt x="1847" y="8726"/>
                            <a:pt x="1847" y="8708"/>
                          </a:cubicBezTo>
                          <a:lnTo>
                            <a:pt x="1847" y="8627"/>
                          </a:lnTo>
                          <a:close/>
                          <a:moveTo>
                            <a:pt x="4970" y="8547"/>
                          </a:moveTo>
                          <a:lnTo>
                            <a:pt x="4970" y="10492"/>
                          </a:lnTo>
                          <a:cubicBezTo>
                            <a:pt x="4952" y="10572"/>
                            <a:pt x="4880" y="10786"/>
                            <a:pt x="4827" y="10840"/>
                          </a:cubicBezTo>
                          <a:cubicBezTo>
                            <a:pt x="4764" y="10893"/>
                            <a:pt x="4675" y="10947"/>
                            <a:pt x="4568" y="10991"/>
                          </a:cubicBezTo>
                          <a:lnTo>
                            <a:pt x="4568" y="10260"/>
                          </a:lnTo>
                          <a:lnTo>
                            <a:pt x="4399" y="10073"/>
                          </a:lnTo>
                          <a:lnTo>
                            <a:pt x="4399" y="9796"/>
                          </a:lnTo>
                          <a:lnTo>
                            <a:pt x="4381" y="9796"/>
                          </a:lnTo>
                          <a:lnTo>
                            <a:pt x="4381" y="10073"/>
                          </a:lnTo>
                          <a:lnTo>
                            <a:pt x="4550" y="10269"/>
                          </a:lnTo>
                          <a:lnTo>
                            <a:pt x="4550" y="11000"/>
                          </a:lnTo>
                          <a:cubicBezTo>
                            <a:pt x="4461" y="11036"/>
                            <a:pt x="4354" y="11063"/>
                            <a:pt x="4238" y="11099"/>
                          </a:cubicBezTo>
                          <a:lnTo>
                            <a:pt x="4238" y="9796"/>
                          </a:lnTo>
                          <a:lnTo>
                            <a:pt x="4381" y="9796"/>
                          </a:lnTo>
                          <a:cubicBezTo>
                            <a:pt x="4461" y="9796"/>
                            <a:pt x="4532" y="9725"/>
                            <a:pt x="4532" y="9636"/>
                          </a:cubicBezTo>
                          <a:lnTo>
                            <a:pt x="4532" y="9154"/>
                          </a:lnTo>
                          <a:cubicBezTo>
                            <a:pt x="4532" y="9091"/>
                            <a:pt x="4497" y="9029"/>
                            <a:pt x="4434" y="9011"/>
                          </a:cubicBezTo>
                          <a:lnTo>
                            <a:pt x="4443" y="9011"/>
                          </a:lnTo>
                          <a:lnTo>
                            <a:pt x="4443" y="8770"/>
                          </a:lnTo>
                          <a:lnTo>
                            <a:pt x="4693" y="8547"/>
                          </a:lnTo>
                          <a:close/>
                          <a:moveTo>
                            <a:pt x="2481" y="8395"/>
                          </a:moveTo>
                          <a:lnTo>
                            <a:pt x="2712" y="8627"/>
                          </a:lnTo>
                          <a:lnTo>
                            <a:pt x="2712" y="9154"/>
                          </a:lnTo>
                          <a:lnTo>
                            <a:pt x="3087" y="9511"/>
                          </a:lnTo>
                          <a:lnTo>
                            <a:pt x="3738" y="9511"/>
                          </a:lnTo>
                          <a:lnTo>
                            <a:pt x="3738" y="9636"/>
                          </a:lnTo>
                          <a:cubicBezTo>
                            <a:pt x="3738" y="9725"/>
                            <a:pt x="3810" y="9796"/>
                            <a:pt x="3890" y="9796"/>
                          </a:cubicBezTo>
                          <a:lnTo>
                            <a:pt x="3899" y="9796"/>
                          </a:lnTo>
                          <a:lnTo>
                            <a:pt x="3899" y="10090"/>
                          </a:lnTo>
                          <a:lnTo>
                            <a:pt x="3266" y="10733"/>
                          </a:lnTo>
                          <a:lnTo>
                            <a:pt x="3257" y="10733"/>
                          </a:lnTo>
                          <a:lnTo>
                            <a:pt x="3257" y="11197"/>
                          </a:lnTo>
                          <a:cubicBezTo>
                            <a:pt x="3105" y="11197"/>
                            <a:pt x="2962" y="11179"/>
                            <a:pt x="2837" y="11161"/>
                          </a:cubicBezTo>
                          <a:lnTo>
                            <a:pt x="2837" y="10670"/>
                          </a:lnTo>
                          <a:lnTo>
                            <a:pt x="3257" y="10260"/>
                          </a:lnTo>
                          <a:cubicBezTo>
                            <a:pt x="3267" y="10270"/>
                            <a:pt x="3281" y="10275"/>
                            <a:pt x="3294" y="10275"/>
                          </a:cubicBezTo>
                          <a:cubicBezTo>
                            <a:pt x="3303" y="10275"/>
                            <a:pt x="3312" y="10273"/>
                            <a:pt x="3319" y="10269"/>
                          </a:cubicBezTo>
                          <a:cubicBezTo>
                            <a:pt x="3346" y="10251"/>
                            <a:pt x="3355" y="10224"/>
                            <a:pt x="3337" y="10198"/>
                          </a:cubicBezTo>
                          <a:cubicBezTo>
                            <a:pt x="3330" y="10177"/>
                            <a:pt x="3309" y="10167"/>
                            <a:pt x="3287" y="10167"/>
                          </a:cubicBezTo>
                          <a:cubicBezTo>
                            <a:pt x="3280" y="10167"/>
                            <a:pt x="3272" y="10169"/>
                            <a:pt x="3266" y="10171"/>
                          </a:cubicBezTo>
                          <a:cubicBezTo>
                            <a:pt x="3239" y="10189"/>
                            <a:pt x="3230" y="10215"/>
                            <a:pt x="3248" y="10242"/>
                          </a:cubicBezTo>
                          <a:cubicBezTo>
                            <a:pt x="3248" y="10242"/>
                            <a:pt x="3248" y="10251"/>
                            <a:pt x="3248" y="10251"/>
                          </a:cubicBezTo>
                          <a:lnTo>
                            <a:pt x="2820" y="10661"/>
                          </a:lnTo>
                          <a:lnTo>
                            <a:pt x="2820" y="11152"/>
                          </a:lnTo>
                          <a:cubicBezTo>
                            <a:pt x="2802" y="11152"/>
                            <a:pt x="2775" y="11143"/>
                            <a:pt x="2757" y="11143"/>
                          </a:cubicBezTo>
                          <a:cubicBezTo>
                            <a:pt x="2739" y="11134"/>
                            <a:pt x="2712" y="11134"/>
                            <a:pt x="2695" y="11125"/>
                          </a:cubicBezTo>
                          <a:lnTo>
                            <a:pt x="2695" y="10492"/>
                          </a:lnTo>
                          <a:lnTo>
                            <a:pt x="3096" y="10135"/>
                          </a:lnTo>
                          <a:cubicBezTo>
                            <a:pt x="3101" y="10140"/>
                            <a:pt x="3109" y="10142"/>
                            <a:pt x="3120" y="10142"/>
                          </a:cubicBezTo>
                          <a:cubicBezTo>
                            <a:pt x="3130" y="10142"/>
                            <a:pt x="3141" y="10140"/>
                            <a:pt x="3150" y="10135"/>
                          </a:cubicBezTo>
                          <a:cubicBezTo>
                            <a:pt x="3176" y="10126"/>
                            <a:pt x="3185" y="10090"/>
                            <a:pt x="3176" y="10064"/>
                          </a:cubicBezTo>
                          <a:cubicBezTo>
                            <a:pt x="3165" y="10046"/>
                            <a:pt x="3150" y="10037"/>
                            <a:pt x="3133" y="10037"/>
                          </a:cubicBezTo>
                          <a:cubicBezTo>
                            <a:pt x="3124" y="10037"/>
                            <a:pt x="3115" y="10040"/>
                            <a:pt x="3105" y="10046"/>
                          </a:cubicBezTo>
                          <a:cubicBezTo>
                            <a:pt x="3078" y="10055"/>
                            <a:pt x="3069" y="10090"/>
                            <a:pt x="3078" y="10117"/>
                          </a:cubicBezTo>
                          <a:lnTo>
                            <a:pt x="2677" y="10483"/>
                          </a:lnTo>
                          <a:lnTo>
                            <a:pt x="2677" y="11116"/>
                          </a:lnTo>
                          <a:cubicBezTo>
                            <a:pt x="2623" y="11107"/>
                            <a:pt x="2579" y="11090"/>
                            <a:pt x="2534" y="11063"/>
                          </a:cubicBezTo>
                          <a:lnTo>
                            <a:pt x="2534" y="10358"/>
                          </a:lnTo>
                          <a:lnTo>
                            <a:pt x="2953" y="9966"/>
                          </a:lnTo>
                          <a:cubicBezTo>
                            <a:pt x="2964" y="9976"/>
                            <a:pt x="2974" y="9980"/>
                            <a:pt x="2985" y="9980"/>
                          </a:cubicBezTo>
                          <a:cubicBezTo>
                            <a:pt x="2992" y="9980"/>
                            <a:pt x="3000" y="9978"/>
                            <a:pt x="3007" y="9974"/>
                          </a:cubicBezTo>
                          <a:cubicBezTo>
                            <a:pt x="3034" y="9957"/>
                            <a:pt x="3043" y="9930"/>
                            <a:pt x="3034" y="9903"/>
                          </a:cubicBezTo>
                          <a:cubicBezTo>
                            <a:pt x="3020" y="9883"/>
                            <a:pt x="3002" y="9873"/>
                            <a:pt x="2982" y="9873"/>
                          </a:cubicBezTo>
                          <a:cubicBezTo>
                            <a:pt x="2976" y="9873"/>
                            <a:pt x="2969" y="9874"/>
                            <a:pt x="2962" y="9876"/>
                          </a:cubicBezTo>
                          <a:cubicBezTo>
                            <a:pt x="2936" y="9894"/>
                            <a:pt x="2927" y="9921"/>
                            <a:pt x="2936" y="9948"/>
                          </a:cubicBezTo>
                          <a:cubicBezTo>
                            <a:pt x="2936" y="9948"/>
                            <a:pt x="2936" y="9957"/>
                            <a:pt x="2936" y="9957"/>
                          </a:cubicBezTo>
                          <a:lnTo>
                            <a:pt x="2516" y="10349"/>
                          </a:lnTo>
                          <a:lnTo>
                            <a:pt x="2516" y="11054"/>
                          </a:lnTo>
                          <a:cubicBezTo>
                            <a:pt x="2481" y="11036"/>
                            <a:pt x="2445" y="11018"/>
                            <a:pt x="2409" y="11000"/>
                          </a:cubicBezTo>
                          <a:lnTo>
                            <a:pt x="2409" y="8743"/>
                          </a:lnTo>
                          <a:lnTo>
                            <a:pt x="2275" y="8610"/>
                          </a:lnTo>
                          <a:lnTo>
                            <a:pt x="1847" y="8610"/>
                          </a:lnTo>
                          <a:lnTo>
                            <a:pt x="1847" y="8503"/>
                          </a:lnTo>
                          <a:lnTo>
                            <a:pt x="2373" y="8503"/>
                          </a:lnTo>
                          <a:lnTo>
                            <a:pt x="2534" y="8645"/>
                          </a:lnTo>
                          <a:lnTo>
                            <a:pt x="2534" y="9189"/>
                          </a:lnTo>
                          <a:lnTo>
                            <a:pt x="2989" y="9653"/>
                          </a:lnTo>
                          <a:lnTo>
                            <a:pt x="3738" y="9653"/>
                          </a:lnTo>
                          <a:lnTo>
                            <a:pt x="3738" y="9636"/>
                          </a:lnTo>
                          <a:lnTo>
                            <a:pt x="2998" y="9636"/>
                          </a:lnTo>
                          <a:lnTo>
                            <a:pt x="2552" y="9181"/>
                          </a:lnTo>
                          <a:lnTo>
                            <a:pt x="2552" y="8645"/>
                          </a:lnTo>
                          <a:lnTo>
                            <a:pt x="2382" y="8485"/>
                          </a:lnTo>
                          <a:lnTo>
                            <a:pt x="1847" y="8485"/>
                          </a:lnTo>
                          <a:lnTo>
                            <a:pt x="1847" y="8413"/>
                          </a:lnTo>
                          <a:cubicBezTo>
                            <a:pt x="1847" y="8404"/>
                            <a:pt x="1838" y="8404"/>
                            <a:pt x="1838" y="8395"/>
                          </a:cubicBezTo>
                          <a:close/>
                          <a:moveTo>
                            <a:pt x="4051" y="9796"/>
                          </a:moveTo>
                          <a:lnTo>
                            <a:pt x="4051" y="10135"/>
                          </a:lnTo>
                          <a:lnTo>
                            <a:pt x="3417" y="10760"/>
                          </a:lnTo>
                          <a:lnTo>
                            <a:pt x="3417" y="11197"/>
                          </a:lnTo>
                          <a:lnTo>
                            <a:pt x="3283" y="11197"/>
                          </a:lnTo>
                          <a:lnTo>
                            <a:pt x="3283" y="10742"/>
                          </a:lnTo>
                          <a:lnTo>
                            <a:pt x="3917" y="10099"/>
                          </a:lnTo>
                          <a:lnTo>
                            <a:pt x="3917" y="10090"/>
                          </a:lnTo>
                          <a:lnTo>
                            <a:pt x="3917" y="9796"/>
                          </a:lnTo>
                          <a:close/>
                          <a:moveTo>
                            <a:pt x="4220" y="9796"/>
                          </a:moveTo>
                          <a:lnTo>
                            <a:pt x="4220" y="11099"/>
                          </a:lnTo>
                          <a:cubicBezTo>
                            <a:pt x="4104" y="11125"/>
                            <a:pt x="3970" y="11152"/>
                            <a:pt x="3837" y="11161"/>
                          </a:cubicBezTo>
                          <a:cubicBezTo>
                            <a:pt x="3703" y="11179"/>
                            <a:pt x="3569" y="11188"/>
                            <a:pt x="3435" y="11197"/>
                          </a:cubicBezTo>
                          <a:lnTo>
                            <a:pt x="3435" y="10768"/>
                          </a:lnTo>
                          <a:lnTo>
                            <a:pt x="4060" y="10144"/>
                          </a:lnTo>
                          <a:lnTo>
                            <a:pt x="4068" y="10135"/>
                          </a:lnTo>
                          <a:lnTo>
                            <a:pt x="4068" y="9796"/>
                          </a:lnTo>
                          <a:close/>
                          <a:moveTo>
                            <a:pt x="4238" y="0"/>
                          </a:moveTo>
                          <a:cubicBezTo>
                            <a:pt x="4232" y="0"/>
                            <a:pt x="4226" y="0"/>
                            <a:pt x="4220" y="1"/>
                          </a:cubicBezTo>
                          <a:cubicBezTo>
                            <a:pt x="3765" y="54"/>
                            <a:pt x="2855" y="393"/>
                            <a:pt x="2579" y="741"/>
                          </a:cubicBezTo>
                          <a:cubicBezTo>
                            <a:pt x="2463" y="875"/>
                            <a:pt x="2391" y="1125"/>
                            <a:pt x="2320" y="1375"/>
                          </a:cubicBezTo>
                          <a:cubicBezTo>
                            <a:pt x="2258" y="1589"/>
                            <a:pt x="2186" y="1812"/>
                            <a:pt x="2106" y="1928"/>
                          </a:cubicBezTo>
                          <a:cubicBezTo>
                            <a:pt x="2070" y="1981"/>
                            <a:pt x="1910" y="2106"/>
                            <a:pt x="1910" y="2106"/>
                          </a:cubicBezTo>
                          <a:cubicBezTo>
                            <a:pt x="1874" y="2133"/>
                            <a:pt x="1035" y="2677"/>
                            <a:pt x="821" y="2945"/>
                          </a:cubicBezTo>
                          <a:cubicBezTo>
                            <a:pt x="527" y="3328"/>
                            <a:pt x="125" y="4247"/>
                            <a:pt x="45" y="4729"/>
                          </a:cubicBezTo>
                          <a:cubicBezTo>
                            <a:pt x="1" y="5059"/>
                            <a:pt x="1" y="5701"/>
                            <a:pt x="63" y="6005"/>
                          </a:cubicBezTo>
                          <a:cubicBezTo>
                            <a:pt x="99" y="6174"/>
                            <a:pt x="188" y="6406"/>
                            <a:pt x="268" y="6638"/>
                          </a:cubicBezTo>
                          <a:cubicBezTo>
                            <a:pt x="366" y="6879"/>
                            <a:pt x="455" y="7129"/>
                            <a:pt x="491" y="7298"/>
                          </a:cubicBezTo>
                          <a:cubicBezTo>
                            <a:pt x="518" y="7477"/>
                            <a:pt x="491" y="7744"/>
                            <a:pt x="455" y="8030"/>
                          </a:cubicBezTo>
                          <a:cubicBezTo>
                            <a:pt x="420" y="8395"/>
                            <a:pt x="375" y="8779"/>
                            <a:pt x="464" y="9002"/>
                          </a:cubicBezTo>
                          <a:cubicBezTo>
                            <a:pt x="750" y="9743"/>
                            <a:pt x="1981" y="10991"/>
                            <a:pt x="2748" y="11179"/>
                          </a:cubicBezTo>
                          <a:cubicBezTo>
                            <a:pt x="2900" y="11215"/>
                            <a:pt x="3105" y="11232"/>
                            <a:pt x="3328" y="11232"/>
                          </a:cubicBezTo>
                          <a:cubicBezTo>
                            <a:pt x="3881" y="11232"/>
                            <a:pt x="4559" y="11116"/>
                            <a:pt x="4845" y="10867"/>
                          </a:cubicBezTo>
                          <a:cubicBezTo>
                            <a:pt x="4925" y="10795"/>
                            <a:pt x="5005" y="10510"/>
                            <a:pt x="5005" y="10492"/>
                          </a:cubicBezTo>
                          <a:lnTo>
                            <a:pt x="5005" y="599"/>
                          </a:lnTo>
                          <a:lnTo>
                            <a:pt x="5005" y="590"/>
                          </a:lnTo>
                          <a:cubicBezTo>
                            <a:pt x="4996" y="581"/>
                            <a:pt x="4818" y="242"/>
                            <a:pt x="4711" y="161"/>
                          </a:cubicBezTo>
                          <a:cubicBezTo>
                            <a:pt x="4609" y="85"/>
                            <a:pt x="4369" y="0"/>
                            <a:pt x="4238" y="0"/>
                          </a:cubicBezTo>
                          <a:close/>
                        </a:path>
                      </a:pathLst>
                    </a:custGeom>
                    <a:gradFill>
                      <a:gsLst>
                        <a:gs pos="0">
                          <a:schemeClr val="accent3">
                            <a:alpha val="70000"/>
                          </a:schemeClr>
                        </a:gs>
                        <a:gs pos="100000">
                          <a:schemeClr val="lt2">
                            <a:alpha val="70000"/>
                          </a:schemeClr>
                        </a:gs>
                      </a:gsLst>
                      <a:lin ang="5400012" scaled="0"/>
                    </a:gradFill>
                    <a:ln>
                      <a:noFill/>
                    </a:ln>
                    <a:effectLst>
                      <a:outerShdw blurRad="57150" dist="9525" algn="bl" rotWithShape="0">
                        <a:schemeClr val="dk2">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3" name="Google Shape;343;p28"/>
                  <p:cNvSpPr/>
                  <p:nvPr/>
                </p:nvSpPr>
                <p:spPr>
                  <a:xfrm>
                    <a:off x="2762389" y="2464281"/>
                    <a:ext cx="563973" cy="354886"/>
                  </a:xfrm>
                  <a:custGeom>
                    <a:avLst/>
                    <a:gdLst/>
                    <a:ahLst/>
                    <a:cxnLst/>
                    <a:rect l="l" t="t" r="r" b="b"/>
                    <a:pathLst>
                      <a:path w="6835" h="4301" extrusionOk="0">
                        <a:moveTo>
                          <a:pt x="1" y="1"/>
                        </a:moveTo>
                        <a:lnTo>
                          <a:pt x="2918" y="4301"/>
                        </a:lnTo>
                        <a:lnTo>
                          <a:pt x="4024" y="4301"/>
                        </a:lnTo>
                        <a:lnTo>
                          <a:pt x="6834" y="1"/>
                        </a:lnTo>
                        <a:close/>
                      </a:path>
                    </a:pathLst>
                  </a:custGeom>
                  <a:gradFill>
                    <a:gsLst>
                      <a:gs pos="0">
                        <a:schemeClr val="accent3">
                          <a:alpha val="50000"/>
                        </a:schemeClr>
                      </a:gs>
                      <a:gs pos="83000">
                        <a:srgbClr val="FFFFFF">
                          <a:alpha val="0"/>
                          <a:alpha val="50000"/>
                        </a:srgbClr>
                      </a:gs>
                      <a:gs pos="100000">
                        <a:srgbClr val="FFFFFF">
                          <a:alpha val="0"/>
                          <a:alpha val="50000"/>
                        </a:srgbClr>
                      </a:gs>
                    </a:gsLst>
                    <a:lin ang="16200038" scaled="0"/>
                  </a:gradFill>
                  <a:ln>
                    <a:noFill/>
                  </a:ln>
                  <a:effectLst>
                    <a:outerShdw blurRad="114300" algn="bl" rotWithShape="0">
                      <a:schemeClr val="dk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8"/>
                  <p:cNvSpPr/>
                  <p:nvPr/>
                </p:nvSpPr>
                <p:spPr>
                  <a:xfrm>
                    <a:off x="2585157" y="2888934"/>
                    <a:ext cx="76719" cy="21296"/>
                  </a:xfrm>
                  <a:custGeom>
                    <a:avLst/>
                    <a:gdLst/>
                    <a:ahLst/>
                    <a:cxnLst/>
                    <a:rect l="l" t="t" r="r" b="b"/>
                    <a:pathLst>
                      <a:path w="1160" h="322" extrusionOk="0">
                        <a:moveTo>
                          <a:pt x="54" y="107"/>
                        </a:moveTo>
                        <a:cubicBezTo>
                          <a:pt x="36" y="116"/>
                          <a:pt x="27" y="134"/>
                          <a:pt x="18" y="152"/>
                        </a:cubicBezTo>
                        <a:lnTo>
                          <a:pt x="18" y="152"/>
                        </a:lnTo>
                        <a:cubicBezTo>
                          <a:pt x="9" y="161"/>
                          <a:pt x="0" y="188"/>
                          <a:pt x="9" y="197"/>
                        </a:cubicBezTo>
                        <a:lnTo>
                          <a:pt x="9" y="197"/>
                        </a:lnTo>
                        <a:cubicBezTo>
                          <a:pt x="18" y="232"/>
                          <a:pt x="54" y="241"/>
                          <a:pt x="80" y="250"/>
                        </a:cubicBezTo>
                        <a:lnTo>
                          <a:pt x="80" y="250"/>
                        </a:lnTo>
                        <a:cubicBezTo>
                          <a:pt x="303" y="295"/>
                          <a:pt x="526" y="321"/>
                          <a:pt x="758" y="321"/>
                        </a:cubicBezTo>
                        <a:lnTo>
                          <a:pt x="758" y="321"/>
                        </a:lnTo>
                        <a:cubicBezTo>
                          <a:pt x="812" y="321"/>
                          <a:pt x="865" y="321"/>
                          <a:pt x="910" y="321"/>
                        </a:cubicBezTo>
                        <a:lnTo>
                          <a:pt x="910" y="321"/>
                        </a:lnTo>
                        <a:cubicBezTo>
                          <a:pt x="964" y="321"/>
                          <a:pt x="1008" y="313"/>
                          <a:pt x="1062" y="313"/>
                        </a:cubicBezTo>
                        <a:lnTo>
                          <a:pt x="1062" y="313"/>
                        </a:lnTo>
                        <a:cubicBezTo>
                          <a:pt x="1080" y="313"/>
                          <a:pt x="1151" y="313"/>
                          <a:pt x="1151" y="286"/>
                        </a:cubicBezTo>
                        <a:lnTo>
                          <a:pt x="1151" y="286"/>
                        </a:lnTo>
                        <a:cubicBezTo>
                          <a:pt x="1160" y="268"/>
                          <a:pt x="1142" y="259"/>
                          <a:pt x="1133" y="250"/>
                        </a:cubicBezTo>
                        <a:lnTo>
                          <a:pt x="1133" y="250"/>
                        </a:lnTo>
                        <a:cubicBezTo>
                          <a:pt x="1106" y="232"/>
                          <a:pt x="1080" y="214"/>
                          <a:pt x="1053" y="197"/>
                        </a:cubicBezTo>
                        <a:lnTo>
                          <a:pt x="1053" y="197"/>
                        </a:lnTo>
                        <a:cubicBezTo>
                          <a:pt x="919" y="116"/>
                          <a:pt x="785" y="63"/>
                          <a:pt x="633" y="27"/>
                        </a:cubicBezTo>
                        <a:lnTo>
                          <a:pt x="633" y="27"/>
                        </a:lnTo>
                        <a:cubicBezTo>
                          <a:pt x="571" y="9"/>
                          <a:pt x="491" y="0"/>
                          <a:pt x="419" y="0"/>
                        </a:cubicBezTo>
                        <a:lnTo>
                          <a:pt x="419" y="0"/>
                        </a:lnTo>
                        <a:cubicBezTo>
                          <a:pt x="286" y="0"/>
                          <a:pt x="161" y="36"/>
                          <a:pt x="54" y="107"/>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8"/>
                  <p:cNvSpPr/>
                  <p:nvPr/>
                </p:nvSpPr>
                <p:spPr>
                  <a:xfrm>
                    <a:off x="2918497" y="2859436"/>
                    <a:ext cx="452579" cy="159325"/>
                  </a:xfrm>
                  <a:custGeom>
                    <a:avLst/>
                    <a:gdLst/>
                    <a:ahLst/>
                    <a:cxnLst/>
                    <a:rect l="l" t="t" r="r" b="b"/>
                    <a:pathLst>
                      <a:path w="6843" h="2409" extrusionOk="0">
                        <a:moveTo>
                          <a:pt x="36" y="232"/>
                        </a:moveTo>
                        <a:cubicBezTo>
                          <a:pt x="63" y="312"/>
                          <a:pt x="107" y="375"/>
                          <a:pt x="161" y="437"/>
                        </a:cubicBezTo>
                        <a:lnTo>
                          <a:pt x="161" y="437"/>
                        </a:lnTo>
                        <a:cubicBezTo>
                          <a:pt x="259" y="562"/>
                          <a:pt x="411" y="643"/>
                          <a:pt x="562" y="705"/>
                        </a:cubicBezTo>
                        <a:lnTo>
                          <a:pt x="562" y="705"/>
                        </a:lnTo>
                        <a:cubicBezTo>
                          <a:pt x="705" y="759"/>
                          <a:pt x="857" y="803"/>
                          <a:pt x="1009" y="848"/>
                        </a:cubicBezTo>
                        <a:lnTo>
                          <a:pt x="1009" y="848"/>
                        </a:lnTo>
                        <a:cubicBezTo>
                          <a:pt x="1160" y="892"/>
                          <a:pt x="1312" y="937"/>
                          <a:pt x="1463" y="973"/>
                        </a:cubicBezTo>
                        <a:lnTo>
                          <a:pt x="1463" y="973"/>
                        </a:lnTo>
                        <a:cubicBezTo>
                          <a:pt x="1767" y="1062"/>
                          <a:pt x="2070" y="1133"/>
                          <a:pt x="2382" y="1205"/>
                        </a:cubicBezTo>
                        <a:lnTo>
                          <a:pt x="2382" y="1205"/>
                        </a:lnTo>
                        <a:cubicBezTo>
                          <a:pt x="2534" y="1231"/>
                          <a:pt x="2695" y="1258"/>
                          <a:pt x="2837" y="1285"/>
                        </a:cubicBezTo>
                        <a:lnTo>
                          <a:pt x="2837" y="1285"/>
                        </a:lnTo>
                        <a:cubicBezTo>
                          <a:pt x="2998" y="1312"/>
                          <a:pt x="3141" y="1347"/>
                          <a:pt x="3292" y="1383"/>
                        </a:cubicBezTo>
                        <a:lnTo>
                          <a:pt x="3292" y="1383"/>
                        </a:lnTo>
                        <a:cubicBezTo>
                          <a:pt x="3899" y="1526"/>
                          <a:pt x="4470" y="1758"/>
                          <a:pt x="5023" y="2043"/>
                        </a:cubicBezTo>
                        <a:lnTo>
                          <a:pt x="5023" y="2043"/>
                        </a:lnTo>
                        <a:cubicBezTo>
                          <a:pt x="5308" y="2177"/>
                          <a:pt x="5603" y="2311"/>
                          <a:pt x="5915" y="2364"/>
                        </a:cubicBezTo>
                        <a:lnTo>
                          <a:pt x="5915" y="2364"/>
                        </a:lnTo>
                        <a:cubicBezTo>
                          <a:pt x="6076" y="2391"/>
                          <a:pt x="6236" y="2409"/>
                          <a:pt x="6397" y="2382"/>
                        </a:cubicBezTo>
                        <a:lnTo>
                          <a:pt x="6397" y="2382"/>
                        </a:lnTo>
                        <a:cubicBezTo>
                          <a:pt x="6557" y="2373"/>
                          <a:pt x="6709" y="2320"/>
                          <a:pt x="6843" y="2239"/>
                        </a:cubicBezTo>
                        <a:lnTo>
                          <a:pt x="6843" y="2239"/>
                        </a:lnTo>
                        <a:cubicBezTo>
                          <a:pt x="6557" y="2364"/>
                          <a:pt x="6236" y="2355"/>
                          <a:pt x="5942" y="2275"/>
                        </a:cubicBezTo>
                        <a:lnTo>
                          <a:pt x="5942" y="2275"/>
                        </a:lnTo>
                        <a:cubicBezTo>
                          <a:pt x="5639" y="2204"/>
                          <a:pt x="5371" y="2052"/>
                          <a:pt x="5094" y="1909"/>
                        </a:cubicBezTo>
                        <a:lnTo>
                          <a:pt x="5094" y="1909"/>
                        </a:lnTo>
                        <a:cubicBezTo>
                          <a:pt x="4818" y="1758"/>
                          <a:pt x="4541" y="1615"/>
                          <a:pt x="4247" y="1490"/>
                        </a:cubicBezTo>
                        <a:lnTo>
                          <a:pt x="4247" y="1490"/>
                        </a:lnTo>
                        <a:cubicBezTo>
                          <a:pt x="3952" y="1374"/>
                          <a:pt x="3649" y="1276"/>
                          <a:pt x="3337" y="1196"/>
                        </a:cubicBezTo>
                        <a:lnTo>
                          <a:pt x="3337" y="1196"/>
                        </a:lnTo>
                        <a:cubicBezTo>
                          <a:pt x="3185" y="1160"/>
                          <a:pt x="3034" y="1133"/>
                          <a:pt x="2873" y="1106"/>
                        </a:cubicBezTo>
                        <a:lnTo>
                          <a:pt x="2873" y="1106"/>
                        </a:lnTo>
                        <a:cubicBezTo>
                          <a:pt x="2712" y="1080"/>
                          <a:pt x="2570" y="1053"/>
                          <a:pt x="2409" y="1026"/>
                        </a:cubicBezTo>
                        <a:lnTo>
                          <a:pt x="2409" y="1026"/>
                        </a:lnTo>
                        <a:cubicBezTo>
                          <a:pt x="2106" y="973"/>
                          <a:pt x="1802" y="901"/>
                          <a:pt x="1499" y="830"/>
                        </a:cubicBezTo>
                        <a:lnTo>
                          <a:pt x="1499" y="830"/>
                        </a:lnTo>
                        <a:lnTo>
                          <a:pt x="1044" y="732"/>
                        </a:lnTo>
                        <a:cubicBezTo>
                          <a:pt x="893" y="696"/>
                          <a:pt x="732" y="660"/>
                          <a:pt x="589" y="616"/>
                        </a:cubicBezTo>
                        <a:lnTo>
                          <a:pt x="589" y="616"/>
                        </a:lnTo>
                        <a:cubicBezTo>
                          <a:pt x="446" y="571"/>
                          <a:pt x="304" y="509"/>
                          <a:pt x="197" y="402"/>
                        </a:cubicBezTo>
                        <a:lnTo>
                          <a:pt x="197" y="402"/>
                        </a:lnTo>
                        <a:cubicBezTo>
                          <a:pt x="90" y="304"/>
                          <a:pt x="9" y="152"/>
                          <a:pt x="18" y="0"/>
                        </a:cubicBezTo>
                        <a:lnTo>
                          <a:pt x="18" y="0"/>
                        </a:lnTo>
                        <a:cubicBezTo>
                          <a:pt x="0" y="72"/>
                          <a:pt x="9" y="152"/>
                          <a:pt x="36" y="232"/>
                        </a:cubicBezTo>
                        <a:close/>
                      </a:path>
                    </a:pathLst>
                  </a:custGeom>
                  <a:gradFill>
                    <a:gsLst>
                      <a:gs pos="0">
                        <a:schemeClr val="accent1"/>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8"/>
                  <p:cNvSpPr/>
                  <p:nvPr/>
                </p:nvSpPr>
                <p:spPr>
                  <a:xfrm>
                    <a:off x="2912015" y="2831658"/>
                    <a:ext cx="113360" cy="76786"/>
                  </a:xfrm>
                  <a:custGeom>
                    <a:avLst/>
                    <a:gdLst/>
                    <a:ahLst/>
                    <a:cxnLst/>
                    <a:rect l="l" t="t" r="r" b="b"/>
                    <a:pathLst>
                      <a:path w="1714" h="1161" extrusionOk="0">
                        <a:moveTo>
                          <a:pt x="295" y="313"/>
                        </a:moveTo>
                        <a:cubicBezTo>
                          <a:pt x="143" y="501"/>
                          <a:pt x="0" y="857"/>
                          <a:pt x="250" y="1027"/>
                        </a:cubicBezTo>
                        <a:lnTo>
                          <a:pt x="250" y="1027"/>
                        </a:lnTo>
                        <a:cubicBezTo>
                          <a:pt x="357" y="1089"/>
                          <a:pt x="482" y="1089"/>
                          <a:pt x="607" y="1098"/>
                        </a:cubicBezTo>
                        <a:lnTo>
                          <a:pt x="607" y="1098"/>
                        </a:lnTo>
                        <a:cubicBezTo>
                          <a:pt x="759" y="1116"/>
                          <a:pt x="919" y="1152"/>
                          <a:pt x="1071" y="1152"/>
                        </a:cubicBezTo>
                        <a:lnTo>
                          <a:pt x="1071" y="1152"/>
                        </a:lnTo>
                        <a:cubicBezTo>
                          <a:pt x="1258" y="1161"/>
                          <a:pt x="1472" y="1107"/>
                          <a:pt x="1597" y="947"/>
                        </a:cubicBezTo>
                        <a:lnTo>
                          <a:pt x="1597" y="947"/>
                        </a:lnTo>
                        <a:cubicBezTo>
                          <a:pt x="1660" y="866"/>
                          <a:pt x="1695" y="759"/>
                          <a:pt x="1704" y="652"/>
                        </a:cubicBezTo>
                        <a:lnTo>
                          <a:pt x="1704" y="652"/>
                        </a:lnTo>
                        <a:cubicBezTo>
                          <a:pt x="1713" y="545"/>
                          <a:pt x="1713" y="447"/>
                          <a:pt x="1686" y="358"/>
                        </a:cubicBezTo>
                        <a:lnTo>
                          <a:pt x="1686" y="358"/>
                        </a:lnTo>
                        <a:cubicBezTo>
                          <a:pt x="1669" y="269"/>
                          <a:pt x="1606" y="188"/>
                          <a:pt x="1499" y="126"/>
                        </a:cubicBezTo>
                        <a:lnTo>
                          <a:pt x="1499" y="126"/>
                        </a:lnTo>
                        <a:cubicBezTo>
                          <a:pt x="1356" y="54"/>
                          <a:pt x="1187" y="10"/>
                          <a:pt x="1026" y="1"/>
                        </a:cubicBezTo>
                        <a:lnTo>
                          <a:pt x="1026" y="1"/>
                        </a:lnTo>
                        <a:cubicBezTo>
                          <a:pt x="1008" y="1"/>
                          <a:pt x="999" y="1"/>
                          <a:pt x="982" y="1"/>
                        </a:cubicBezTo>
                        <a:lnTo>
                          <a:pt x="982" y="1"/>
                        </a:lnTo>
                        <a:cubicBezTo>
                          <a:pt x="723" y="1"/>
                          <a:pt x="464" y="117"/>
                          <a:pt x="295" y="313"/>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7" name="Google Shape;347;p28"/>
                <p:cNvSpPr/>
                <p:nvPr/>
              </p:nvSpPr>
              <p:spPr>
                <a:xfrm>
                  <a:off x="4814250" y="596848"/>
                  <a:ext cx="716036" cy="71612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7393860" y="3277728"/>
                  <a:ext cx="258568" cy="2585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a:off x="8035449" y="2585529"/>
                  <a:ext cx="258568" cy="2585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5530281" y="3035708"/>
                  <a:ext cx="258568" cy="2585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8"/>
                <p:cNvSpPr/>
                <p:nvPr/>
              </p:nvSpPr>
              <p:spPr>
                <a:xfrm>
                  <a:off x="7011756" y="584085"/>
                  <a:ext cx="1292563" cy="1292651"/>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8"/>
                <p:cNvSpPr/>
                <p:nvPr/>
              </p:nvSpPr>
              <p:spPr>
                <a:xfrm>
                  <a:off x="8035457" y="1519454"/>
                  <a:ext cx="792788" cy="7928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8"/>
                <p:cNvSpPr/>
                <p:nvPr/>
              </p:nvSpPr>
              <p:spPr>
                <a:xfrm>
                  <a:off x="5021733" y="1950845"/>
                  <a:ext cx="508552" cy="50858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8"/>
                <p:cNvSpPr/>
                <p:nvPr/>
              </p:nvSpPr>
              <p:spPr>
                <a:xfrm>
                  <a:off x="5788842" y="633050"/>
                  <a:ext cx="258568" cy="2585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8"/>
                <p:cNvSpPr/>
                <p:nvPr/>
              </p:nvSpPr>
              <p:spPr>
                <a:xfrm>
                  <a:off x="6457220" y="182501"/>
                  <a:ext cx="354760" cy="35479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 name="Google Shape;356;p28"/>
              <p:cNvGrpSpPr/>
              <p:nvPr/>
            </p:nvGrpSpPr>
            <p:grpSpPr>
              <a:xfrm rot="-2979843" flipH="1">
                <a:off x="7139016" y="358"/>
                <a:ext cx="2497851" cy="956975"/>
                <a:chOff x="300338" y="2024677"/>
                <a:chExt cx="2497728" cy="956928"/>
              </a:xfrm>
            </p:grpSpPr>
            <p:sp>
              <p:nvSpPr>
                <p:cNvPr id="357" name="Google Shape;357;p28"/>
                <p:cNvSpPr/>
                <p:nvPr/>
              </p:nvSpPr>
              <p:spPr>
                <a:xfrm>
                  <a:off x="300338" y="2024677"/>
                  <a:ext cx="2497728" cy="956928"/>
                </a:xfrm>
                <a:custGeom>
                  <a:avLst/>
                  <a:gdLst/>
                  <a:ahLst/>
                  <a:cxnLst/>
                  <a:rect l="l" t="t" r="r" b="b"/>
                  <a:pathLst>
                    <a:path w="19075" h="7308" extrusionOk="0">
                      <a:moveTo>
                        <a:pt x="9841" y="1"/>
                      </a:moveTo>
                      <a:cubicBezTo>
                        <a:pt x="9198" y="90"/>
                        <a:pt x="4113" y="2570"/>
                        <a:pt x="4113" y="2570"/>
                      </a:cubicBezTo>
                      <a:lnTo>
                        <a:pt x="4113" y="2570"/>
                      </a:lnTo>
                      <a:cubicBezTo>
                        <a:pt x="2909" y="2971"/>
                        <a:pt x="2775" y="2873"/>
                        <a:pt x="1473" y="3150"/>
                      </a:cubicBezTo>
                      <a:lnTo>
                        <a:pt x="1473" y="3150"/>
                      </a:lnTo>
                      <a:cubicBezTo>
                        <a:pt x="1" y="3471"/>
                        <a:pt x="1901" y="7031"/>
                        <a:pt x="1901" y="7031"/>
                      </a:cubicBezTo>
                      <a:lnTo>
                        <a:pt x="1901" y="7031"/>
                      </a:lnTo>
                      <a:cubicBezTo>
                        <a:pt x="3489" y="6014"/>
                        <a:pt x="4738" y="6317"/>
                        <a:pt x="4738" y="6317"/>
                      </a:cubicBezTo>
                      <a:lnTo>
                        <a:pt x="4738" y="6317"/>
                      </a:lnTo>
                      <a:cubicBezTo>
                        <a:pt x="7503" y="7307"/>
                        <a:pt x="9573" y="6460"/>
                        <a:pt x="9573" y="6460"/>
                      </a:cubicBezTo>
                      <a:lnTo>
                        <a:pt x="9573" y="6460"/>
                      </a:lnTo>
                      <a:cubicBezTo>
                        <a:pt x="9573" y="6460"/>
                        <a:pt x="11268" y="6326"/>
                        <a:pt x="11928" y="6254"/>
                      </a:cubicBezTo>
                      <a:lnTo>
                        <a:pt x="11928" y="6254"/>
                      </a:lnTo>
                      <a:cubicBezTo>
                        <a:pt x="12151" y="6237"/>
                        <a:pt x="12455" y="6263"/>
                        <a:pt x="12811" y="6299"/>
                      </a:cubicBezTo>
                      <a:lnTo>
                        <a:pt x="12811" y="6299"/>
                      </a:lnTo>
                      <a:cubicBezTo>
                        <a:pt x="13498" y="6353"/>
                        <a:pt x="14346" y="6415"/>
                        <a:pt x="15069" y="6085"/>
                      </a:cubicBezTo>
                      <a:lnTo>
                        <a:pt x="15069" y="6085"/>
                      </a:lnTo>
                      <a:cubicBezTo>
                        <a:pt x="15077" y="6076"/>
                        <a:pt x="15077" y="6076"/>
                        <a:pt x="15086" y="6076"/>
                      </a:cubicBezTo>
                      <a:lnTo>
                        <a:pt x="15086" y="6076"/>
                      </a:lnTo>
                      <a:cubicBezTo>
                        <a:pt x="15122" y="6058"/>
                        <a:pt x="15158" y="6040"/>
                        <a:pt x="15184" y="6014"/>
                      </a:cubicBezTo>
                      <a:lnTo>
                        <a:pt x="15184" y="6014"/>
                      </a:lnTo>
                      <a:cubicBezTo>
                        <a:pt x="15577" y="5960"/>
                        <a:pt x="15568" y="5532"/>
                        <a:pt x="15497" y="5291"/>
                      </a:cubicBezTo>
                      <a:lnTo>
                        <a:pt x="15497" y="5291"/>
                      </a:lnTo>
                      <a:cubicBezTo>
                        <a:pt x="15461" y="5166"/>
                        <a:pt x="15283" y="5050"/>
                        <a:pt x="15158" y="4988"/>
                      </a:cubicBezTo>
                      <a:lnTo>
                        <a:pt x="15158" y="4988"/>
                      </a:lnTo>
                      <a:cubicBezTo>
                        <a:pt x="15149" y="4988"/>
                        <a:pt x="15149" y="4988"/>
                        <a:pt x="15149" y="4988"/>
                      </a:cubicBezTo>
                      <a:lnTo>
                        <a:pt x="15149" y="4988"/>
                      </a:lnTo>
                      <a:cubicBezTo>
                        <a:pt x="14783" y="4604"/>
                        <a:pt x="13650" y="4524"/>
                        <a:pt x="13088" y="4506"/>
                      </a:cubicBezTo>
                      <a:lnTo>
                        <a:pt x="13088" y="4506"/>
                      </a:lnTo>
                      <a:cubicBezTo>
                        <a:pt x="12901" y="4506"/>
                        <a:pt x="12776" y="4506"/>
                        <a:pt x="12776" y="4506"/>
                      </a:cubicBezTo>
                      <a:lnTo>
                        <a:pt x="12776" y="4506"/>
                      </a:lnTo>
                      <a:cubicBezTo>
                        <a:pt x="10153" y="4658"/>
                        <a:pt x="10215" y="4417"/>
                        <a:pt x="10215" y="4417"/>
                      </a:cubicBezTo>
                      <a:lnTo>
                        <a:pt x="10215" y="4417"/>
                      </a:lnTo>
                      <a:cubicBezTo>
                        <a:pt x="10421" y="4176"/>
                        <a:pt x="10153" y="3641"/>
                        <a:pt x="10153" y="3641"/>
                      </a:cubicBezTo>
                      <a:lnTo>
                        <a:pt x="10153" y="3641"/>
                      </a:lnTo>
                      <a:cubicBezTo>
                        <a:pt x="10189" y="3623"/>
                        <a:pt x="10251" y="3560"/>
                        <a:pt x="10251" y="3560"/>
                      </a:cubicBezTo>
                      <a:lnTo>
                        <a:pt x="10251" y="3560"/>
                      </a:lnTo>
                      <a:cubicBezTo>
                        <a:pt x="10572" y="3712"/>
                        <a:pt x="10831" y="3596"/>
                        <a:pt x="11001" y="3462"/>
                      </a:cubicBezTo>
                      <a:lnTo>
                        <a:pt x="11001" y="3462"/>
                      </a:lnTo>
                      <a:cubicBezTo>
                        <a:pt x="11152" y="3328"/>
                        <a:pt x="11232" y="3177"/>
                        <a:pt x="11232" y="3177"/>
                      </a:cubicBezTo>
                      <a:lnTo>
                        <a:pt x="11232" y="3177"/>
                      </a:lnTo>
                      <a:cubicBezTo>
                        <a:pt x="11830" y="3284"/>
                        <a:pt x="12580" y="1954"/>
                        <a:pt x="12580" y="1954"/>
                      </a:cubicBezTo>
                      <a:lnTo>
                        <a:pt x="12580" y="1954"/>
                      </a:lnTo>
                      <a:cubicBezTo>
                        <a:pt x="13525" y="2008"/>
                        <a:pt x="14382" y="1491"/>
                        <a:pt x="14382" y="1491"/>
                      </a:cubicBezTo>
                      <a:lnTo>
                        <a:pt x="14382" y="1491"/>
                      </a:lnTo>
                      <a:cubicBezTo>
                        <a:pt x="14542" y="1660"/>
                        <a:pt x="14926" y="1696"/>
                        <a:pt x="15149" y="1687"/>
                      </a:cubicBezTo>
                      <a:lnTo>
                        <a:pt x="15149" y="1687"/>
                      </a:lnTo>
                      <a:cubicBezTo>
                        <a:pt x="15247" y="1696"/>
                        <a:pt x="15318" y="1687"/>
                        <a:pt x="15318" y="1687"/>
                      </a:cubicBezTo>
                      <a:lnTo>
                        <a:pt x="15318" y="1687"/>
                      </a:lnTo>
                      <a:cubicBezTo>
                        <a:pt x="15318" y="1687"/>
                        <a:pt x="17495" y="1901"/>
                        <a:pt x="17968" y="1910"/>
                      </a:cubicBezTo>
                      <a:lnTo>
                        <a:pt x="17968" y="1910"/>
                      </a:lnTo>
                      <a:cubicBezTo>
                        <a:pt x="18780" y="1919"/>
                        <a:pt x="19074" y="1152"/>
                        <a:pt x="19074" y="1152"/>
                      </a:cubicBezTo>
                      <a:lnTo>
                        <a:pt x="19074" y="1152"/>
                      </a:lnTo>
                      <a:lnTo>
                        <a:pt x="17807" y="866"/>
                      </a:lnTo>
                      <a:cubicBezTo>
                        <a:pt x="17807" y="866"/>
                        <a:pt x="15506" y="411"/>
                        <a:pt x="15211" y="331"/>
                      </a:cubicBezTo>
                      <a:lnTo>
                        <a:pt x="15211" y="331"/>
                      </a:lnTo>
                      <a:cubicBezTo>
                        <a:pt x="14926" y="251"/>
                        <a:pt x="14283" y="45"/>
                        <a:pt x="13909" y="126"/>
                      </a:cubicBezTo>
                      <a:lnTo>
                        <a:pt x="13909" y="126"/>
                      </a:lnTo>
                      <a:cubicBezTo>
                        <a:pt x="13543" y="215"/>
                        <a:pt x="11108" y="224"/>
                        <a:pt x="11108" y="224"/>
                      </a:cubicBezTo>
                      <a:lnTo>
                        <a:pt x="11108" y="224"/>
                      </a:lnTo>
                      <a:cubicBezTo>
                        <a:pt x="10483" y="10"/>
                        <a:pt x="9921" y="1"/>
                        <a:pt x="9850" y="1"/>
                      </a:cubicBezTo>
                      <a:lnTo>
                        <a:pt x="9850" y="1"/>
                      </a:lnTo>
                      <a:cubicBezTo>
                        <a:pt x="9841" y="1"/>
                        <a:pt x="9841" y="1"/>
                        <a:pt x="9841" y="1"/>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8"/>
                <p:cNvSpPr/>
                <p:nvPr/>
              </p:nvSpPr>
              <p:spPr>
                <a:xfrm>
                  <a:off x="1740733" y="2219786"/>
                  <a:ext cx="955618" cy="709185"/>
                </a:xfrm>
                <a:custGeom>
                  <a:avLst/>
                  <a:gdLst/>
                  <a:ahLst/>
                  <a:cxnLst/>
                  <a:rect l="l" t="t" r="r" b="b"/>
                  <a:pathLst>
                    <a:path w="7298" h="5416" extrusionOk="0">
                      <a:moveTo>
                        <a:pt x="1580" y="464"/>
                      </a:moveTo>
                      <a:cubicBezTo>
                        <a:pt x="1580" y="464"/>
                        <a:pt x="830" y="1794"/>
                        <a:pt x="232" y="1687"/>
                      </a:cubicBezTo>
                      <a:lnTo>
                        <a:pt x="232" y="1687"/>
                      </a:lnTo>
                      <a:cubicBezTo>
                        <a:pt x="232" y="1687"/>
                        <a:pt x="152" y="1838"/>
                        <a:pt x="1" y="1972"/>
                      </a:cubicBezTo>
                      <a:lnTo>
                        <a:pt x="1" y="1972"/>
                      </a:lnTo>
                      <a:cubicBezTo>
                        <a:pt x="286" y="2240"/>
                        <a:pt x="1357" y="2374"/>
                        <a:pt x="1357" y="2374"/>
                      </a:cubicBezTo>
                      <a:lnTo>
                        <a:pt x="1357" y="2374"/>
                      </a:lnTo>
                      <a:cubicBezTo>
                        <a:pt x="1410" y="2570"/>
                        <a:pt x="1713" y="2793"/>
                        <a:pt x="2088" y="3016"/>
                      </a:cubicBezTo>
                      <a:lnTo>
                        <a:pt x="2088" y="3016"/>
                      </a:lnTo>
                      <a:cubicBezTo>
                        <a:pt x="2650" y="3034"/>
                        <a:pt x="3783" y="3114"/>
                        <a:pt x="4149" y="3498"/>
                      </a:cubicBezTo>
                      <a:lnTo>
                        <a:pt x="4149" y="3498"/>
                      </a:lnTo>
                      <a:cubicBezTo>
                        <a:pt x="4149" y="3498"/>
                        <a:pt x="4149" y="3498"/>
                        <a:pt x="4158" y="3498"/>
                      </a:cubicBezTo>
                      <a:lnTo>
                        <a:pt x="4158" y="3498"/>
                      </a:lnTo>
                      <a:cubicBezTo>
                        <a:pt x="4283" y="3560"/>
                        <a:pt x="4461" y="3676"/>
                        <a:pt x="4497" y="3801"/>
                      </a:cubicBezTo>
                      <a:lnTo>
                        <a:pt x="4497" y="3801"/>
                      </a:lnTo>
                      <a:cubicBezTo>
                        <a:pt x="4568" y="4042"/>
                        <a:pt x="4577" y="4470"/>
                        <a:pt x="4184" y="4524"/>
                      </a:cubicBezTo>
                      <a:lnTo>
                        <a:pt x="4184" y="4524"/>
                      </a:lnTo>
                      <a:cubicBezTo>
                        <a:pt x="4158" y="4550"/>
                        <a:pt x="4122" y="4568"/>
                        <a:pt x="4086" y="4586"/>
                      </a:cubicBezTo>
                      <a:lnTo>
                        <a:pt x="4086" y="4586"/>
                      </a:lnTo>
                      <a:cubicBezTo>
                        <a:pt x="4077" y="4586"/>
                        <a:pt x="4077" y="4586"/>
                        <a:pt x="4069" y="4595"/>
                      </a:cubicBezTo>
                      <a:lnTo>
                        <a:pt x="4069" y="4595"/>
                      </a:lnTo>
                      <a:cubicBezTo>
                        <a:pt x="4363" y="5059"/>
                        <a:pt x="4693" y="5416"/>
                        <a:pt x="5005" y="5291"/>
                      </a:cubicBezTo>
                      <a:lnTo>
                        <a:pt x="5005" y="5291"/>
                      </a:lnTo>
                      <a:cubicBezTo>
                        <a:pt x="5416" y="5130"/>
                        <a:pt x="5023" y="4336"/>
                        <a:pt x="5023" y="4336"/>
                      </a:cubicBezTo>
                      <a:lnTo>
                        <a:pt x="5023" y="4336"/>
                      </a:lnTo>
                      <a:lnTo>
                        <a:pt x="3837" y="2052"/>
                      </a:lnTo>
                      <a:lnTo>
                        <a:pt x="3221" y="1365"/>
                      </a:lnTo>
                      <a:lnTo>
                        <a:pt x="3346" y="1321"/>
                      </a:lnTo>
                      <a:cubicBezTo>
                        <a:pt x="3480" y="1571"/>
                        <a:pt x="4390" y="2374"/>
                        <a:pt x="4827" y="2588"/>
                      </a:cubicBezTo>
                      <a:lnTo>
                        <a:pt x="4827" y="2588"/>
                      </a:lnTo>
                      <a:cubicBezTo>
                        <a:pt x="5603" y="3462"/>
                        <a:pt x="6317" y="4185"/>
                        <a:pt x="6807" y="4024"/>
                      </a:cubicBezTo>
                      <a:lnTo>
                        <a:pt x="6807" y="4024"/>
                      </a:lnTo>
                      <a:cubicBezTo>
                        <a:pt x="7298" y="3863"/>
                        <a:pt x="6673" y="2953"/>
                        <a:pt x="6673" y="2953"/>
                      </a:cubicBezTo>
                      <a:lnTo>
                        <a:pt x="6673" y="2953"/>
                      </a:lnTo>
                      <a:lnTo>
                        <a:pt x="5665" y="1589"/>
                      </a:lnTo>
                      <a:lnTo>
                        <a:pt x="4149" y="197"/>
                      </a:lnTo>
                      <a:cubicBezTo>
                        <a:pt x="3926" y="206"/>
                        <a:pt x="3542" y="170"/>
                        <a:pt x="3382" y="1"/>
                      </a:cubicBezTo>
                      <a:lnTo>
                        <a:pt x="3382" y="1"/>
                      </a:lnTo>
                      <a:cubicBezTo>
                        <a:pt x="3382" y="1"/>
                        <a:pt x="2525" y="518"/>
                        <a:pt x="1580" y="464"/>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9" name="Google Shape;359;p28"/>
            <p:cNvSpPr/>
            <p:nvPr/>
          </p:nvSpPr>
          <p:spPr>
            <a:xfrm rot="-3033130">
              <a:off x="8204856" y="1418610"/>
              <a:ext cx="240324" cy="162787"/>
            </a:xfrm>
            <a:custGeom>
              <a:avLst/>
              <a:gdLst/>
              <a:ahLst/>
              <a:cxnLst/>
              <a:rect l="l" t="t" r="r" b="b"/>
              <a:pathLst>
                <a:path w="1714" h="1161" extrusionOk="0">
                  <a:moveTo>
                    <a:pt x="295" y="313"/>
                  </a:moveTo>
                  <a:cubicBezTo>
                    <a:pt x="143" y="501"/>
                    <a:pt x="0" y="857"/>
                    <a:pt x="250" y="1027"/>
                  </a:cubicBezTo>
                  <a:lnTo>
                    <a:pt x="250" y="1027"/>
                  </a:lnTo>
                  <a:cubicBezTo>
                    <a:pt x="357" y="1089"/>
                    <a:pt x="482" y="1089"/>
                    <a:pt x="607" y="1098"/>
                  </a:cubicBezTo>
                  <a:lnTo>
                    <a:pt x="607" y="1098"/>
                  </a:lnTo>
                  <a:cubicBezTo>
                    <a:pt x="759" y="1116"/>
                    <a:pt x="919" y="1152"/>
                    <a:pt x="1071" y="1152"/>
                  </a:cubicBezTo>
                  <a:lnTo>
                    <a:pt x="1071" y="1152"/>
                  </a:lnTo>
                  <a:cubicBezTo>
                    <a:pt x="1258" y="1161"/>
                    <a:pt x="1472" y="1107"/>
                    <a:pt x="1597" y="947"/>
                  </a:cubicBezTo>
                  <a:lnTo>
                    <a:pt x="1597" y="947"/>
                  </a:lnTo>
                  <a:cubicBezTo>
                    <a:pt x="1660" y="866"/>
                    <a:pt x="1695" y="759"/>
                    <a:pt x="1704" y="652"/>
                  </a:cubicBezTo>
                  <a:lnTo>
                    <a:pt x="1704" y="652"/>
                  </a:lnTo>
                  <a:cubicBezTo>
                    <a:pt x="1713" y="545"/>
                    <a:pt x="1713" y="447"/>
                    <a:pt x="1686" y="358"/>
                  </a:cubicBezTo>
                  <a:lnTo>
                    <a:pt x="1686" y="358"/>
                  </a:lnTo>
                  <a:cubicBezTo>
                    <a:pt x="1669" y="269"/>
                    <a:pt x="1606" y="188"/>
                    <a:pt x="1499" y="126"/>
                  </a:cubicBezTo>
                  <a:lnTo>
                    <a:pt x="1499" y="126"/>
                  </a:lnTo>
                  <a:cubicBezTo>
                    <a:pt x="1356" y="54"/>
                    <a:pt x="1187" y="10"/>
                    <a:pt x="1026" y="1"/>
                  </a:cubicBezTo>
                  <a:lnTo>
                    <a:pt x="1026" y="1"/>
                  </a:lnTo>
                  <a:cubicBezTo>
                    <a:pt x="1008" y="1"/>
                    <a:pt x="999" y="1"/>
                    <a:pt x="982" y="1"/>
                  </a:cubicBezTo>
                  <a:lnTo>
                    <a:pt x="982" y="1"/>
                  </a:lnTo>
                  <a:cubicBezTo>
                    <a:pt x="723" y="1"/>
                    <a:pt x="464" y="117"/>
                    <a:pt x="295" y="313"/>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rot="7930158" flipH="1">
              <a:off x="7532339" y="1461822"/>
              <a:ext cx="162646" cy="45148"/>
            </a:xfrm>
            <a:custGeom>
              <a:avLst/>
              <a:gdLst/>
              <a:ahLst/>
              <a:cxnLst/>
              <a:rect l="l" t="t" r="r" b="b"/>
              <a:pathLst>
                <a:path w="1160" h="322" extrusionOk="0">
                  <a:moveTo>
                    <a:pt x="54" y="107"/>
                  </a:moveTo>
                  <a:cubicBezTo>
                    <a:pt x="36" y="116"/>
                    <a:pt x="27" y="134"/>
                    <a:pt x="18" y="152"/>
                  </a:cubicBezTo>
                  <a:lnTo>
                    <a:pt x="18" y="152"/>
                  </a:lnTo>
                  <a:cubicBezTo>
                    <a:pt x="9" y="161"/>
                    <a:pt x="0" y="188"/>
                    <a:pt x="9" y="197"/>
                  </a:cubicBezTo>
                  <a:lnTo>
                    <a:pt x="9" y="197"/>
                  </a:lnTo>
                  <a:cubicBezTo>
                    <a:pt x="18" y="232"/>
                    <a:pt x="54" y="241"/>
                    <a:pt x="80" y="250"/>
                  </a:cubicBezTo>
                  <a:lnTo>
                    <a:pt x="80" y="250"/>
                  </a:lnTo>
                  <a:cubicBezTo>
                    <a:pt x="303" y="295"/>
                    <a:pt x="526" y="321"/>
                    <a:pt x="758" y="321"/>
                  </a:cubicBezTo>
                  <a:lnTo>
                    <a:pt x="758" y="321"/>
                  </a:lnTo>
                  <a:cubicBezTo>
                    <a:pt x="812" y="321"/>
                    <a:pt x="865" y="321"/>
                    <a:pt x="910" y="321"/>
                  </a:cubicBezTo>
                  <a:lnTo>
                    <a:pt x="910" y="321"/>
                  </a:lnTo>
                  <a:cubicBezTo>
                    <a:pt x="964" y="321"/>
                    <a:pt x="1008" y="313"/>
                    <a:pt x="1062" y="313"/>
                  </a:cubicBezTo>
                  <a:lnTo>
                    <a:pt x="1062" y="313"/>
                  </a:lnTo>
                  <a:cubicBezTo>
                    <a:pt x="1080" y="313"/>
                    <a:pt x="1151" y="313"/>
                    <a:pt x="1151" y="286"/>
                  </a:cubicBezTo>
                  <a:lnTo>
                    <a:pt x="1151" y="286"/>
                  </a:lnTo>
                  <a:cubicBezTo>
                    <a:pt x="1160" y="268"/>
                    <a:pt x="1142" y="259"/>
                    <a:pt x="1133" y="250"/>
                  </a:cubicBezTo>
                  <a:lnTo>
                    <a:pt x="1133" y="250"/>
                  </a:lnTo>
                  <a:cubicBezTo>
                    <a:pt x="1106" y="232"/>
                    <a:pt x="1080" y="214"/>
                    <a:pt x="1053" y="197"/>
                  </a:cubicBezTo>
                  <a:lnTo>
                    <a:pt x="1053" y="197"/>
                  </a:lnTo>
                  <a:cubicBezTo>
                    <a:pt x="919" y="116"/>
                    <a:pt x="785" y="63"/>
                    <a:pt x="633" y="27"/>
                  </a:cubicBezTo>
                  <a:lnTo>
                    <a:pt x="633" y="27"/>
                  </a:lnTo>
                  <a:cubicBezTo>
                    <a:pt x="571" y="9"/>
                    <a:pt x="491" y="0"/>
                    <a:pt x="419" y="0"/>
                  </a:cubicBezTo>
                  <a:lnTo>
                    <a:pt x="419" y="0"/>
                  </a:lnTo>
                  <a:cubicBezTo>
                    <a:pt x="286" y="0"/>
                    <a:pt x="161" y="36"/>
                    <a:pt x="54" y="107"/>
                  </a:cubicBezTo>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 name="Google Shape;361;p28"/>
          <p:cNvSpPr txBox="1">
            <a:spLocks noGrp="1"/>
          </p:cNvSpPr>
          <p:nvPr>
            <p:ph type="ctrTitle"/>
          </p:nvPr>
        </p:nvSpPr>
        <p:spPr>
          <a:xfrm>
            <a:off x="676258" y="1408967"/>
            <a:ext cx="4320395" cy="1851561"/>
          </a:xfrm>
          <a:prstGeom prst="rect">
            <a:avLst/>
          </a:prstGeom>
        </p:spPr>
        <p:txBody>
          <a:bodyPr spcFirstLastPara="1" wrap="square" lIns="91425" tIns="91425" rIns="91425" bIns="91425" anchor="b" anchorCtr="0">
            <a:noAutofit/>
          </a:bodyPr>
          <a:lstStyle/>
          <a:p>
            <a:pPr lvl="0"/>
            <a:r>
              <a:rPr lang="en-US" dirty="0" smtClean="0"/>
              <a:t>User </a:t>
            </a:r>
            <a:r>
              <a:rPr lang="en-US" dirty="0" err="1" smtClean="0"/>
              <a:t>Git</a:t>
            </a:r>
            <a:r>
              <a:rPr lang="en-US" dirty="0" smtClean="0"/>
              <a:t> Analyzer</a:t>
            </a:r>
            <a:endParaRPr dirty="0"/>
          </a:p>
        </p:txBody>
      </p:sp>
      <p:sp>
        <p:nvSpPr>
          <p:cNvPr id="362" name="Google Shape;362;p28"/>
          <p:cNvSpPr txBox="1">
            <a:spLocks noGrp="1"/>
          </p:cNvSpPr>
          <p:nvPr>
            <p:ph type="subTitle" idx="1"/>
          </p:nvPr>
        </p:nvSpPr>
        <p:spPr>
          <a:xfrm>
            <a:off x="1619672" y="4098745"/>
            <a:ext cx="2615488" cy="622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34"/>
          <p:cNvSpPr txBox="1">
            <a:spLocks noGrp="1"/>
          </p:cNvSpPr>
          <p:nvPr>
            <p:ph type="title"/>
          </p:nvPr>
        </p:nvSpPr>
        <p:spPr>
          <a:xfrm>
            <a:off x="720075" y="539400"/>
            <a:ext cx="7704000" cy="572700"/>
          </a:xfrm>
          <a:prstGeom prst="rect">
            <a:avLst/>
          </a:prstGeom>
        </p:spPr>
        <p:txBody>
          <a:bodyPr spcFirstLastPara="1" wrap="square" lIns="91425" tIns="91425" rIns="91425" bIns="91425" anchor="t" anchorCtr="0">
            <a:noAutofit/>
          </a:bodyPr>
          <a:lstStyle/>
          <a:p>
            <a:pPr lvl="0"/>
            <a:r>
              <a:rPr lang="en-IN" dirty="0" smtClean="0"/>
              <a:t>1.2 Objectives</a:t>
            </a:r>
            <a:endParaRPr dirty="0"/>
          </a:p>
        </p:txBody>
      </p:sp>
      <p:sp>
        <p:nvSpPr>
          <p:cNvPr id="473" name="Google Shape;473;p34"/>
          <p:cNvSpPr txBox="1">
            <a:spLocks noGrp="1"/>
          </p:cNvSpPr>
          <p:nvPr>
            <p:ph type="subTitle" idx="1"/>
          </p:nvPr>
        </p:nvSpPr>
        <p:spPr>
          <a:xfrm>
            <a:off x="1399793" y="1347614"/>
            <a:ext cx="7559691" cy="3651870"/>
          </a:xfrm>
          <a:prstGeom prst="rect">
            <a:avLst/>
          </a:prstGeom>
        </p:spPr>
        <p:txBody>
          <a:bodyPr spcFirstLastPara="1" wrap="square" lIns="91425" tIns="91425" rIns="91425" bIns="91425" anchor="t" anchorCtr="0">
            <a:noAutofit/>
          </a:bodyPr>
          <a:lstStyle/>
          <a:p>
            <a:pPr>
              <a:lnSpc>
                <a:spcPct val="150000"/>
              </a:lnSpc>
              <a:buFont typeface="Arial" panose="020B0604020202020204" pitchFamily="34" charset="0"/>
              <a:buChar char="•"/>
            </a:pPr>
            <a:r>
              <a:rPr lang="en-US" dirty="0" smtClean="0">
                <a:latin typeface="Trispace" panose="020B0604020202020204" charset="0"/>
              </a:rPr>
              <a:t>To </a:t>
            </a:r>
            <a:r>
              <a:rPr lang="en-US" dirty="0">
                <a:latin typeface="Trispace" panose="020B0604020202020204" charset="0"/>
              </a:rPr>
              <a:t>develop a user-friendly web-based platform that provides a comprehensive report of a candidate's GitHub profile, including real-time analysis, intuitive visualizations, and continuous monitoring. </a:t>
            </a:r>
            <a:endParaRPr lang="en-US" dirty="0" smtClean="0">
              <a:latin typeface="Trispace" panose="020B0604020202020204" charset="0"/>
            </a:endParaRPr>
          </a:p>
          <a:p>
            <a:pPr>
              <a:lnSpc>
                <a:spcPct val="150000"/>
              </a:lnSpc>
              <a:buFont typeface="Arial" panose="020B0604020202020204" pitchFamily="34" charset="0"/>
              <a:buChar char="•"/>
            </a:pPr>
            <a:r>
              <a:rPr lang="en-US" dirty="0" smtClean="0">
                <a:latin typeface="Trispace" panose="020B0604020202020204" charset="0"/>
              </a:rPr>
              <a:t>To </a:t>
            </a:r>
            <a:r>
              <a:rPr lang="en-US" dirty="0">
                <a:latin typeface="Trispace" panose="020B0604020202020204" charset="0"/>
              </a:rPr>
              <a:t>help technical leads identify efficient candidates for projects by providing them with information about the candidate's contributions to open-source projects, their coding style, and their familiarity with different programming languages and technologies. </a:t>
            </a:r>
          </a:p>
          <a:p>
            <a:pPr>
              <a:lnSpc>
                <a:spcPct val="150000"/>
              </a:lnSpc>
              <a:buFont typeface="Arial" panose="020B0604020202020204" pitchFamily="34" charset="0"/>
              <a:buChar char="•"/>
            </a:pPr>
            <a:r>
              <a:rPr lang="en-US" dirty="0" smtClean="0">
                <a:latin typeface="Trispace" panose="020B0604020202020204" charset="0"/>
              </a:rPr>
              <a:t>To </a:t>
            </a:r>
            <a:r>
              <a:rPr lang="en-US" dirty="0">
                <a:latin typeface="Trispace" panose="020B0604020202020204" charset="0"/>
              </a:rPr>
              <a:t>develop a GitHub security scanner that identifies security vulnerabilities in GitHub repositories. </a:t>
            </a:r>
            <a:endParaRPr lang="en-US" dirty="0" smtClean="0">
              <a:latin typeface="Trispace" panose="020B0604020202020204" charset="0"/>
            </a:endParaRPr>
          </a:p>
          <a:p>
            <a:pPr>
              <a:lnSpc>
                <a:spcPct val="150000"/>
              </a:lnSpc>
              <a:buFont typeface="Arial" panose="020B0604020202020204" pitchFamily="34" charset="0"/>
              <a:buChar char="•"/>
            </a:pPr>
            <a:r>
              <a:rPr lang="en-US" dirty="0" smtClean="0">
                <a:latin typeface="Trispace" panose="020B0604020202020204" charset="0"/>
              </a:rPr>
              <a:t>To </a:t>
            </a:r>
            <a:r>
              <a:rPr lang="en-US" dirty="0">
                <a:latin typeface="Trispace" panose="020B0604020202020204" charset="0"/>
              </a:rPr>
              <a:t>help developers improve the security of their code and protect their applications from attacks</a:t>
            </a:r>
          </a:p>
        </p:txBody>
      </p:sp>
      <p:sp>
        <p:nvSpPr>
          <p:cNvPr id="474" name="Google Shape;474;p34"/>
          <p:cNvSpPr txBox="1">
            <a:spLocks noGrp="1"/>
          </p:cNvSpPr>
          <p:nvPr>
            <p:ph type="subTitle" idx="2"/>
          </p:nvPr>
        </p:nvSpPr>
        <p:spPr>
          <a:xfrm>
            <a:off x="9468544" y="3867894"/>
            <a:ext cx="2448272" cy="5040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75" name="Google Shape;475;p34"/>
          <p:cNvSpPr txBox="1">
            <a:spLocks noGrp="1"/>
          </p:cNvSpPr>
          <p:nvPr>
            <p:ph type="subTitle" idx="3"/>
          </p:nvPr>
        </p:nvSpPr>
        <p:spPr>
          <a:xfrm>
            <a:off x="9324528" y="3651870"/>
            <a:ext cx="2952328" cy="11521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76" name="Google Shape;476;p34"/>
          <p:cNvSpPr txBox="1">
            <a:spLocks noGrp="1"/>
          </p:cNvSpPr>
          <p:nvPr>
            <p:ph type="subTitle" idx="4"/>
          </p:nvPr>
        </p:nvSpPr>
        <p:spPr>
          <a:xfrm>
            <a:off x="8388424" y="1635646"/>
            <a:ext cx="2394900"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p>
        </p:txBody>
      </p:sp>
      <p:sp>
        <p:nvSpPr>
          <p:cNvPr id="478" name="Google Shape;478;p34"/>
          <p:cNvSpPr txBox="1">
            <a:spLocks noGrp="1"/>
          </p:cNvSpPr>
          <p:nvPr>
            <p:ph type="subTitle" idx="6"/>
          </p:nvPr>
        </p:nvSpPr>
        <p:spPr>
          <a:xfrm>
            <a:off x="8388424" y="2427734"/>
            <a:ext cx="2394900"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p>
        </p:txBody>
      </p:sp>
      <p:sp>
        <p:nvSpPr>
          <p:cNvPr id="479" name="Google Shape;479;p34"/>
          <p:cNvSpPr/>
          <p:nvPr/>
        </p:nvSpPr>
        <p:spPr>
          <a:xfrm>
            <a:off x="481911" y="1347614"/>
            <a:ext cx="786481" cy="792088"/>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4"/>
          <p:cNvSpPr/>
          <p:nvPr/>
        </p:nvSpPr>
        <p:spPr>
          <a:xfrm>
            <a:off x="504634" y="2233480"/>
            <a:ext cx="763757" cy="857962"/>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4"/>
          <p:cNvSpPr/>
          <p:nvPr/>
        </p:nvSpPr>
        <p:spPr>
          <a:xfrm>
            <a:off x="459316" y="3163440"/>
            <a:ext cx="796685" cy="920468"/>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4"/>
          <p:cNvSpPr/>
          <p:nvPr/>
        </p:nvSpPr>
        <p:spPr>
          <a:xfrm>
            <a:off x="5736947" y="79636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3" name="Google Shape;483;p34"/>
          <p:cNvGrpSpPr/>
          <p:nvPr/>
        </p:nvGrpSpPr>
        <p:grpSpPr>
          <a:xfrm>
            <a:off x="651584" y="1556977"/>
            <a:ext cx="447546" cy="373361"/>
            <a:chOff x="2544378" y="1577035"/>
            <a:chExt cx="487449" cy="430700"/>
          </a:xfrm>
        </p:grpSpPr>
        <p:sp>
          <p:nvSpPr>
            <p:cNvPr id="484" name="Google Shape;484;p34"/>
            <p:cNvSpPr/>
            <p:nvPr/>
          </p:nvSpPr>
          <p:spPr>
            <a:xfrm>
              <a:off x="2690137" y="1664129"/>
              <a:ext cx="196889" cy="142048"/>
            </a:xfrm>
            <a:custGeom>
              <a:avLst/>
              <a:gdLst/>
              <a:ahLst/>
              <a:cxnLst/>
              <a:rect l="l" t="t" r="r" b="b"/>
              <a:pathLst>
                <a:path w="1856" h="1339" extrusionOk="0">
                  <a:moveTo>
                    <a:pt x="928" y="1071"/>
                  </a:moveTo>
                  <a:cubicBezTo>
                    <a:pt x="705" y="1071"/>
                    <a:pt x="518" y="892"/>
                    <a:pt x="518" y="669"/>
                  </a:cubicBezTo>
                  <a:cubicBezTo>
                    <a:pt x="518" y="446"/>
                    <a:pt x="705" y="268"/>
                    <a:pt x="928" y="268"/>
                  </a:cubicBezTo>
                  <a:cubicBezTo>
                    <a:pt x="1151" y="268"/>
                    <a:pt x="1329" y="446"/>
                    <a:pt x="1329" y="669"/>
                  </a:cubicBezTo>
                  <a:cubicBezTo>
                    <a:pt x="1329" y="892"/>
                    <a:pt x="1151" y="1071"/>
                    <a:pt x="928" y="1071"/>
                  </a:cubicBezTo>
                  <a:close/>
                  <a:moveTo>
                    <a:pt x="928" y="0"/>
                  </a:moveTo>
                  <a:cubicBezTo>
                    <a:pt x="384" y="0"/>
                    <a:pt x="81" y="500"/>
                    <a:pt x="0" y="669"/>
                  </a:cubicBezTo>
                  <a:cubicBezTo>
                    <a:pt x="36" y="740"/>
                    <a:pt x="107" y="865"/>
                    <a:pt x="214" y="990"/>
                  </a:cubicBezTo>
                  <a:cubicBezTo>
                    <a:pt x="420" y="1222"/>
                    <a:pt x="660" y="1338"/>
                    <a:pt x="928" y="1338"/>
                  </a:cubicBezTo>
                  <a:cubicBezTo>
                    <a:pt x="1463" y="1338"/>
                    <a:pt x="1767" y="839"/>
                    <a:pt x="1856" y="669"/>
                  </a:cubicBezTo>
                  <a:cubicBezTo>
                    <a:pt x="1820" y="598"/>
                    <a:pt x="1749" y="473"/>
                    <a:pt x="1633" y="348"/>
                  </a:cubicBezTo>
                  <a:cubicBezTo>
                    <a:pt x="1428" y="116"/>
                    <a:pt x="1187" y="0"/>
                    <a:pt x="9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4"/>
            <p:cNvSpPr/>
            <p:nvPr/>
          </p:nvSpPr>
          <p:spPr>
            <a:xfrm>
              <a:off x="2774367" y="1720884"/>
              <a:ext cx="28430" cy="28431"/>
            </a:xfrm>
            <a:custGeom>
              <a:avLst/>
              <a:gdLst/>
              <a:ahLst/>
              <a:cxnLst/>
              <a:rect l="l" t="t" r="r" b="b"/>
              <a:pathLst>
                <a:path w="268" h="268" extrusionOk="0">
                  <a:moveTo>
                    <a:pt x="134" y="0"/>
                  </a:moveTo>
                  <a:cubicBezTo>
                    <a:pt x="205" y="0"/>
                    <a:pt x="268" y="63"/>
                    <a:pt x="268" y="134"/>
                  </a:cubicBezTo>
                  <a:cubicBezTo>
                    <a:pt x="268" y="205"/>
                    <a:pt x="205" y="268"/>
                    <a:pt x="134" y="268"/>
                  </a:cubicBezTo>
                  <a:cubicBezTo>
                    <a:pt x="54" y="268"/>
                    <a:pt x="0" y="205"/>
                    <a:pt x="0" y="134"/>
                  </a:cubicBezTo>
                  <a:cubicBezTo>
                    <a:pt x="0" y="63"/>
                    <a:pt x="54"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4"/>
            <p:cNvSpPr/>
            <p:nvPr/>
          </p:nvSpPr>
          <p:spPr>
            <a:xfrm>
              <a:off x="2544378" y="1577035"/>
              <a:ext cx="487449" cy="287809"/>
            </a:xfrm>
            <a:custGeom>
              <a:avLst/>
              <a:gdLst/>
              <a:ahLst/>
              <a:cxnLst/>
              <a:rect l="l" t="t" r="r" b="b"/>
              <a:pathLst>
                <a:path w="4595" h="2713" extrusionOk="0">
                  <a:moveTo>
                    <a:pt x="4051" y="830"/>
                  </a:moveTo>
                  <a:lnTo>
                    <a:pt x="3783" y="830"/>
                  </a:lnTo>
                  <a:lnTo>
                    <a:pt x="3783" y="562"/>
                  </a:lnTo>
                  <a:lnTo>
                    <a:pt x="4051" y="562"/>
                  </a:lnTo>
                  <a:close/>
                  <a:moveTo>
                    <a:pt x="4051" y="1365"/>
                  </a:moveTo>
                  <a:lnTo>
                    <a:pt x="3783" y="1365"/>
                  </a:lnTo>
                  <a:lnTo>
                    <a:pt x="3783" y="1098"/>
                  </a:lnTo>
                  <a:lnTo>
                    <a:pt x="4051" y="1098"/>
                  </a:lnTo>
                  <a:close/>
                  <a:moveTo>
                    <a:pt x="4051" y="1900"/>
                  </a:moveTo>
                  <a:lnTo>
                    <a:pt x="3783" y="1900"/>
                  </a:lnTo>
                  <a:lnTo>
                    <a:pt x="3783" y="1633"/>
                  </a:lnTo>
                  <a:lnTo>
                    <a:pt x="4051" y="1633"/>
                  </a:lnTo>
                  <a:close/>
                  <a:moveTo>
                    <a:pt x="4051" y="2445"/>
                  </a:moveTo>
                  <a:lnTo>
                    <a:pt x="3783" y="2445"/>
                  </a:lnTo>
                  <a:lnTo>
                    <a:pt x="3783" y="2177"/>
                  </a:lnTo>
                  <a:lnTo>
                    <a:pt x="4051" y="2177"/>
                  </a:lnTo>
                  <a:close/>
                  <a:moveTo>
                    <a:pt x="3497" y="1544"/>
                  </a:moveTo>
                  <a:cubicBezTo>
                    <a:pt x="3497" y="1553"/>
                    <a:pt x="3408" y="1767"/>
                    <a:pt x="3212" y="1981"/>
                  </a:cubicBezTo>
                  <a:cubicBezTo>
                    <a:pt x="2962" y="2275"/>
                    <a:pt x="2641" y="2436"/>
                    <a:pt x="2302" y="2436"/>
                  </a:cubicBezTo>
                  <a:cubicBezTo>
                    <a:pt x="1954" y="2436"/>
                    <a:pt x="1642" y="2275"/>
                    <a:pt x="1383" y="1981"/>
                  </a:cubicBezTo>
                  <a:cubicBezTo>
                    <a:pt x="1196" y="1767"/>
                    <a:pt x="1107" y="1553"/>
                    <a:pt x="1098" y="1544"/>
                  </a:cubicBezTo>
                  <a:lnTo>
                    <a:pt x="1080" y="1490"/>
                  </a:lnTo>
                  <a:lnTo>
                    <a:pt x="1098" y="1437"/>
                  </a:lnTo>
                  <a:cubicBezTo>
                    <a:pt x="1107" y="1428"/>
                    <a:pt x="1196" y="1214"/>
                    <a:pt x="1383" y="999"/>
                  </a:cubicBezTo>
                  <a:cubicBezTo>
                    <a:pt x="1642" y="705"/>
                    <a:pt x="1954" y="545"/>
                    <a:pt x="2302" y="545"/>
                  </a:cubicBezTo>
                  <a:cubicBezTo>
                    <a:pt x="2641" y="545"/>
                    <a:pt x="2962" y="705"/>
                    <a:pt x="3212" y="999"/>
                  </a:cubicBezTo>
                  <a:cubicBezTo>
                    <a:pt x="3408" y="1214"/>
                    <a:pt x="3497" y="1428"/>
                    <a:pt x="3497" y="1437"/>
                  </a:cubicBezTo>
                  <a:lnTo>
                    <a:pt x="3524" y="1490"/>
                  </a:lnTo>
                  <a:close/>
                  <a:moveTo>
                    <a:pt x="803" y="830"/>
                  </a:moveTo>
                  <a:lnTo>
                    <a:pt x="536" y="830"/>
                  </a:lnTo>
                  <a:lnTo>
                    <a:pt x="536" y="562"/>
                  </a:lnTo>
                  <a:lnTo>
                    <a:pt x="803" y="562"/>
                  </a:lnTo>
                  <a:close/>
                  <a:moveTo>
                    <a:pt x="803" y="1365"/>
                  </a:moveTo>
                  <a:lnTo>
                    <a:pt x="536" y="1365"/>
                  </a:lnTo>
                  <a:lnTo>
                    <a:pt x="536" y="1098"/>
                  </a:lnTo>
                  <a:lnTo>
                    <a:pt x="803" y="1098"/>
                  </a:lnTo>
                  <a:close/>
                  <a:moveTo>
                    <a:pt x="803" y="1900"/>
                  </a:moveTo>
                  <a:lnTo>
                    <a:pt x="536" y="1900"/>
                  </a:lnTo>
                  <a:lnTo>
                    <a:pt x="536" y="1633"/>
                  </a:lnTo>
                  <a:lnTo>
                    <a:pt x="803" y="1633"/>
                  </a:lnTo>
                  <a:close/>
                  <a:moveTo>
                    <a:pt x="803" y="2445"/>
                  </a:moveTo>
                  <a:lnTo>
                    <a:pt x="536" y="2445"/>
                  </a:lnTo>
                  <a:lnTo>
                    <a:pt x="536" y="2177"/>
                  </a:lnTo>
                  <a:lnTo>
                    <a:pt x="803" y="2177"/>
                  </a:lnTo>
                  <a:close/>
                  <a:moveTo>
                    <a:pt x="4595" y="0"/>
                  </a:moveTo>
                  <a:lnTo>
                    <a:pt x="0" y="0"/>
                  </a:lnTo>
                  <a:lnTo>
                    <a:pt x="0" y="2712"/>
                  </a:lnTo>
                  <a:lnTo>
                    <a:pt x="4595" y="271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4"/>
            <p:cNvSpPr/>
            <p:nvPr/>
          </p:nvSpPr>
          <p:spPr>
            <a:xfrm>
              <a:off x="2544378" y="1893057"/>
              <a:ext cx="487449" cy="114678"/>
            </a:xfrm>
            <a:custGeom>
              <a:avLst/>
              <a:gdLst/>
              <a:ahLst/>
              <a:cxnLst/>
              <a:rect l="l" t="t" r="r" b="b"/>
              <a:pathLst>
                <a:path w="4595" h="1081" extrusionOk="0">
                  <a:moveTo>
                    <a:pt x="0" y="1"/>
                  </a:moveTo>
                  <a:lnTo>
                    <a:pt x="0" y="536"/>
                  </a:lnTo>
                  <a:lnTo>
                    <a:pt x="1758" y="536"/>
                  </a:lnTo>
                  <a:lnTo>
                    <a:pt x="1758" y="813"/>
                  </a:lnTo>
                  <a:lnTo>
                    <a:pt x="536" y="813"/>
                  </a:lnTo>
                  <a:lnTo>
                    <a:pt x="536" y="1080"/>
                  </a:lnTo>
                  <a:lnTo>
                    <a:pt x="4051" y="1080"/>
                  </a:lnTo>
                  <a:lnTo>
                    <a:pt x="4051" y="813"/>
                  </a:lnTo>
                  <a:lnTo>
                    <a:pt x="2837" y="813"/>
                  </a:lnTo>
                  <a:lnTo>
                    <a:pt x="2837" y="536"/>
                  </a:lnTo>
                  <a:lnTo>
                    <a:pt x="4595" y="536"/>
                  </a:lnTo>
                  <a:lnTo>
                    <a:pt x="45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34"/>
          <p:cNvGrpSpPr/>
          <p:nvPr/>
        </p:nvGrpSpPr>
        <p:grpSpPr>
          <a:xfrm>
            <a:off x="707116" y="2475964"/>
            <a:ext cx="361704" cy="372993"/>
            <a:chOff x="3257895" y="1548605"/>
            <a:chExt cx="487555" cy="487461"/>
          </a:xfrm>
        </p:grpSpPr>
        <p:sp>
          <p:nvSpPr>
            <p:cNvPr id="489" name="Google Shape;489;p34"/>
            <p:cNvSpPr/>
            <p:nvPr/>
          </p:nvSpPr>
          <p:spPr>
            <a:xfrm>
              <a:off x="3516314" y="1721839"/>
              <a:ext cx="43600" cy="141093"/>
            </a:xfrm>
            <a:custGeom>
              <a:avLst/>
              <a:gdLst/>
              <a:ahLst/>
              <a:cxnLst/>
              <a:rect l="l" t="t" r="r" b="b"/>
              <a:pathLst>
                <a:path w="411" h="1330" extrusionOk="0">
                  <a:moveTo>
                    <a:pt x="0" y="0"/>
                  </a:moveTo>
                  <a:lnTo>
                    <a:pt x="0" y="1329"/>
                  </a:lnTo>
                  <a:cubicBezTo>
                    <a:pt x="232" y="1267"/>
                    <a:pt x="411" y="1053"/>
                    <a:pt x="411" y="794"/>
                  </a:cubicBezTo>
                  <a:lnTo>
                    <a:pt x="411" y="527"/>
                  </a:lnTo>
                  <a:cubicBezTo>
                    <a:pt x="411" y="268"/>
                    <a:pt x="232" y="5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4"/>
            <p:cNvSpPr/>
            <p:nvPr/>
          </p:nvSpPr>
          <p:spPr>
            <a:xfrm>
              <a:off x="3443434" y="1721839"/>
              <a:ext cx="44555" cy="141093"/>
            </a:xfrm>
            <a:custGeom>
              <a:avLst/>
              <a:gdLst/>
              <a:ahLst/>
              <a:cxnLst/>
              <a:rect l="l" t="t" r="r" b="b"/>
              <a:pathLst>
                <a:path w="420" h="1330" extrusionOk="0">
                  <a:moveTo>
                    <a:pt x="420" y="0"/>
                  </a:moveTo>
                  <a:cubicBezTo>
                    <a:pt x="179" y="54"/>
                    <a:pt x="0" y="268"/>
                    <a:pt x="0" y="527"/>
                  </a:cubicBezTo>
                  <a:lnTo>
                    <a:pt x="0" y="794"/>
                  </a:lnTo>
                  <a:cubicBezTo>
                    <a:pt x="0" y="1053"/>
                    <a:pt x="179" y="1267"/>
                    <a:pt x="420" y="13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4"/>
            <p:cNvSpPr/>
            <p:nvPr/>
          </p:nvSpPr>
          <p:spPr>
            <a:xfrm>
              <a:off x="3372465" y="1662220"/>
              <a:ext cx="258417" cy="259378"/>
            </a:xfrm>
            <a:custGeom>
              <a:avLst/>
              <a:gdLst/>
              <a:ahLst/>
              <a:cxnLst/>
              <a:rect l="l" t="t" r="r" b="b"/>
              <a:pathLst>
                <a:path w="2436" h="2445" extrusionOk="0">
                  <a:moveTo>
                    <a:pt x="2034" y="1356"/>
                  </a:moveTo>
                  <a:cubicBezTo>
                    <a:pt x="2034" y="1820"/>
                    <a:pt x="1651" y="2186"/>
                    <a:pt x="1187" y="2177"/>
                  </a:cubicBezTo>
                  <a:cubicBezTo>
                    <a:pt x="750" y="2159"/>
                    <a:pt x="402" y="1784"/>
                    <a:pt x="402" y="1347"/>
                  </a:cubicBezTo>
                  <a:lnTo>
                    <a:pt x="402" y="1097"/>
                  </a:lnTo>
                  <a:cubicBezTo>
                    <a:pt x="402" y="660"/>
                    <a:pt x="750" y="286"/>
                    <a:pt x="1187" y="277"/>
                  </a:cubicBezTo>
                  <a:cubicBezTo>
                    <a:pt x="1651" y="259"/>
                    <a:pt x="2034" y="625"/>
                    <a:pt x="2034" y="1089"/>
                  </a:cubicBezTo>
                  <a:close/>
                  <a:moveTo>
                    <a:pt x="1222" y="0"/>
                  </a:moveTo>
                  <a:cubicBezTo>
                    <a:pt x="544" y="0"/>
                    <a:pt x="0" y="553"/>
                    <a:pt x="0" y="1222"/>
                  </a:cubicBezTo>
                  <a:cubicBezTo>
                    <a:pt x="0" y="1891"/>
                    <a:pt x="544" y="2445"/>
                    <a:pt x="1222" y="2445"/>
                  </a:cubicBezTo>
                  <a:cubicBezTo>
                    <a:pt x="1892" y="2445"/>
                    <a:pt x="2436" y="1891"/>
                    <a:pt x="2436" y="1222"/>
                  </a:cubicBezTo>
                  <a:cubicBezTo>
                    <a:pt x="2436" y="553"/>
                    <a:pt x="1892" y="0"/>
                    <a:pt x="1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4"/>
            <p:cNvSpPr/>
            <p:nvPr/>
          </p:nvSpPr>
          <p:spPr>
            <a:xfrm>
              <a:off x="3257895" y="1548605"/>
              <a:ext cx="487555" cy="487461"/>
            </a:xfrm>
            <a:custGeom>
              <a:avLst/>
              <a:gdLst/>
              <a:ahLst/>
              <a:cxnLst/>
              <a:rect l="l" t="t" r="r" b="b"/>
              <a:pathLst>
                <a:path w="4596" h="4595" extrusionOk="0">
                  <a:moveTo>
                    <a:pt x="2302" y="3783"/>
                  </a:moveTo>
                  <a:cubicBezTo>
                    <a:pt x="1482" y="3783"/>
                    <a:pt x="813" y="3114"/>
                    <a:pt x="813" y="2293"/>
                  </a:cubicBezTo>
                  <a:cubicBezTo>
                    <a:pt x="813" y="1473"/>
                    <a:pt x="1482" y="804"/>
                    <a:pt x="2302" y="804"/>
                  </a:cubicBezTo>
                  <a:cubicBezTo>
                    <a:pt x="3123" y="804"/>
                    <a:pt x="3783" y="1473"/>
                    <a:pt x="3783" y="2293"/>
                  </a:cubicBezTo>
                  <a:cubicBezTo>
                    <a:pt x="3783" y="3114"/>
                    <a:pt x="3123" y="3783"/>
                    <a:pt x="2302" y="3783"/>
                  </a:cubicBezTo>
                  <a:close/>
                  <a:moveTo>
                    <a:pt x="4595" y="2802"/>
                  </a:moveTo>
                  <a:lnTo>
                    <a:pt x="4595" y="1785"/>
                  </a:lnTo>
                  <a:lnTo>
                    <a:pt x="4238" y="1696"/>
                  </a:lnTo>
                  <a:cubicBezTo>
                    <a:pt x="4203" y="1580"/>
                    <a:pt x="4149" y="1464"/>
                    <a:pt x="4096" y="1348"/>
                  </a:cubicBezTo>
                  <a:lnTo>
                    <a:pt x="4283" y="1036"/>
                  </a:lnTo>
                  <a:lnTo>
                    <a:pt x="3560" y="313"/>
                  </a:lnTo>
                  <a:lnTo>
                    <a:pt x="3248" y="509"/>
                  </a:lnTo>
                  <a:cubicBezTo>
                    <a:pt x="3132" y="447"/>
                    <a:pt x="3016" y="393"/>
                    <a:pt x="2900" y="358"/>
                  </a:cubicBezTo>
                  <a:lnTo>
                    <a:pt x="2811" y="1"/>
                  </a:lnTo>
                  <a:lnTo>
                    <a:pt x="1794" y="1"/>
                  </a:lnTo>
                  <a:lnTo>
                    <a:pt x="1705" y="358"/>
                  </a:lnTo>
                  <a:cubicBezTo>
                    <a:pt x="1580" y="393"/>
                    <a:pt x="1464" y="447"/>
                    <a:pt x="1357" y="509"/>
                  </a:cubicBezTo>
                  <a:lnTo>
                    <a:pt x="1036" y="313"/>
                  </a:lnTo>
                  <a:lnTo>
                    <a:pt x="313" y="1036"/>
                  </a:lnTo>
                  <a:lnTo>
                    <a:pt x="509" y="1348"/>
                  </a:lnTo>
                  <a:cubicBezTo>
                    <a:pt x="447" y="1464"/>
                    <a:pt x="402" y="1580"/>
                    <a:pt x="367" y="1696"/>
                  </a:cubicBezTo>
                  <a:lnTo>
                    <a:pt x="1" y="1785"/>
                  </a:lnTo>
                  <a:lnTo>
                    <a:pt x="1" y="2802"/>
                  </a:lnTo>
                  <a:lnTo>
                    <a:pt x="367" y="2891"/>
                  </a:lnTo>
                  <a:cubicBezTo>
                    <a:pt x="402" y="3016"/>
                    <a:pt x="447" y="3132"/>
                    <a:pt x="509" y="3248"/>
                  </a:cubicBezTo>
                  <a:lnTo>
                    <a:pt x="313" y="3560"/>
                  </a:lnTo>
                  <a:lnTo>
                    <a:pt x="1036" y="4283"/>
                  </a:lnTo>
                  <a:lnTo>
                    <a:pt x="1357" y="4087"/>
                  </a:lnTo>
                  <a:cubicBezTo>
                    <a:pt x="1464" y="4149"/>
                    <a:pt x="1580" y="4194"/>
                    <a:pt x="1705" y="4238"/>
                  </a:cubicBezTo>
                  <a:lnTo>
                    <a:pt x="1794" y="4595"/>
                  </a:lnTo>
                  <a:lnTo>
                    <a:pt x="2811" y="4595"/>
                  </a:lnTo>
                  <a:lnTo>
                    <a:pt x="2900" y="4238"/>
                  </a:lnTo>
                  <a:cubicBezTo>
                    <a:pt x="3016" y="4194"/>
                    <a:pt x="3132" y="4149"/>
                    <a:pt x="3248" y="4087"/>
                  </a:cubicBezTo>
                  <a:lnTo>
                    <a:pt x="3560" y="4283"/>
                  </a:lnTo>
                  <a:lnTo>
                    <a:pt x="4283" y="3560"/>
                  </a:lnTo>
                  <a:lnTo>
                    <a:pt x="4096" y="3248"/>
                  </a:lnTo>
                  <a:cubicBezTo>
                    <a:pt x="4149" y="3132"/>
                    <a:pt x="4203" y="3016"/>
                    <a:pt x="4238" y="29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34"/>
          <p:cNvGrpSpPr/>
          <p:nvPr/>
        </p:nvGrpSpPr>
        <p:grpSpPr>
          <a:xfrm>
            <a:off x="637059" y="3363838"/>
            <a:ext cx="462071" cy="490325"/>
            <a:chOff x="3966743" y="1547650"/>
            <a:chExt cx="498906" cy="490325"/>
          </a:xfrm>
        </p:grpSpPr>
        <p:sp>
          <p:nvSpPr>
            <p:cNvPr id="494" name="Google Shape;494;p34"/>
            <p:cNvSpPr/>
            <p:nvPr/>
          </p:nvSpPr>
          <p:spPr>
            <a:xfrm>
              <a:off x="4173075" y="1702850"/>
              <a:ext cx="28536" cy="28537"/>
            </a:xfrm>
            <a:custGeom>
              <a:avLst/>
              <a:gdLst/>
              <a:ahLst/>
              <a:cxnLst/>
              <a:rect l="l" t="t" r="r" b="b"/>
              <a:pathLst>
                <a:path w="269" h="269" extrusionOk="0">
                  <a:moveTo>
                    <a:pt x="1" y="1"/>
                  </a:moveTo>
                  <a:lnTo>
                    <a:pt x="268" y="1"/>
                  </a:lnTo>
                  <a:lnTo>
                    <a:pt x="268" y="268"/>
                  </a:lnTo>
                  <a:lnTo>
                    <a:pt x="1" y="26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4"/>
            <p:cNvSpPr/>
            <p:nvPr/>
          </p:nvSpPr>
          <p:spPr>
            <a:xfrm>
              <a:off x="3966743" y="1547650"/>
              <a:ext cx="498906" cy="490325"/>
            </a:xfrm>
            <a:custGeom>
              <a:avLst/>
              <a:gdLst/>
              <a:ahLst/>
              <a:cxnLst/>
              <a:rect l="l" t="t" r="r" b="b"/>
              <a:pathLst>
                <a:path w="4703" h="4622" extrusionOk="0">
                  <a:moveTo>
                    <a:pt x="2748" y="1196"/>
                  </a:moveTo>
                  <a:lnTo>
                    <a:pt x="3025" y="1196"/>
                  </a:lnTo>
                  <a:lnTo>
                    <a:pt x="3025" y="2267"/>
                  </a:lnTo>
                  <a:lnTo>
                    <a:pt x="2748" y="2267"/>
                  </a:lnTo>
                  <a:close/>
                  <a:moveTo>
                    <a:pt x="1946" y="1999"/>
                  </a:moveTo>
                  <a:lnTo>
                    <a:pt x="1946" y="2267"/>
                  </a:lnTo>
                  <a:lnTo>
                    <a:pt x="1678" y="2267"/>
                  </a:lnTo>
                  <a:lnTo>
                    <a:pt x="1678" y="1196"/>
                  </a:lnTo>
                  <a:lnTo>
                    <a:pt x="2481" y="1196"/>
                  </a:lnTo>
                  <a:lnTo>
                    <a:pt x="2481" y="2267"/>
                  </a:lnTo>
                  <a:lnTo>
                    <a:pt x="2213" y="2267"/>
                  </a:lnTo>
                  <a:lnTo>
                    <a:pt x="2213" y="1999"/>
                  </a:lnTo>
                  <a:close/>
                  <a:moveTo>
                    <a:pt x="4104" y="3533"/>
                  </a:moveTo>
                  <a:cubicBezTo>
                    <a:pt x="3855" y="3533"/>
                    <a:pt x="3641" y="3703"/>
                    <a:pt x="3587" y="3935"/>
                  </a:cubicBezTo>
                  <a:lnTo>
                    <a:pt x="2873" y="3935"/>
                  </a:lnTo>
                  <a:cubicBezTo>
                    <a:pt x="2820" y="3748"/>
                    <a:pt x="2668" y="3596"/>
                    <a:pt x="2481" y="3551"/>
                  </a:cubicBezTo>
                  <a:lnTo>
                    <a:pt x="2481" y="2900"/>
                  </a:lnTo>
                  <a:lnTo>
                    <a:pt x="3730" y="2900"/>
                  </a:lnTo>
                  <a:cubicBezTo>
                    <a:pt x="4167" y="2900"/>
                    <a:pt x="4577" y="2552"/>
                    <a:pt x="4631" y="2115"/>
                  </a:cubicBezTo>
                  <a:cubicBezTo>
                    <a:pt x="4702" y="1642"/>
                    <a:pt x="4399" y="1223"/>
                    <a:pt x="3962" y="1116"/>
                  </a:cubicBezTo>
                  <a:cubicBezTo>
                    <a:pt x="3908" y="491"/>
                    <a:pt x="3382" y="1"/>
                    <a:pt x="2748" y="1"/>
                  </a:cubicBezTo>
                  <a:cubicBezTo>
                    <a:pt x="2445" y="1"/>
                    <a:pt x="2160" y="117"/>
                    <a:pt x="1937" y="313"/>
                  </a:cubicBezTo>
                  <a:cubicBezTo>
                    <a:pt x="1856" y="286"/>
                    <a:pt x="1767" y="277"/>
                    <a:pt x="1669" y="277"/>
                  </a:cubicBezTo>
                  <a:cubicBezTo>
                    <a:pt x="1187" y="277"/>
                    <a:pt x="786" y="643"/>
                    <a:pt x="732" y="1116"/>
                  </a:cubicBezTo>
                  <a:cubicBezTo>
                    <a:pt x="295" y="1223"/>
                    <a:pt x="1" y="1642"/>
                    <a:pt x="63" y="2115"/>
                  </a:cubicBezTo>
                  <a:cubicBezTo>
                    <a:pt x="117" y="2543"/>
                    <a:pt x="527" y="2900"/>
                    <a:pt x="964" y="2900"/>
                  </a:cubicBezTo>
                  <a:lnTo>
                    <a:pt x="2213" y="2900"/>
                  </a:lnTo>
                  <a:lnTo>
                    <a:pt x="2213" y="3551"/>
                  </a:lnTo>
                  <a:cubicBezTo>
                    <a:pt x="2026" y="3596"/>
                    <a:pt x="1874" y="3748"/>
                    <a:pt x="1830" y="3935"/>
                  </a:cubicBezTo>
                  <a:lnTo>
                    <a:pt x="1107" y="3935"/>
                  </a:lnTo>
                  <a:cubicBezTo>
                    <a:pt x="1053" y="3694"/>
                    <a:pt x="821" y="3525"/>
                    <a:pt x="563" y="3533"/>
                  </a:cubicBezTo>
                  <a:cubicBezTo>
                    <a:pt x="286" y="3551"/>
                    <a:pt x="63" y="3774"/>
                    <a:pt x="54" y="4051"/>
                  </a:cubicBezTo>
                  <a:cubicBezTo>
                    <a:pt x="36" y="4354"/>
                    <a:pt x="286" y="4613"/>
                    <a:pt x="590" y="4613"/>
                  </a:cubicBezTo>
                  <a:cubicBezTo>
                    <a:pt x="839" y="4613"/>
                    <a:pt x="1053" y="4435"/>
                    <a:pt x="1107" y="4203"/>
                  </a:cubicBezTo>
                  <a:lnTo>
                    <a:pt x="1830" y="4203"/>
                  </a:lnTo>
                  <a:cubicBezTo>
                    <a:pt x="1883" y="4435"/>
                    <a:pt x="2097" y="4613"/>
                    <a:pt x="2347" y="4613"/>
                  </a:cubicBezTo>
                  <a:cubicBezTo>
                    <a:pt x="2597" y="4613"/>
                    <a:pt x="2811" y="4435"/>
                    <a:pt x="2873" y="4203"/>
                  </a:cubicBezTo>
                  <a:lnTo>
                    <a:pt x="3587" y="4203"/>
                  </a:lnTo>
                  <a:cubicBezTo>
                    <a:pt x="3649" y="4443"/>
                    <a:pt x="3872" y="4622"/>
                    <a:pt x="4131" y="4613"/>
                  </a:cubicBezTo>
                  <a:cubicBezTo>
                    <a:pt x="4408" y="4595"/>
                    <a:pt x="4631" y="4372"/>
                    <a:pt x="4640" y="4096"/>
                  </a:cubicBezTo>
                  <a:cubicBezTo>
                    <a:pt x="4658" y="3792"/>
                    <a:pt x="4408" y="3533"/>
                    <a:pt x="4104" y="3533"/>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ubtitle 1"/>
          <p:cNvSpPr>
            <a:spLocks noGrp="1"/>
          </p:cNvSpPr>
          <p:nvPr>
            <p:ph type="subTitle" idx="5"/>
          </p:nvPr>
        </p:nvSpPr>
        <p:spPr>
          <a:xfrm>
            <a:off x="8460432" y="2931790"/>
            <a:ext cx="2394900" cy="406200"/>
          </a:xfrm>
        </p:spPr>
        <p:txBody>
          <a:bodyPr/>
          <a:lstStyle/>
          <a:p>
            <a:endParaRPr lang="en-IN" dirty="0"/>
          </a:p>
        </p:txBody>
      </p:sp>
    </p:spTree>
    <p:extLst>
      <p:ext uri="{BB962C8B-B14F-4D97-AF65-F5344CB8AC3E}">
        <p14:creationId xmlns:p14="http://schemas.microsoft.com/office/powerpoint/2010/main" val="3310910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5"/>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lvl="0"/>
            <a:r>
              <a:rPr lang="en-IN" dirty="0" smtClean="0"/>
              <a:t>1.3 Motivation</a:t>
            </a:r>
            <a:endParaRPr dirty="0"/>
          </a:p>
        </p:txBody>
      </p:sp>
      <p:sp>
        <p:nvSpPr>
          <p:cNvPr id="501" name="Google Shape;501;p35"/>
          <p:cNvSpPr txBox="1">
            <a:spLocks noGrp="1"/>
          </p:cNvSpPr>
          <p:nvPr>
            <p:ph type="subTitle" idx="1"/>
          </p:nvPr>
        </p:nvSpPr>
        <p:spPr>
          <a:xfrm>
            <a:off x="7164288" y="3144309"/>
            <a:ext cx="3744416" cy="405875"/>
          </a:xfrm>
          <a:prstGeom prst="rect">
            <a:avLst/>
          </a:prstGeom>
        </p:spPr>
        <p:txBody>
          <a:bodyPr spcFirstLastPara="1" wrap="square" lIns="91425" tIns="91425" rIns="91425" bIns="91425" anchor="ctr" anchorCtr="0">
            <a:noAutofit/>
          </a:bodyPr>
          <a:lstStyle/>
          <a:p>
            <a:pPr marL="0" lvl="0" indent="0"/>
            <a:endParaRPr sz="1400" dirty="0">
              <a:latin typeface="Trispace" panose="020B0604020202020204" charset="0"/>
            </a:endParaRPr>
          </a:p>
        </p:txBody>
      </p:sp>
      <p:sp>
        <p:nvSpPr>
          <p:cNvPr id="502" name="Google Shape;502;p35"/>
          <p:cNvSpPr txBox="1">
            <a:spLocks noGrp="1"/>
          </p:cNvSpPr>
          <p:nvPr>
            <p:ph type="subTitle" idx="2"/>
          </p:nvPr>
        </p:nvSpPr>
        <p:spPr>
          <a:xfrm>
            <a:off x="2555776" y="1419623"/>
            <a:ext cx="5976664" cy="1806061"/>
          </a:xfrm>
          <a:prstGeom prst="rect">
            <a:avLst/>
          </a:prstGeom>
        </p:spPr>
        <p:txBody>
          <a:bodyPr spcFirstLastPara="1" wrap="square" lIns="91425" tIns="91425" rIns="91425" bIns="91425" anchor="ctr" anchorCtr="0">
            <a:noAutofit/>
          </a:bodyPr>
          <a:lstStyle/>
          <a:p>
            <a:pPr marL="0" lvl="0" indent="0"/>
            <a:r>
              <a:rPr lang="en-US" b="1" dirty="0">
                <a:latin typeface="Trispace" panose="020B0604020202020204" charset="0"/>
              </a:rPr>
              <a:t>HR recruitment: </a:t>
            </a:r>
            <a:r>
              <a:rPr lang="en-US" dirty="0">
                <a:latin typeface="Trispace" panose="020B0604020202020204" charset="0"/>
              </a:rPr>
              <a:t>The GitHub profiler will help technical leads identify efficient candidates for projects by providing them with a comprehensive report of the candidate's GitHub profile. This report will include information such as the candidate's contributions to open-source projects, their coding style, and their familiarity with different programming languages and technologies.</a:t>
            </a:r>
            <a:endParaRPr dirty="0">
              <a:latin typeface="Trispace" panose="020B0604020202020204" charset="0"/>
            </a:endParaRPr>
          </a:p>
        </p:txBody>
      </p:sp>
      <p:sp>
        <p:nvSpPr>
          <p:cNvPr id="503" name="Google Shape;503;p35"/>
          <p:cNvSpPr txBox="1">
            <a:spLocks noGrp="1"/>
          </p:cNvSpPr>
          <p:nvPr>
            <p:ph type="subTitle" idx="3"/>
          </p:nvPr>
        </p:nvSpPr>
        <p:spPr>
          <a:xfrm>
            <a:off x="2555776" y="3077275"/>
            <a:ext cx="4443300" cy="1169448"/>
          </a:xfrm>
          <a:prstGeom prst="rect">
            <a:avLst/>
          </a:prstGeom>
        </p:spPr>
        <p:txBody>
          <a:bodyPr spcFirstLastPara="1" wrap="square" lIns="91425" tIns="91425" rIns="91425" bIns="91425" anchor="ctr" anchorCtr="0">
            <a:noAutofit/>
          </a:bodyPr>
          <a:lstStyle/>
          <a:p>
            <a:pPr marL="0" lvl="0" indent="0"/>
            <a:r>
              <a:rPr lang="en-US" b="1" dirty="0">
                <a:latin typeface="Trispace" panose="020B0604020202020204" charset="0"/>
              </a:rPr>
              <a:t>Security: </a:t>
            </a:r>
            <a:r>
              <a:rPr lang="en-US" dirty="0">
                <a:latin typeface="Trispace" panose="020B0604020202020204" charset="0"/>
              </a:rPr>
              <a:t>The GitHub security scanner will help developers identify security vulnerabilities in their code. This will help them to improve the security of their code and protect their applications from attacks. </a:t>
            </a:r>
            <a:endParaRPr dirty="0">
              <a:latin typeface="Trispace" panose="020B0604020202020204" charset="0"/>
            </a:endParaRPr>
          </a:p>
        </p:txBody>
      </p:sp>
      <p:sp>
        <p:nvSpPr>
          <p:cNvPr id="504" name="Google Shape;504;p35"/>
          <p:cNvSpPr txBox="1">
            <a:spLocks noGrp="1"/>
          </p:cNvSpPr>
          <p:nvPr>
            <p:ph type="subTitle" idx="4"/>
          </p:nvPr>
        </p:nvSpPr>
        <p:spPr>
          <a:xfrm>
            <a:off x="8172400" y="1828893"/>
            <a:ext cx="2319132" cy="50459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 name="Google Shape;505;p35"/>
          <p:cNvSpPr txBox="1">
            <a:spLocks noGrp="1"/>
          </p:cNvSpPr>
          <p:nvPr>
            <p:ph type="subTitle" idx="5"/>
          </p:nvPr>
        </p:nvSpPr>
        <p:spPr>
          <a:xfrm>
            <a:off x="8084550" y="916707"/>
            <a:ext cx="2118900" cy="62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6" name="Google Shape;506;p35"/>
          <p:cNvSpPr txBox="1">
            <a:spLocks noGrp="1"/>
          </p:cNvSpPr>
          <p:nvPr>
            <p:ph type="subTitle" idx="6"/>
          </p:nvPr>
        </p:nvSpPr>
        <p:spPr>
          <a:xfrm>
            <a:off x="8172400" y="2379691"/>
            <a:ext cx="2118900" cy="62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7" name="Google Shape;507;p35"/>
          <p:cNvSpPr txBox="1">
            <a:spLocks noGrp="1"/>
          </p:cNvSpPr>
          <p:nvPr>
            <p:ph type="subTitle" idx="7"/>
          </p:nvPr>
        </p:nvSpPr>
        <p:spPr>
          <a:xfrm>
            <a:off x="8244408" y="3152658"/>
            <a:ext cx="2118900" cy="62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8" name="Google Shape;508;p35"/>
          <p:cNvSpPr txBox="1">
            <a:spLocks noGrp="1"/>
          </p:cNvSpPr>
          <p:nvPr>
            <p:ph type="subTitle" idx="8"/>
          </p:nvPr>
        </p:nvSpPr>
        <p:spPr>
          <a:xfrm>
            <a:off x="8244408" y="4007684"/>
            <a:ext cx="2118900" cy="62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35"/>
          <p:cNvSpPr/>
          <p:nvPr/>
        </p:nvSpPr>
        <p:spPr>
          <a:xfrm>
            <a:off x="1601113" y="1596172"/>
            <a:ext cx="736200" cy="7362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601113" y="2489484"/>
            <a:ext cx="736200" cy="7362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5"/>
          <p:cNvSpPr/>
          <p:nvPr/>
        </p:nvSpPr>
        <p:spPr>
          <a:xfrm>
            <a:off x="1601113" y="3382834"/>
            <a:ext cx="736200" cy="7362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3" name="Google Shape;513;p35"/>
          <p:cNvGrpSpPr/>
          <p:nvPr/>
        </p:nvGrpSpPr>
        <p:grpSpPr>
          <a:xfrm>
            <a:off x="1801811" y="1774222"/>
            <a:ext cx="335729" cy="380054"/>
            <a:chOff x="1144715" y="2144793"/>
            <a:chExt cx="430698" cy="487561"/>
          </a:xfrm>
        </p:grpSpPr>
        <p:sp>
          <p:nvSpPr>
            <p:cNvPr id="514" name="Google Shape;514;p35"/>
            <p:cNvSpPr/>
            <p:nvPr/>
          </p:nvSpPr>
          <p:spPr>
            <a:xfrm>
              <a:off x="1273394" y="2144793"/>
              <a:ext cx="72030" cy="199864"/>
            </a:xfrm>
            <a:custGeom>
              <a:avLst/>
              <a:gdLst/>
              <a:ahLst/>
              <a:cxnLst/>
              <a:rect l="l" t="t" r="r" b="b"/>
              <a:pathLst>
                <a:path w="679" h="1884" extrusionOk="0">
                  <a:moveTo>
                    <a:pt x="678" y="1883"/>
                  </a:moveTo>
                  <a:lnTo>
                    <a:pt x="678" y="1"/>
                  </a:lnTo>
                  <a:cubicBezTo>
                    <a:pt x="295" y="72"/>
                    <a:pt x="0" y="402"/>
                    <a:pt x="0" y="813"/>
                  </a:cubicBezTo>
                  <a:lnTo>
                    <a:pt x="0" y="1080"/>
                  </a:lnTo>
                  <a:cubicBezTo>
                    <a:pt x="0" y="1482"/>
                    <a:pt x="295" y="1821"/>
                    <a:pt x="678" y="18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5"/>
            <p:cNvSpPr/>
            <p:nvPr/>
          </p:nvSpPr>
          <p:spPr>
            <a:xfrm>
              <a:off x="1373749" y="2144793"/>
              <a:ext cx="72879" cy="199864"/>
            </a:xfrm>
            <a:custGeom>
              <a:avLst/>
              <a:gdLst/>
              <a:ahLst/>
              <a:cxnLst/>
              <a:rect l="l" t="t" r="r" b="b"/>
              <a:pathLst>
                <a:path w="687" h="1884" extrusionOk="0">
                  <a:moveTo>
                    <a:pt x="0" y="1883"/>
                  </a:moveTo>
                  <a:cubicBezTo>
                    <a:pt x="393" y="1821"/>
                    <a:pt x="687" y="1482"/>
                    <a:pt x="687" y="1080"/>
                  </a:cubicBezTo>
                  <a:lnTo>
                    <a:pt x="687" y="813"/>
                  </a:lnTo>
                  <a:cubicBezTo>
                    <a:pt x="687" y="402"/>
                    <a:pt x="393" y="7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5"/>
            <p:cNvSpPr/>
            <p:nvPr/>
          </p:nvSpPr>
          <p:spPr>
            <a:xfrm>
              <a:off x="1173039" y="2374782"/>
              <a:ext cx="373941" cy="114678"/>
            </a:xfrm>
            <a:custGeom>
              <a:avLst/>
              <a:gdLst/>
              <a:ahLst/>
              <a:cxnLst/>
              <a:rect l="l" t="t" r="r" b="b"/>
              <a:pathLst>
                <a:path w="3525" h="1081" extrusionOk="0">
                  <a:moveTo>
                    <a:pt x="2989" y="679"/>
                  </a:moveTo>
                  <a:lnTo>
                    <a:pt x="2722" y="679"/>
                  </a:lnTo>
                  <a:lnTo>
                    <a:pt x="2722" y="402"/>
                  </a:lnTo>
                  <a:lnTo>
                    <a:pt x="2989" y="402"/>
                  </a:lnTo>
                  <a:close/>
                  <a:moveTo>
                    <a:pt x="2445" y="679"/>
                  </a:moveTo>
                  <a:lnTo>
                    <a:pt x="2169" y="679"/>
                  </a:lnTo>
                  <a:lnTo>
                    <a:pt x="2169" y="402"/>
                  </a:lnTo>
                  <a:lnTo>
                    <a:pt x="2445" y="402"/>
                  </a:lnTo>
                  <a:close/>
                  <a:moveTo>
                    <a:pt x="1348" y="679"/>
                  </a:moveTo>
                  <a:lnTo>
                    <a:pt x="1080" y="679"/>
                  </a:lnTo>
                  <a:lnTo>
                    <a:pt x="1080" y="402"/>
                  </a:lnTo>
                  <a:lnTo>
                    <a:pt x="1348" y="402"/>
                  </a:lnTo>
                  <a:close/>
                  <a:moveTo>
                    <a:pt x="813" y="679"/>
                  </a:moveTo>
                  <a:lnTo>
                    <a:pt x="536" y="679"/>
                  </a:lnTo>
                  <a:lnTo>
                    <a:pt x="536" y="402"/>
                  </a:lnTo>
                  <a:lnTo>
                    <a:pt x="813" y="402"/>
                  </a:lnTo>
                  <a:close/>
                  <a:moveTo>
                    <a:pt x="3525" y="1"/>
                  </a:moveTo>
                  <a:lnTo>
                    <a:pt x="1" y="1"/>
                  </a:lnTo>
                  <a:lnTo>
                    <a:pt x="1" y="1080"/>
                  </a:lnTo>
                  <a:lnTo>
                    <a:pt x="3525" y="108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5"/>
            <p:cNvSpPr/>
            <p:nvPr/>
          </p:nvSpPr>
          <p:spPr>
            <a:xfrm>
              <a:off x="1173039" y="2517676"/>
              <a:ext cx="373941" cy="114678"/>
            </a:xfrm>
            <a:custGeom>
              <a:avLst/>
              <a:gdLst/>
              <a:ahLst/>
              <a:cxnLst/>
              <a:rect l="l" t="t" r="r" b="b"/>
              <a:pathLst>
                <a:path w="3525" h="1081" extrusionOk="0">
                  <a:moveTo>
                    <a:pt x="536" y="402"/>
                  </a:moveTo>
                  <a:lnTo>
                    <a:pt x="813" y="402"/>
                  </a:lnTo>
                  <a:lnTo>
                    <a:pt x="813" y="670"/>
                  </a:lnTo>
                  <a:lnTo>
                    <a:pt x="536" y="670"/>
                  </a:lnTo>
                  <a:close/>
                  <a:moveTo>
                    <a:pt x="1080" y="402"/>
                  </a:moveTo>
                  <a:lnTo>
                    <a:pt x="1348" y="402"/>
                  </a:lnTo>
                  <a:lnTo>
                    <a:pt x="1348" y="670"/>
                  </a:lnTo>
                  <a:lnTo>
                    <a:pt x="1080" y="670"/>
                  </a:lnTo>
                  <a:close/>
                  <a:moveTo>
                    <a:pt x="2169" y="402"/>
                  </a:moveTo>
                  <a:lnTo>
                    <a:pt x="2445" y="402"/>
                  </a:lnTo>
                  <a:lnTo>
                    <a:pt x="2445" y="670"/>
                  </a:lnTo>
                  <a:lnTo>
                    <a:pt x="2169" y="670"/>
                  </a:lnTo>
                  <a:close/>
                  <a:moveTo>
                    <a:pt x="2722" y="402"/>
                  </a:moveTo>
                  <a:lnTo>
                    <a:pt x="2989" y="402"/>
                  </a:lnTo>
                  <a:lnTo>
                    <a:pt x="2989" y="670"/>
                  </a:lnTo>
                  <a:lnTo>
                    <a:pt x="2722" y="670"/>
                  </a:lnTo>
                  <a:close/>
                  <a:moveTo>
                    <a:pt x="1" y="1080"/>
                  </a:moveTo>
                  <a:lnTo>
                    <a:pt x="3525" y="1080"/>
                  </a:lnTo>
                  <a:lnTo>
                    <a:pt x="3525" y="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5"/>
            <p:cNvSpPr/>
            <p:nvPr/>
          </p:nvSpPr>
          <p:spPr>
            <a:xfrm>
              <a:off x="1479726" y="2184574"/>
              <a:ext cx="38826" cy="122210"/>
            </a:xfrm>
            <a:custGeom>
              <a:avLst/>
              <a:gdLst/>
              <a:ahLst/>
              <a:cxnLst/>
              <a:rect l="l" t="t" r="r" b="b"/>
              <a:pathLst>
                <a:path w="366" h="1152" extrusionOk="0">
                  <a:moveTo>
                    <a:pt x="241" y="1151"/>
                  </a:moveTo>
                  <a:cubicBezTo>
                    <a:pt x="321" y="964"/>
                    <a:pt x="366" y="768"/>
                    <a:pt x="366" y="572"/>
                  </a:cubicBezTo>
                  <a:cubicBezTo>
                    <a:pt x="366" y="375"/>
                    <a:pt x="321" y="179"/>
                    <a:pt x="250" y="1"/>
                  </a:cubicBezTo>
                  <a:lnTo>
                    <a:pt x="0" y="99"/>
                  </a:lnTo>
                  <a:cubicBezTo>
                    <a:pt x="63" y="250"/>
                    <a:pt x="89" y="411"/>
                    <a:pt x="89" y="572"/>
                  </a:cubicBezTo>
                  <a:cubicBezTo>
                    <a:pt x="89" y="732"/>
                    <a:pt x="63" y="893"/>
                    <a:pt x="0" y="10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5"/>
            <p:cNvSpPr/>
            <p:nvPr/>
          </p:nvSpPr>
          <p:spPr>
            <a:xfrm>
              <a:off x="1531707" y="2162827"/>
              <a:ext cx="43706" cy="165705"/>
            </a:xfrm>
            <a:custGeom>
              <a:avLst/>
              <a:gdLst/>
              <a:ahLst/>
              <a:cxnLst/>
              <a:rect l="l" t="t" r="r" b="b"/>
              <a:pathLst>
                <a:path w="412" h="1562" extrusionOk="0">
                  <a:moveTo>
                    <a:pt x="251" y="1562"/>
                  </a:moveTo>
                  <a:cubicBezTo>
                    <a:pt x="358" y="1312"/>
                    <a:pt x="411" y="1053"/>
                    <a:pt x="411" y="777"/>
                  </a:cubicBezTo>
                  <a:cubicBezTo>
                    <a:pt x="411" y="509"/>
                    <a:pt x="358" y="241"/>
                    <a:pt x="260" y="0"/>
                  </a:cubicBezTo>
                  <a:lnTo>
                    <a:pt x="10" y="99"/>
                  </a:lnTo>
                  <a:cubicBezTo>
                    <a:pt x="99" y="313"/>
                    <a:pt x="144" y="545"/>
                    <a:pt x="144" y="777"/>
                  </a:cubicBezTo>
                  <a:cubicBezTo>
                    <a:pt x="144" y="1008"/>
                    <a:pt x="99" y="1240"/>
                    <a:pt x="1" y="14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5"/>
            <p:cNvSpPr/>
            <p:nvPr/>
          </p:nvSpPr>
          <p:spPr>
            <a:xfrm>
              <a:off x="1201470" y="2183619"/>
              <a:ext cx="38932" cy="122210"/>
            </a:xfrm>
            <a:custGeom>
              <a:avLst/>
              <a:gdLst/>
              <a:ahLst/>
              <a:cxnLst/>
              <a:rect l="l" t="t" r="r" b="b"/>
              <a:pathLst>
                <a:path w="367" h="1152" extrusionOk="0">
                  <a:moveTo>
                    <a:pt x="366" y="1044"/>
                  </a:moveTo>
                  <a:cubicBezTo>
                    <a:pt x="304" y="902"/>
                    <a:pt x="268" y="741"/>
                    <a:pt x="268" y="581"/>
                  </a:cubicBezTo>
                  <a:cubicBezTo>
                    <a:pt x="268" y="411"/>
                    <a:pt x="304" y="250"/>
                    <a:pt x="366" y="99"/>
                  </a:cubicBezTo>
                  <a:lnTo>
                    <a:pt x="116" y="1"/>
                  </a:lnTo>
                  <a:cubicBezTo>
                    <a:pt x="36" y="179"/>
                    <a:pt x="0" y="375"/>
                    <a:pt x="0" y="581"/>
                  </a:cubicBezTo>
                  <a:cubicBezTo>
                    <a:pt x="0" y="777"/>
                    <a:pt x="36" y="973"/>
                    <a:pt x="116" y="115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5"/>
            <p:cNvSpPr/>
            <p:nvPr/>
          </p:nvSpPr>
          <p:spPr>
            <a:xfrm>
              <a:off x="1144715" y="2160918"/>
              <a:ext cx="42645" cy="166660"/>
            </a:xfrm>
            <a:custGeom>
              <a:avLst/>
              <a:gdLst/>
              <a:ahLst/>
              <a:cxnLst/>
              <a:rect l="l" t="t" r="r" b="b"/>
              <a:pathLst>
                <a:path w="402" h="1571" extrusionOk="0">
                  <a:moveTo>
                    <a:pt x="402" y="1464"/>
                  </a:moveTo>
                  <a:cubicBezTo>
                    <a:pt x="312" y="1250"/>
                    <a:pt x="268" y="1026"/>
                    <a:pt x="268" y="795"/>
                  </a:cubicBezTo>
                  <a:cubicBezTo>
                    <a:pt x="268" y="554"/>
                    <a:pt x="312" y="322"/>
                    <a:pt x="402" y="108"/>
                  </a:cubicBezTo>
                  <a:lnTo>
                    <a:pt x="152" y="1"/>
                  </a:lnTo>
                  <a:cubicBezTo>
                    <a:pt x="54" y="250"/>
                    <a:pt x="0" y="518"/>
                    <a:pt x="0" y="795"/>
                  </a:cubicBezTo>
                  <a:cubicBezTo>
                    <a:pt x="0" y="1062"/>
                    <a:pt x="45" y="1321"/>
                    <a:pt x="152" y="157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35"/>
          <p:cNvGrpSpPr/>
          <p:nvPr/>
        </p:nvGrpSpPr>
        <p:grpSpPr>
          <a:xfrm>
            <a:off x="1779649" y="2667597"/>
            <a:ext cx="379967" cy="379976"/>
            <a:chOff x="1116285" y="2741087"/>
            <a:chExt cx="487449" cy="487461"/>
          </a:xfrm>
        </p:grpSpPr>
        <p:sp>
          <p:nvSpPr>
            <p:cNvPr id="523" name="Google Shape;523;p35"/>
            <p:cNvSpPr/>
            <p:nvPr/>
          </p:nvSpPr>
          <p:spPr>
            <a:xfrm>
              <a:off x="1331103" y="2912306"/>
              <a:ext cx="56860" cy="57922"/>
            </a:xfrm>
            <a:custGeom>
              <a:avLst/>
              <a:gdLst/>
              <a:ahLst/>
              <a:cxnLst/>
              <a:rect l="l" t="t" r="r" b="b"/>
              <a:pathLst>
                <a:path w="536" h="546" extrusionOk="0">
                  <a:moveTo>
                    <a:pt x="268" y="1"/>
                  </a:moveTo>
                  <a:cubicBezTo>
                    <a:pt x="420" y="1"/>
                    <a:pt x="536" y="126"/>
                    <a:pt x="536" y="268"/>
                  </a:cubicBezTo>
                  <a:cubicBezTo>
                    <a:pt x="536" y="420"/>
                    <a:pt x="420" y="545"/>
                    <a:pt x="268" y="545"/>
                  </a:cubicBezTo>
                  <a:cubicBezTo>
                    <a:pt x="117" y="545"/>
                    <a:pt x="1" y="420"/>
                    <a:pt x="1" y="268"/>
                  </a:cubicBezTo>
                  <a:cubicBezTo>
                    <a:pt x="1" y="126"/>
                    <a:pt x="117"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5"/>
            <p:cNvSpPr/>
            <p:nvPr/>
          </p:nvSpPr>
          <p:spPr>
            <a:xfrm>
              <a:off x="1315933" y="2996536"/>
              <a:ext cx="88155" cy="60681"/>
            </a:xfrm>
            <a:custGeom>
              <a:avLst/>
              <a:gdLst/>
              <a:ahLst/>
              <a:cxnLst/>
              <a:rect l="l" t="t" r="r" b="b"/>
              <a:pathLst>
                <a:path w="831" h="572" extrusionOk="0">
                  <a:moveTo>
                    <a:pt x="1" y="438"/>
                  </a:moveTo>
                  <a:lnTo>
                    <a:pt x="1" y="572"/>
                  </a:lnTo>
                  <a:lnTo>
                    <a:pt x="831" y="572"/>
                  </a:lnTo>
                  <a:lnTo>
                    <a:pt x="831" y="429"/>
                  </a:lnTo>
                  <a:cubicBezTo>
                    <a:pt x="831" y="197"/>
                    <a:pt x="625" y="1"/>
                    <a:pt x="393" y="19"/>
                  </a:cubicBezTo>
                  <a:cubicBezTo>
                    <a:pt x="170" y="28"/>
                    <a:pt x="1" y="215"/>
                    <a:pt x="1" y="4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5"/>
            <p:cNvSpPr/>
            <p:nvPr/>
          </p:nvSpPr>
          <p:spPr>
            <a:xfrm>
              <a:off x="1230749" y="2855551"/>
              <a:ext cx="258523" cy="258529"/>
            </a:xfrm>
            <a:custGeom>
              <a:avLst/>
              <a:gdLst/>
              <a:ahLst/>
              <a:cxnLst/>
              <a:rect l="l" t="t" r="r" b="b"/>
              <a:pathLst>
                <a:path w="2437" h="2437" extrusionOk="0">
                  <a:moveTo>
                    <a:pt x="1901" y="2168"/>
                  </a:moveTo>
                  <a:lnTo>
                    <a:pt x="536" y="2168"/>
                  </a:lnTo>
                  <a:lnTo>
                    <a:pt x="536" y="1758"/>
                  </a:lnTo>
                  <a:cubicBezTo>
                    <a:pt x="536" y="1517"/>
                    <a:pt x="661" y="1312"/>
                    <a:pt x="840" y="1187"/>
                  </a:cubicBezTo>
                  <a:cubicBezTo>
                    <a:pt x="733" y="1089"/>
                    <a:pt x="670" y="937"/>
                    <a:pt x="679" y="777"/>
                  </a:cubicBezTo>
                  <a:cubicBezTo>
                    <a:pt x="697" y="500"/>
                    <a:pt x="920" y="286"/>
                    <a:pt x="1187" y="268"/>
                  </a:cubicBezTo>
                  <a:cubicBezTo>
                    <a:pt x="1500" y="250"/>
                    <a:pt x="1758" y="500"/>
                    <a:pt x="1758" y="803"/>
                  </a:cubicBezTo>
                  <a:cubicBezTo>
                    <a:pt x="1758" y="955"/>
                    <a:pt x="1696" y="1089"/>
                    <a:pt x="1598" y="1187"/>
                  </a:cubicBezTo>
                  <a:cubicBezTo>
                    <a:pt x="1776" y="1312"/>
                    <a:pt x="1901" y="1517"/>
                    <a:pt x="1901" y="1758"/>
                  </a:cubicBezTo>
                  <a:close/>
                  <a:moveTo>
                    <a:pt x="2436" y="1"/>
                  </a:moveTo>
                  <a:lnTo>
                    <a:pt x="1" y="1"/>
                  </a:lnTo>
                  <a:lnTo>
                    <a:pt x="1" y="2436"/>
                  </a:lnTo>
                  <a:lnTo>
                    <a:pt x="2436" y="243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5"/>
            <p:cNvSpPr/>
            <p:nvPr/>
          </p:nvSpPr>
          <p:spPr>
            <a:xfrm>
              <a:off x="1116285" y="2741087"/>
              <a:ext cx="487449" cy="487461"/>
            </a:xfrm>
            <a:custGeom>
              <a:avLst/>
              <a:gdLst/>
              <a:ahLst/>
              <a:cxnLst/>
              <a:rect l="l" t="t" r="r" b="b"/>
              <a:pathLst>
                <a:path w="4595" h="4595" extrusionOk="0">
                  <a:moveTo>
                    <a:pt x="3783" y="3792"/>
                  </a:moveTo>
                  <a:lnTo>
                    <a:pt x="803" y="3792"/>
                  </a:lnTo>
                  <a:lnTo>
                    <a:pt x="803" y="812"/>
                  </a:lnTo>
                  <a:lnTo>
                    <a:pt x="3783" y="812"/>
                  </a:lnTo>
                  <a:close/>
                  <a:moveTo>
                    <a:pt x="4595" y="812"/>
                  </a:moveTo>
                  <a:lnTo>
                    <a:pt x="4595" y="544"/>
                  </a:lnTo>
                  <a:lnTo>
                    <a:pt x="4327" y="544"/>
                  </a:lnTo>
                  <a:lnTo>
                    <a:pt x="4327" y="268"/>
                  </a:lnTo>
                  <a:lnTo>
                    <a:pt x="4051" y="268"/>
                  </a:lnTo>
                  <a:lnTo>
                    <a:pt x="4051" y="0"/>
                  </a:lnTo>
                  <a:lnTo>
                    <a:pt x="3783" y="0"/>
                  </a:lnTo>
                  <a:lnTo>
                    <a:pt x="3783" y="268"/>
                  </a:lnTo>
                  <a:lnTo>
                    <a:pt x="3507" y="268"/>
                  </a:lnTo>
                  <a:lnTo>
                    <a:pt x="3507" y="0"/>
                  </a:lnTo>
                  <a:lnTo>
                    <a:pt x="3239" y="0"/>
                  </a:lnTo>
                  <a:lnTo>
                    <a:pt x="3239" y="268"/>
                  </a:lnTo>
                  <a:lnTo>
                    <a:pt x="2971" y="268"/>
                  </a:lnTo>
                  <a:lnTo>
                    <a:pt x="2971" y="0"/>
                  </a:lnTo>
                  <a:lnTo>
                    <a:pt x="2704" y="0"/>
                  </a:lnTo>
                  <a:lnTo>
                    <a:pt x="2704" y="268"/>
                  </a:lnTo>
                  <a:lnTo>
                    <a:pt x="2427" y="268"/>
                  </a:lnTo>
                  <a:lnTo>
                    <a:pt x="2427" y="0"/>
                  </a:lnTo>
                  <a:lnTo>
                    <a:pt x="2159" y="0"/>
                  </a:lnTo>
                  <a:lnTo>
                    <a:pt x="2159" y="268"/>
                  </a:lnTo>
                  <a:lnTo>
                    <a:pt x="1883" y="268"/>
                  </a:lnTo>
                  <a:lnTo>
                    <a:pt x="1883" y="0"/>
                  </a:lnTo>
                  <a:lnTo>
                    <a:pt x="1615" y="0"/>
                  </a:lnTo>
                  <a:lnTo>
                    <a:pt x="1615" y="268"/>
                  </a:lnTo>
                  <a:lnTo>
                    <a:pt x="1348" y="268"/>
                  </a:lnTo>
                  <a:lnTo>
                    <a:pt x="1348" y="0"/>
                  </a:lnTo>
                  <a:lnTo>
                    <a:pt x="1080" y="0"/>
                  </a:lnTo>
                  <a:lnTo>
                    <a:pt x="1080" y="268"/>
                  </a:lnTo>
                  <a:lnTo>
                    <a:pt x="803" y="268"/>
                  </a:lnTo>
                  <a:lnTo>
                    <a:pt x="803" y="0"/>
                  </a:lnTo>
                  <a:lnTo>
                    <a:pt x="536" y="0"/>
                  </a:lnTo>
                  <a:lnTo>
                    <a:pt x="536" y="268"/>
                  </a:lnTo>
                  <a:lnTo>
                    <a:pt x="268" y="268"/>
                  </a:lnTo>
                  <a:lnTo>
                    <a:pt x="268" y="544"/>
                  </a:lnTo>
                  <a:lnTo>
                    <a:pt x="1" y="544"/>
                  </a:lnTo>
                  <a:lnTo>
                    <a:pt x="1" y="812"/>
                  </a:lnTo>
                  <a:lnTo>
                    <a:pt x="268" y="812"/>
                  </a:lnTo>
                  <a:lnTo>
                    <a:pt x="268" y="1080"/>
                  </a:lnTo>
                  <a:lnTo>
                    <a:pt x="1" y="1080"/>
                  </a:lnTo>
                  <a:lnTo>
                    <a:pt x="1" y="1356"/>
                  </a:lnTo>
                  <a:lnTo>
                    <a:pt x="268" y="1356"/>
                  </a:lnTo>
                  <a:lnTo>
                    <a:pt x="268" y="1624"/>
                  </a:lnTo>
                  <a:lnTo>
                    <a:pt x="1" y="1624"/>
                  </a:lnTo>
                  <a:lnTo>
                    <a:pt x="1" y="1891"/>
                  </a:lnTo>
                  <a:lnTo>
                    <a:pt x="268" y="1891"/>
                  </a:lnTo>
                  <a:lnTo>
                    <a:pt x="268" y="2168"/>
                  </a:lnTo>
                  <a:lnTo>
                    <a:pt x="1" y="2168"/>
                  </a:lnTo>
                  <a:lnTo>
                    <a:pt x="1" y="2436"/>
                  </a:lnTo>
                  <a:lnTo>
                    <a:pt x="268" y="2436"/>
                  </a:lnTo>
                  <a:lnTo>
                    <a:pt x="268" y="2703"/>
                  </a:lnTo>
                  <a:lnTo>
                    <a:pt x="1" y="2703"/>
                  </a:lnTo>
                  <a:lnTo>
                    <a:pt x="1" y="2980"/>
                  </a:lnTo>
                  <a:lnTo>
                    <a:pt x="268" y="2980"/>
                  </a:lnTo>
                  <a:lnTo>
                    <a:pt x="268" y="3247"/>
                  </a:lnTo>
                  <a:lnTo>
                    <a:pt x="1" y="3247"/>
                  </a:lnTo>
                  <a:lnTo>
                    <a:pt x="1" y="3515"/>
                  </a:lnTo>
                  <a:lnTo>
                    <a:pt x="268" y="3515"/>
                  </a:lnTo>
                  <a:lnTo>
                    <a:pt x="268" y="3792"/>
                  </a:lnTo>
                  <a:lnTo>
                    <a:pt x="1" y="3792"/>
                  </a:lnTo>
                  <a:lnTo>
                    <a:pt x="1" y="4059"/>
                  </a:lnTo>
                  <a:lnTo>
                    <a:pt x="268" y="4059"/>
                  </a:lnTo>
                  <a:lnTo>
                    <a:pt x="268" y="4327"/>
                  </a:lnTo>
                  <a:lnTo>
                    <a:pt x="536" y="4327"/>
                  </a:lnTo>
                  <a:lnTo>
                    <a:pt x="536" y="4594"/>
                  </a:lnTo>
                  <a:lnTo>
                    <a:pt x="803" y="4594"/>
                  </a:lnTo>
                  <a:lnTo>
                    <a:pt x="803" y="4327"/>
                  </a:lnTo>
                  <a:lnTo>
                    <a:pt x="1080" y="4327"/>
                  </a:lnTo>
                  <a:lnTo>
                    <a:pt x="1080" y="4594"/>
                  </a:lnTo>
                  <a:lnTo>
                    <a:pt x="1348" y="4594"/>
                  </a:lnTo>
                  <a:lnTo>
                    <a:pt x="1348" y="4327"/>
                  </a:lnTo>
                  <a:lnTo>
                    <a:pt x="1615" y="4327"/>
                  </a:lnTo>
                  <a:lnTo>
                    <a:pt x="1615" y="4594"/>
                  </a:lnTo>
                  <a:lnTo>
                    <a:pt x="1883" y="4594"/>
                  </a:lnTo>
                  <a:lnTo>
                    <a:pt x="1883" y="4327"/>
                  </a:lnTo>
                  <a:lnTo>
                    <a:pt x="2159" y="4327"/>
                  </a:lnTo>
                  <a:lnTo>
                    <a:pt x="2159" y="4594"/>
                  </a:lnTo>
                  <a:lnTo>
                    <a:pt x="2427" y="4594"/>
                  </a:lnTo>
                  <a:lnTo>
                    <a:pt x="2427" y="4327"/>
                  </a:lnTo>
                  <a:lnTo>
                    <a:pt x="2704" y="4327"/>
                  </a:lnTo>
                  <a:lnTo>
                    <a:pt x="2704" y="4594"/>
                  </a:lnTo>
                  <a:lnTo>
                    <a:pt x="2971" y="4594"/>
                  </a:lnTo>
                  <a:lnTo>
                    <a:pt x="2971" y="4327"/>
                  </a:lnTo>
                  <a:lnTo>
                    <a:pt x="3239" y="4327"/>
                  </a:lnTo>
                  <a:lnTo>
                    <a:pt x="3239" y="4594"/>
                  </a:lnTo>
                  <a:lnTo>
                    <a:pt x="3507" y="4594"/>
                  </a:lnTo>
                  <a:lnTo>
                    <a:pt x="3507" y="4327"/>
                  </a:lnTo>
                  <a:lnTo>
                    <a:pt x="3783" y="4327"/>
                  </a:lnTo>
                  <a:lnTo>
                    <a:pt x="3783" y="4594"/>
                  </a:lnTo>
                  <a:lnTo>
                    <a:pt x="4051" y="4594"/>
                  </a:lnTo>
                  <a:lnTo>
                    <a:pt x="4051" y="4327"/>
                  </a:lnTo>
                  <a:lnTo>
                    <a:pt x="4327" y="4327"/>
                  </a:lnTo>
                  <a:lnTo>
                    <a:pt x="4327" y="4059"/>
                  </a:lnTo>
                  <a:lnTo>
                    <a:pt x="4595" y="4059"/>
                  </a:lnTo>
                  <a:lnTo>
                    <a:pt x="4595" y="3792"/>
                  </a:lnTo>
                  <a:lnTo>
                    <a:pt x="4327" y="3792"/>
                  </a:lnTo>
                  <a:lnTo>
                    <a:pt x="4327" y="3515"/>
                  </a:lnTo>
                  <a:lnTo>
                    <a:pt x="4595" y="3515"/>
                  </a:lnTo>
                  <a:lnTo>
                    <a:pt x="4595" y="3247"/>
                  </a:lnTo>
                  <a:lnTo>
                    <a:pt x="4327" y="3247"/>
                  </a:lnTo>
                  <a:lnTo>
                    <a:pt x="4327" y="2980"/>
                  </a:lnTo>
                  <a:lnTo>
                    <a:pt x="4595" y="2980"/>
                  </a:lnTo>
                  <a:lnTo>
                    <a:pt x="4595" y="2703"/>
                  </a:lnTo>
                  <a:lnTo>
                    <a:pt x="4327" y="2703"/>
                  </a:lnTo>
                  <a:lnTo>
                    <a:pt x="4327" y="2436"/>
                  </a:lnTo>
                  <a:lnTo>
                    <a:pt x="4595" y="2436"/>
                  </a:lnTo>
                  <a:lnTo>
                    <a:pt x="4595" y="2168"/>
                  </a:lnTo>
                  <a:lnTo>
                    <a:pt x="4327" y="2168"/>
                  </a:lnTo>
                  <a:lnTo>
                    <a:pt x="4327" y="1891"/>
                  </a:lnTo>
                  <a:lnTo>
                    <a:pt x="4595" y="1891"/>
                  </a:lnTo>
                  <a:lnTo>
                    <a:pt x="4595" y="1624"/>
                  </a:lnTo>
                  <a:lnTo>
                    <a:pt x="4327" y="1624"/>
                  </a:lnTo>
                  <a:lnTo>
                    <a:pt x="4327" y="1356"/>
                  </a:lnTo>
                  <a:lnTo>
                    <a:pt x="4595" y="1356"/>
                  </a:lnTo>
                  <a:lnTo>
                    <a:pt x="4595" y="1080"/>
                  </a:lnTo>
                  <a:lnTo>
                    <a:pt x="4327" y="1080"/>
                  </a:lnTo>
                  <a:lnTo>
                    <a:pt x="4327" y="81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35"/>
          <p:cNvGrpSpPr/>
          <p:nvPr/>
        </p:nvGrpSpPr>
        <p:grpSpPr>
          <a:xfrm>
            <a:off x="1781138" y="3560950"/>
            <a:ext cx="377072" cy="379976"/>
            <a:chOff x="1118194" y="3337276"/>
            <a:chExt cx="483736" cy="487461"/>
          </a:xfrm>
        </p:grpSpPr>
        <p:sp>
          <p:nvSpPr>
            <p:cNvPr id="528" name="Google Shape;528;p35"/>
            <p:cNvSpPr/>
            <p:nvPr/>
          </p:nvSpPr>
          <p:spPr>
            <a:xfrm>
              <a:off x="1245918" y="3466909"/>
              <a:ext cx="228183" cy="229144"/>
            </a:xfrm>
            <a:custGeom>
              <a:avLst/>
              <a:gdLst/>
              <a:ahLst/>
              <a:cxnLst/>
              <a:rect l="l" t="t" r="r" b="b"/>
              <a:pathLst>
                <a:path w="2151" h="2160" extrusionOk="0">
                  <a:moveTo>
                    <a:pt x="1749" y="1615"/>
                  </a:moveTo>
                  <a:lnTo>
                    <a:pt x="1482" y="1615"/>
                  </a:lnTo>
                  <a:lnTo>
                    <a:pt x="1482" y="536"/>
                  </a:lnTo>
                  <a:lnTo>
                    <a:pt x="1749" y="536"/>
                  </a:lnTo>
                  <a:close/>
                  <a:moveTo>
                    <a:pt x="1214" y="1615"/>
                  </a:moveTo>
                  <a:lnTo>
                    <a:pt x="937" y="1615"/>
                  </a:lnTo>
                  <a:lnTo>
                    <a:pt x="937" y="1348"/>
                  </a:lnTo>
                  <a:lnTo>
                    <a:pt x="670" y="1348"/>
                  </a:lnTo>
                  <a:lnTo>
                    <a:pt x="670" y="1615"/>
                  </a:lnTo>
                  <a:lnTo>
                    <a:pt x="402" y="1615"/>
                  </a:lnTo>
                  <a:lnTo>
                    <a:pt x="402" y="536"/>
                  </a:lnTo>
                  <a:lnTo>
                    <a:pt x="1214" y="536"/>
                  </a:lnTo>
                  <a:close/>
                  <a:moveTo>
                    <a:pt x="1071" y="1"/>
                  </a:moveTo>
                  <a:cubicBezTo>
                    <a:pt x="482" y="1"/>
                    <a:pt x="1" y="491"/>
                    <a:pt x="1" y="1080"/>
                  </a:cubicBezTo>
                  <a:cubicBezTo>
                    <a:pt x="1" y="1678"/>
                    <a:pt x="482" y="2159"/>
                    <a:pt x="1071" y="2159"/>
                  </a:cubicBezTo>
                  <a:cubicBezTo>
                    <a:pt x="1669" y="2159"/>
                    <a:pt x="2151" y="1678"/>
                    <a:pt x="2151" y="1080"/>
                  </a:cubicBezTo>
                  <a:cubicBezTo>
                    <a:pt x="2151" y="491"/>
                    <a:pt x="1669" y="1"/>
                    <a:pt x="10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5"/>
            <p:cNvSpPr/>
            <p:nvPr/>
          </p:nvSpPr>
          <p:spPr>
            <a:xfrm>
              <a:off x="1316888" y="3553049"/>
              <a:ext cx="28536" cy="28431"/>
            </a:xfrm>
            <a:custGeom>
              <a:avLst/>
              <a:gdLst/>
              <a:ahLst/>
              <a:cxnLst/>
              <a:rect l="l" t="t" r="r" b="b"/>
              <a:pathLst>
                <a:path w="269" h="268" extrusionOk="0">
                  <a:moveTo>
                    <a:pt x="1" y="0"/>
                  </a:moveTo>
                  <a:lnTo>
                    <a:pt x="268" y="0"/>
                  </a:lnTo>
                  <a:lnTo>
                    <a:pt x="268" y="268"/>
                  </a:lnTo>
                  <a:lnTo>
                    <a:pt x="1" y="26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5"/>
            <p:cNvSpPr/>
            <p:nvPr/>
          </p:nvSpPr>
          <p:spPr>
            <a:xfrm>
              <a:off x="1118194" y="3337276"/>
              <a:ext cx="483736" cy="487461"/>
            </a:xfrm>
            <a:custGeom>
              <a:avLst/>
              <a:gdLst/>
              <a:ahLst/>
              <a:cxnLst/>
              <a:rect l="l" t="t" r="r" b="b"/>
              <a:pathLst>
                <a:path w="4560" h="4595" extrusionOk="0">
                  <a:moveTo>
                    <a:pt x="3622" y="2302"/>
                  </a:moveTo>
                  <a:cubicBezTo>
                    <a:pt x="3622" y="3042"/>
                    <a:pt x="3025" y="3649"/>
                    <a:pt x="2275" y="3649"/>
                  </a:cubicBezTo>
                  <a:cubicBezTo>
                    <a:pt x="1535" y="3649"/>
                    <a:pt x="937" y="3042"/>
                    <a:pt x="937" y="2302"/>
                  </a:cubicBezTo>
                  <a:cubicBezTo>
                    <a:pt x="937" y="1562"/>
                    <a:pt x="1535" y="955"/>
                    <a:pt x="2275" y="955"/>
                  </a:cubicBezTo>
                  <a:cubicBezTo>
                    <a:pt x="3025" y="955"/>
                    <a:pt x="3622" y="1562"/>
                    <a:pt x="3622" y="2302"/>
                  </a:cubicBezTo>
                  <a:close/>
                  <a:moveTo>
                    <a:pt x="4158" y="2302"/>
                  </a:moveTo>
                  <a:cubicBezTo>
                    <a:pt x="4158" y="2213"/>
                    <a:pt x="4158" y="2132"/>
                    <a:pt x="4149" y="2043"/>
                  </a:cubicBezTo>
                  <a:lnTo>
                    <a:pt x="4559" y="1651"/>
                  </a:lnTo>
                  <a:lnTo>
                    <a:pt x="3979" y="652"/>
                  </a:lnTo>
                  <a:lnTo>
                    <a:pt x="3435" y="812"/>
                  </a:lnTo>
                  <a:cubicBezTo>
                    <a:pt x="3292" y="705"/>
                    <a:pt x="3150" y="616"/>
                    <a:pt x="2989" y="553"/>
                  </a:cubicBezTo>
                  <a:lnTo>
                    <a:pt x="2855" y="0"/>
                  </a:lnTo>
                  <a:lnTo>
                    <a:pt x="1704" y="0"/>
                  </a:lnTo>
                  <a:lnTo>
                    <a:pt x="1562" y="553"/>
                  </a:lnTo>
                  <a:cubicBezTo>
                    <a:pt x="1410" y="616"/>
                    <a:pt x="1258" y="705"/>
                    <a:pt x="1124" y="812"/>
                  </a:cubicBezTo>
                  <a:lnTo>
                    <a:pt x="580" y="652"/>
                  </a:lnTo>
                  <a:lnTo>
                    <a:pt x="0" y="1651"/>
                  </a:lnTo>
                  <a:lnTo>
                    <a:pt x="411" y="2043"/>
                  </a:lnTo>
                  <a:cubicBezTo>
                    <a:pt x="402" y="2132"/>
                    <a:pt x="393" y="2213"/>
                    <a:pt x="393" y="2302"/>
                  </a:cubicBezTo>
                  <a:cubicBezTo>
                    <a:pt x="393" y="2382"/>
                    <a:pt x="402" y="2471"/>
                    <a:pt x="411" y="2552"/>
                  </a:cubicBezTo>
                  <a:lnTo>
                    <a:pt x="0" y="2944"/>
                  </a:lnTo>
                  <a:lnTo>
                    <a:pt x="580" y="3943"/>
                  </a:lnTo>
                  <a:lnTo>
                    <a:pt x="1124" y="3792"/>
                  </a:lnTo>
                  <a:cubicBezTo>
                    <a:pt x="1258" y="3890"/>
                    <a:pt x="1410" y="3979"/>
                    <a:pt x="1562" y="4042"/>
                  </a:cubicBezTo>
                  <a:lnTo>
                    <a:pt x="1704" y="4595"/>
                  </a:lnTo>
                  <a:lnTo>
                    <a:pt x="2855" y="4595"/>
                  </a:lnTo>
                  <a:lnTo>
                    <a:pt x="2989" y="4042"/>
                  </a:lnTo>
                  <a:cubicBezTo>
                    <a:pt x="3150" y="3979"/>
                    <a:pt x="3292" y="3890"/>
                    <a:pt x="3435" y="3792"/>
                  </a:cubicBezTo>
                  <a:lnTo>
                    <a:pt x="3979" y="3943"/>
                  </a:lnTo>
                  <a:lnTo>
                    <a:pt x="4559" y="2944"/>
                  </a:lnTo>
                  <a:lnTo>
                    <a:pt x="4149" y="2552"/>
                  </a:lnTo>
                  <a:cubicBezTo>
                    <a:pt x="4158" y="2471"/>
                    <a:pt x="4158" y="2382"/>
                    <a:pt x="4158" y="230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3"/>
          <p:cNvSpPr txBox="1">
            <a:spLocks noGrp="1"/>
          </p:cNvSpPr>
          <p:nvPr>
            <p:ph type="title"/>
          </p:nvPr>
        </p:nvSpPr>
        <p:spPr>
          <a:xfrm>
            <a:off x="718584" y="19548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smtClean="0"/>
              <a:t>2 Literature Survey</a:t>
            </a:r>
            <a:endParaRPr dirty="0"/>
          </a:p>
        </p:txBody>
      </p:sp>
      <p:sp>
        <p:nvSpPr>
          <p:cNvPr id="453" name="Google Shape;453;p33"/>
          <p:cNvSpPr txBox="1">
            <a:spLocks noGrp="1"/>
          </p:cNvSpPr>
          <p:nvPr>
            <p:ph type="subTitle" idx="1"/>
          </p:nvPr>
        </p:nvSpPr>
        <p:spPr>
          <a:xfrm>
            <a:off x="7817252" y="3046688"/>
            <a:ext cx="1258413" cy="5149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54" name="Google Shape;454;p33"/>
          <p:cNvSpPr txBox="1">
            <a:spLocks noGrp="1"/>
          </p:cNvSpPr>
          <p:nvPr>
            <p:ph type="subTitle" idx="2"/>
          </p:nvPr>
        </p:nvSpPr>
        <p:spPr>
          <a:xfrm>
            <a:off x="8116535" y="1908203"/>
            <a:ext cx="1440160" cy="576064"/>
          </a:xfrm>
          <a:prstGeom prst="rect">
            <a:avLst/>
          </a:prstGeom>
        </p:spPr>
        <p:txBody>
          <a:bodyPr spcFirstLastPara="1" wrap="square" lIns="91425" tIns="91425" rIns="91425" bIns="91425" anchor="t" anchorCtr="0">
            <a:noAutofit/>
          </a:bodyPr>
          <a:lstStyle/>
          <a:p>
            <a:pPr marL="152400" indent="0">
              <a:lnSpc>
                <a:spcPct val="150000"/>
              </a:lnSpc>
            </a:pPr>
            <a:endParaRPr lang="en-US" sz="1400" dirty="0"/>
          </a:p>
        </p:txBody>
      </p:sp>
      <p:sp>
        <p:nvSpPr>
          <p:cNvPr id="455" name="Google Shape;455;p33"/>
          <p:cNvSpPr txBox="1">
            <a:spLocks noGrp="1"/>
          </p:cNvSpPr>
          <p:nvPr>
            <p:ph type="subTitle" idx="3"/>
          </p:nvPr>
        </p:nvSpPr>
        <p:spPr>
          <a:xfrm>
            <a:off x="8388424" y="1684935"/>
            <a:ext cx="1728192" cy="487457"/>
          </a:xfrm>
          <a:prstGeom prst="rect">
            <a:avLst/>
          </a:prstGeom>
        </p:spPr>
        <p:txBody>
          <a:bodyPr spcFirstLastPara="1" wrap="square" lIns="91425" tIns="91425" rIns="91425" bIns="91425" anchor="b" anchorCtr="0">
            <a:noAutofit/>
          </a:bodyPr>
          <a:lstStyle/>
          <a:p>
            <a:pPr marL="0" lvl="0" indent="0" algn="just"/>
            <a:endParaRPr lang="en-IN" sz="1200" dirty="0"/>
          </a:p>
        </p:txBody>
      </p:sp>
      <p:sp>
        <p:nvSpPr>
          <p:cNvPr id="456" name="Google Shape;456;p33"/>
          <p:cNvSpPr txBox="1">
            <a:spLocks noGrp="1"/>
          </p:cNvSpPr>
          <p:nvPr>
            <p:ph type="subTitle" idx="4"/>
          </p:nvPr>
        </p:nvSpPr>
        <p:spPr>
          <a:xfrm>
            <a:off x="8028384" y="2499742"/>
            <a:ext cx="3245510" cy="432048"/>
          </a:xfrm>
          <a:prstGeom prst="rect">
            <a:avLst/>
          </a:prstGeom>
        </p:spPr>
        <p:txBody>
          <a:bodyPr spcFirstLastPara="1" wrap="square" lIns="91425" tIns="91425" rIns="91425" bIns="91425" anchor="b" anchorCtr="0">
            <a:noAutofit/>
          </a:bodyPr>
          <a:lstStyle/>
          <a:p>
            <a:pPr marL="0" lvl="0" indent="0" algn="just"/>
            <a:endParaRPr sz="1200" dirty="0"/>
          </a:p>
        </p:txBody>
      </p:sp>
      <p:graphicFrame>
        <p:nvGraphicFramePr>
          <p:cNvPr id="2" name="Table 1"/>
          <p:cNvGraphicFramePr>
            <a:graphicFrameLocks noGrp="1"/>
          </p:cNvGraphicFramePr>
          <p:nvPr>
            <p:extLst>
              <p:ext uri="{D42A27DB-BD31-4B8C-83A1-F6EECF244321}">
                <p14:modId xmlns:p14="http://schemas.microsoft.com/office/powerpoint/2010/main" val="2288136735"/>
              </p:ext>
            </p:extLst>
          </p:nvPr>
        </p:nvGraphicFramePr>
        <p:xfrm>
          <a:off x="755576" y="843558"/>
          <a:ext cx="8136904" cy="2733040"/>
        </p:xfrm>
        <a:graphic>
          <a:graphicData uri="http://schemas.openxmlformats.org/drawingml/2006/table">
            <a:tbl>
              <a:tblPr firstRow="1" bandRow="1">
                <a:tableStyleId>{FB4F0509-7796-4114-AD37-8170025B0A75}</a:tableStyleId>
              </a:tblPr>
              <a:tblGrid>
                <a:gridCol w="2448272"/>
                <a:gridCol w="1620180"/>
                <a:gridCol w="1260140"/>
                <a:gridCol w="2808312"/>
              </a:tblGrid>
              <a:tr h="370840">
                <a:tc>
                  <a:txBody>
                    <a:bodyPr/>
                    <a:lstStyle/>
                    <a:p>
                      <a:r>
                        <a:rPr lang="en-US" sz="1100" dirty="0" smtClean="0">
                          <a:solidFill>
                            <a:schemeClr val="tx1"/>
                          </a:solidFill>
                        </a:rPr>
                        <a:t>Research Paper</a:t>
                      </a:r>
                      <a:endParaRPr lang="en-IN" sz="1100" dirty="0">
                        <a:solidFill>
                          <a:schemeClr val="tx1"/>
                        </a:solidFill>
                      </a:endParaRPr>
                    </a:p>
                  </a:txBody>
                  <a:tcPr/>
                </a:tc>
                <a:tc>
                  <a:txBody>
                    <a:bodyPr/>
                    <a:lstStyle/>
                    <a:p>
                      <a:r>
                        <a:rPr lang="en-US" sz="1100" dirty="0" smtClean="0">
                          <a:solidFill>
                            <a:schemeClr val="tx1"/>
                          </a:solidFill>
                        </a:rPr>
                        <a:t>Conference</a:t>
                      </a:r>
                      <a:endParaRPr lang="en-IN" sz="1100" dirty="0">
                        <a:solidFill>
                          <a:schemeClr val="tx1"/>
                        </a:solidFill>
                      </a:endParaRPr>
                    </a:p>
                  </a:txBody>
                  <a:tcPr/>
                </a:tc>
                <a:tc>
                  <a:txBody>
                    <a:bodyPr/>
                    <a:lstStyle/>
                    <a:p>
                      <a:r>
                        <a:rPr lang="en-US" sz="1100" dirty="0" smtClean="0">
                          <a:solidFill>
                            <a:schemeClr val="tx1"/>
                          </a:solidFill>
                        </a:rPr>
                        <a:t>Author</a:t>
                      </a:r>
                      <a:endParaRPr lang="en-IN" sz="1100" dirty="0">
                        <a:solidFill>
                          <a:schemeClr val="tx1"/>
                        </a:solidFill>
                      </a:endParaRPr>
                    </a:p>
                  </a:txBody>
                  <a:tcPr/>
                </a:tc>
                <a:tc>
                  <a:txBody>
                    <a:bodyPr/>
                    <a:lstStyle/>
                    <a:p>
                      <a:r>
                        <a:rPr lang="en-US" sz="1100" dirty="0" smtClean="0">
                          <a:solidFill>
                            <a:schemeClr val="tx1"/>
                          </a:solidFill>
                        </a:rPr>
                        <a:t>Description</a:t>
                      </a:r>
                      <a:endParaRPr lang="en-IN" sz="1100" dirty="0">
                        <a:solidFill>
                          <a:schemeClr val="tx1"/>
                        </a:solidFill>
                      </a:endParaRPr>
                    </a:p>
                  </a:txBody>
                  <a:tcPr/>
                </a:tc>
              </a:tr>
              <a:tr h="370840">
                <a:tc>
                  <a:txBody>
                    <a:bodyPr/>
                    <a:lstStyle/>
                    <a:p>
                      <a:pPr algn="just"/>
                      <a:r>
                        <a:rPr lang="en-IN" sz="1100" b="0" i="0" u="none" strike="noStrike" cap="none" baseline="0" dirty="0" err="1" smtClean="0">
                          <a:solidFill>
                            <a:schemeClr val="tx1"/>
                          </a:solidFill>
                          <a:latin typeface="Arial"/>
                          <a:ea typeface="Arial"/>
                          <a:cs typeface="Arial"/>
                          <a:sym typeface="Arial"/>
                        </a:rPr>
                        <a:t>Vritthi</a:t>
                      </a:r>
                      <a:r>
                        <a:rPr lang="en-IN" sz="1100" b="0" i="0" u="none" strike="noStrike" cap="none" baseline="0" dirty="0" smtClean="0">
                          <a:solidFill>
                            <a:schemeClr val="tx1"/>
                          </a:solidFill>
                          <a:latin typeface="Arial"/>
                          <a:ea typeface="Arial"/>
                          <a:cs typeface="Arial"/>
                          <a:sym typeface="Arial"/>
                        </a:rPr>
                        <a:t> – a theoretical</a:t>
                      </a:r>
                    </a:p>
                    <a:p>
                      <a:pPr algn="just"/>
                      <a:r>
                        <a:rPr lang="en-IN" sz="1100" b="0" i="0" u="none" strike="noStrike" cap="none" baseline="0" dirty="0" smtClean="0">
                          <a:solidFill>
                            <a:schemeClr val="tx1"/>
                          </a:solidFill>
                          <a:latin typeface="Arial"/>
                          <a:ea typeface="Arial"/>
                          <a:cs typeface="Arial"/>
                          <a:sym typeface="Arial"/>
                        </a:rPr>
                        <a:t>Framework for IT recruitment based on machine learning</a:t>
                      </a:r>
                    </a:p>
                    <a:p>
                      <a:pPr algn="just"/>
                      <a:r>
                        <a:rPr lang="en-IN" sz="1100" b="0" i="0" u="none" strike="noStrike" cap="none" baseline="0" dirty="0" smtClean="0">
                          <a:solidFill>
                            <a:schemeClr val="tx1"/>
                          </a:solidFill>
                          <a:latin typeface="Arial"/>
                          <a:ea typeface="Arial"/>
                          <a:cs typeface="Arial"/>
                          <a:sym typeface="Arial"/>
                        </a:rPr>
                        <a:t>Techniques applied over</a:t>
                      </a:r>
                    </a:p>
                    <a:p>
                      <a:pPr algn="just"/>
                      <a:r>
                        <a:rPr lang="en-IN" sz="1100" b="0" i="0" u="none" strike="noStrike" cap="none" baseline="0" dirty="0" smtClean="0">
                          <a:solidFill>
                            <a:schemeClr val="tx1"/>
                          </a:solidFill>
                          <a:latin typeface="Arial"/>
                          <a:ea typeface="Arial"/>
                          <a:cs typeface="Arial"/>
                          <a:sym typeface="Arial"/>
                        </a:rPr>
                        <a:t>Twitter, LinkedIn, SPOJ and</a:t>
                      </a:r>
                    </a:p>
                    <a:p>
                      <a:pPr algn="just"/>
                      <a:r>
                        <a:rPr lang="en-IN" sz="1100" b="0" i="0" u="none" strike="noStrike" cap="none" baseline="0" dirty="0" smtClean="0">
                          <a:solidFill>
                            <a:schemeClr val="tx1"/>
                          </a:solidFill>
                          <a:latin typeface="Arial"/>
                          <a:ea typeface="Arial"/>
                          <a:cs typeface="Arial"/>
                          <a:sym typeface="Arial"/>
                        </a:rPr>
                        <a:t>GitHub Profiles</a:t>
                      </a:r>
                      <a:endParaRPr lang="en-IN" sz="1100" dirty="0">
                        <a:solidFill>
                          <a:schemeClr val="tx1"/>
                        </a:solidFill>
                      </a:endParaRPr>
                    </a:p>
                  </a:txBody>
                  <a:tcPr/>
                </a:tc>
                <a:tc>
                  <a:txBody>
                    <a:bodyPr/>
                    <a:lstStyle/>
                    <a:p>
                      <a:r>
                        <a:rPr lang="en-US" sz="1100" dirty="0" smtClean="0">
                          <a:solidFill>
                            <a:schemeClr val="tx1"/>
                          </a:solidFill>
                        </a:rPr>
                        <a:t>2016 International Data Conference</a:t>
                      </a:r>
                      <a:r>
                        <a:rPr lang="en-US" sz="1100" baseline="0" dirty="0" smtClean="0">
                          <a:solidFill>
                            <a:schemeClr val="tx1"/>
                          </a:solidFill>
                        </a:rPr>
                        <a:t> Mining and Advance computing</a:t>
                      </a:r>
                      <a:endParaRPr lang="en-IN" sz="1100" dirty="0">
                        <a:solidFill>
                          <a:schemeClr val="tx1"/>
                        </a:solidFill>
                      </a:endParaRPr>
                    </a:p>
                  </a:txBody>
                  <a:tcPr/>
                </a:tc>
                <a:tc>
                  <a:txBody>
                    <a:bodyPr/>
                    <a:lstStyle/>
                    <a:p>
                      <a:r>
                        <a:rPr lang="en-IN" sz="1100" dirty="0" smtClean="0">
                          <a:solidFill>
                            <a:schemeClr val="tx1"/>
                          </a:solidFill>
                        </a:rPr>
                        <a:t>A. </a:t>
                      </a:r>
                      <a:r>
                        <a:rPr lang="en-IN" sz="1100" dirty="0" err="1" smtClean="0">
                          <a:solidFill>
                            <a:schemeClr val="tx1"/>
                          </a:solidFill>
                        </a:rPr>
                        <a:t>Giri</a:t>
                      </a:r>
                      <a:r>
                        <a:rPr lang="en-IN" sz="1100" dirty="0" smtClean="0">
                          <a:solidFill>
                            <a:schemeClr val="tx1"/>
                          </a:solidFill>
                        </a:rPr>
                        <a:t>,</a:t>
                      </a:r>
                    </a:p>
                    <a:p>
                      <a:r>
                        <a:rPr lang="en-IN" sz="1100" dirty="0" err="1" smtClean="0">
                          <a:solidFill>
                            <a:schemeClr val="tx1"/>
                          </a:solidFill>
                        </a:rPr>
                        <a:t>A.Ravikumar</a:t>
                      </a:r>
                      <a:r>
                        <a:rPr lang="en-IN" sz="1100" dirty="0" smtClean="0">
                          <a:solidFill>
                            <a:schemeClr val="tx1"/>
                          </a:solidFill>
                        </a:rPr>
                        <a:t>,</a:t>
                      </a:r>
                    </a:p>
                    <a:p>
                      <a:r>
                        <a:rPr lang="en-IN" sz="1100" dirty="0" smtClean="0">
                          <a:solidFill>
                            <a:schemeClr val="tx1"/>
                          </a:solidFill>
                        </a:rPr>
                        <a:t>S. Mote and</a:t>
                      </a:r>
                    </a:p>
                    <a:p>
                      <a:r>
                        <a:rPr lang="en-IN" sz="1100" dirty="0" smtClean="0">
                          <a:solidFill>
                            <a:schemeClr val="tx1"/>
                          </a:solidFill>
                        </a:rPr>
                        <a:t>R. </a:t>
                      </a:r>
                      <a:r>
                        <a:rPr lang="en-IN" sz="1100" dirty="0" err="1" smtClean="0">
                          <a:solidFill>
                            <a:schemeClr val="tx1"/>
                          </a:solidFill>
                        </a:rPr>
                        <a:t>Bharadwaj</a:t>
                      </a:r>
                      <a:endParaRPr lang="en-IN" sz="1100" dirty="0">
                        <a:solidFill>
                          <a:schemeClr val="tx1"/>
                        </a:solidFill>
                      </a:endParaRPr>
                    </a:p>
                  </a:txBody>
                  <a:tcPr/>
                </a:tc>
                <a:tc>
                  <a:txBody>
                    <a:bodyPr/>
                    <a:lstStyle/>
                    <a:p>
                      <a:pPr algn="just"/>
                      <a:r>
                        <a:rPr lang="en-US" sz="1100" b="0" i="0" u="none" strike="noStrike" cap="none" baseline="0" dirty="0" smtClean="0">
                          <a:solidFill>
                            <a:schemeClr val="tx1"/>
                          </a:solidFill>
                          <a:latin typeface="Arial"/>
                          <a:ea typeface="Arial"/>
                          <a:cs typeface="Arial"/>
                          <a:sym typeface="Arial"/>
                        </a:rPr>
                        <a:t>The paper presents </a:t>
                      </a:r>
                      <a:r>
                        <a:rPr lang="en-US" sz="1100" b="0" i="0" u="none" strike="noStrike" cap="none" baseline="0" dirty="0" err="1" smtClean="0">
                          <a:solidFill>
                            <a:schemeClr val="tx1"/>
                          </a:solidFill>
                          <a:latin typeface="Arial"/>
                          <a:ea typeface="Arial"/>
                          <a:cs typeface="Arial"/>
                          <a:sym typeface="Arial"/>
                        </a:rPr>
                        <a:t>Vritthi</a:t>
                      </a:r>
                      <a:r>
                        <a:rPr lang="en-US" sz="1100" b="0" i="0" u="none" strike="noStrike" cap="none" baseline="0" dirty="0" smtClean="0">
                          <a:solidFill>
                            <a:schemeClr val="tx1"/>
                          </a:solidFill>
                          <a:latin typeface="Arial"/>
                          <a:ea typeface="Arial"/>
                          <a:cs typeface="Arial"/>
                          <a:sym typeface="Arial"/>
                        </a:rPr>
                        <a:t>, an</a:t>
                      </a:r>
                      <a:r>
                        <a:rPr lang="en-IN" sz="1100" b="0" i="0" u="none" strike="noStrike" cap="none" baseline="0" dirty="0" smtClean="0">
                          <a:solidFill>
                            <a:schemeClr val="tx1"/>
                          </a:solidFill>
                          <a:latin typeface="Arial"/>
                          <a:ea typeface="Arial"/>
                          <a:cs typeface="Arial"/>
                          <a:sym typeface="Arial"/>
                        </a:rPr>
                        <a:t>innovative recruitment system leveraging social networks like Twitter and LinkedIn, code repositories like GitHub, and competitive coding platforms to automatically match jobseekers with</a:t>
                      </a:r>
                      <a:r>
                        <a:rPr lang="en-US" sz="1100" b="0" i="0" u="none" strike="noStrike" cap="none" baseline="0" dirty="0" smtClean="0">
                          <a:solidFill>
                            <a:schemeClr val="tx1"/>
                          </a:solidFill>
                          <a:latin typeface="Arial"/>
                          <a:ea typeface="Arial"/>
                          <a:cs typeface="Arial"/>
                          <a:sym typeface="Arial"/>
                        </a:rPr>
                        <a:t>job requirements using data mining and machine learning.</a:t>
                      </a:r>
                      <a:endParaRPr lang="en-IN" sz="1100" dirty="0">
                        <a:solidFill>
                          <a:schemeClr val="tx1"/>
                        </a:solidFill>
                      </a:endParaRPr>
                    </a:p>
                  </a:txBody>
                  <a:tcPr/>
                </a:tc>
              </a:tr>
              <a:tr h="370840">
                <a:tc>
                  <a:txBody>
                    <a:bodyPr/>
                    <a:lstStyle/>
                    <a:p>
                      <a:r>
                        <a:rPr lang="en-US" sz="1100" dirty="0" smtClean="0">
                          <a:solidFill>
                            <a:schemeClr val="tx1"/>
                          </a:solidFill>
                        </a:rPr>
                        <a:t>Data</a:t>
                      </a:r>
                      <a:r>
                        <a:rPr lang="en-US" sz="1100" baseline="0" dirty="0" smtClean="0">
                          <a:solidFill>
                            <a:schemeClr val="tx1"/>
                          </a:solidFill>
                        </a:rPr>
                        <a:t> </a:t>
                      </a:r>
                      <a:r>
                        <a:rPr lang="en-US" sz="1100" dirty="0" smtClean="0">
                          <a:solidFill>
                            <a:schemeClr val="tx1"/>
                          </a:solidFill>
                        </a:rPr>
                        <a:t>collection</a:t>
                      </a:r>
                      <a:r>
                        <a:rPr lang="en-US" sz="1100" baseline="0" dirty="0" smtClean="0">
                          <a:solidFill>
                            <a:schemeClr val="tx1"/>
                          </a:solidFill>
                        </a:rPr>
                        <a:t> </a:t>
                      </a:r>
                      <a:r>
                        <a:rPr lang="en-US" sz="1100" dirty="0" smtClean="0">
                          <a:solidFill>
                            <a:schemeClr val="tx1"/>
                          </a:solidFill>
                        </a:rPr>
                        <a:t>and analysis</a:t>
                      </a:r>
                    </a:p>
                    <a:p>
                      <a:r>
                        <a:rPr lang="en-US" sz="1100" dirty="0" smtClean="0">
                          <a:solidFill>
                            <a:schemeClr val="tx1"/>
                          </a:solidFill>
                        </a:rPr>
                        <a:t>of GitHub</a:t>
                      </a:r>
                      <a:r>
                        <a:rPr lang="en-US" sz="1100" baseline="0" dirty="0" smtClean="0">
                          <a:solidFill>
                            <a:schemeClr val="tx1"/>
                          </a:solidFill>
                        </a:rPr>
                        <a:t> </a:t>
                      </a:r>
                      <a:r>
                        <a:rPr lang="en-US" sz="1100" dirty="0" smtClean="0">
                          <a:solidFill>
                            <a:schemeClr val="tx1"/>
                          </a:solidFill>
                        </a:rPr>
                        <a:t>repositories</a:t>
                      </a:r>
                      <a:r>
                        <a:rPr lang="en-US" sz="1100" baseline="0" dirty="0" smtClean="0">
                          <a:solidFill>
                            <a:schemeClr val="tx1"/>
                          </a:solidFill>
                        </a:rPr>
                        <a:t> </a:t>
                      </a:r>
                      <a:r>
                        <a:rPr lang="en-US" sz="1100" dirty="0" smtClean="0">
                          <a:solidFill>
                            <a:schemeClr val="tx1"/>
                          </a:solidFill>
                        </a:rPr>
                        <a:t>and users</a:t>
                      </a:r>
                      <a:endParaRPr lang="en-IN" sz="1100" dirty="0">
                        <a:solidFill>
                          <a:schemeClr val="tx1"/>
                        </a:solidFill>
                      </a:endParaRPr>
                    </a:p>
                  </a:txBody>
                  <a:tcPr/>
                </a:tc>
                <a:tc>
                  <a:txBody>
                    <a:bodyPr/>
                    <a:lstStyle/>
                    <a:p>
                      <a:r>
                        <a:rPr lang="en-IN" sz="1100" b="0" i="0" u="none" strike="noStrike" cap="none" baseline="0" dirty="0" smtClean="0">
                          <a:solidFill>
                            <a:schemeClr val="tx1"/>
                          </a:solidFill>
                          <a:latin typeface="Arial"/>
                          <a:ea typeface="Arial"/>
                          <a:cs typeface="Arial"/>
                          <a:sym typeface="Arial"/>
                        </a:rPr>
                        <a:t>2015 6</a:t>
                      </a:r>
                      <a:r>
                        <a:rPr lang="en-IN" sz="1100" b="0" i="0" u="none" strike="noStrike" cap="none" baseline="30000" dirty="0" smtClean="0">
                          <a:solidFill>
                            <a:schemeClr val="tx1"/>
                          </a:solidFill>
                          <a:latin typeface="Arial"/>
                          <a:ea typeface="Arial"/>
                          <a:cs typeface="Arial"/>
                          <a:sym typeface="Arial"/>
                        </a:rPr>
                        <a:t>th</a:t>
                      </a:r>
                      <a:r>
                        <a:rPr lang="en-IN" sz="1100" b="0" i="0" u="none" strike="noStrike" cap="none" baseline="0" dirty="0" smtClean="0">
                          <a:solidFill>
                            <a:schemeClr val="tx1"/>
                          </a:solidFill>
                          <a:latin typeface="Arial"/>
                          <a:ea typeface="Arial"/>
                          <a:cs typeface="Arial"/>
                          <a:sym typeface="Arial"/>
                        </a:rPr>
                        <a:t> International</a:t>
                      </a:r>
                    </a:p>
                    <a:p>
                      <a:r>
                        <a:rPr lang="en-IN" sz="1100" b="0" i="0" u="none" strike="noStrike" cap="none" baseline="0" dirty="0" smtClean="0">
                          <a:solidFill>
                            <a:schemeClr val="tx1"/>
                          </a:solidFill>
                          <a:latin typeface="Arial"/>
                          <a:ea typeface="Arial"/>
                          <a:cs typeface="Arial"/>
                          <a:sym typeface="Arial"/>
                        </a:rPr>
                        <a:t>Conference on</a:t>
                      </a:r>
                    </a:p>
                    <a:p>
                      <a:r>
                        <a:rPr lang="en-IN" sz="1100" b="0" i="0" u="none" strike="noStrike" cap="none" baseline="0" dirty="0" smtClean="0">
                          <a:solidFill>
                            <a:schemeClr val="tx1"/>
                          </a:solidFill>
                          <a:latin typeface="Arial"/>
                          <a:ea typeface="Arial"/>
                          <a:cs typeface="Arial"/>
                          <a:sym typeface="Arial"/>
                        </a:rPr>
                        <a:t>Information, Intelligence, Systems and Applications (IISA)</a:t>
                      </a:r>
                      <a:endParaRPr lang="en-IN" sz="1100" dirty="0">
                        <a:solidFill>
                          <a:schemeClr val="tx1"/>
                        </a:solidFill>
                      </a:endParaRPr>
                    </a:p>
                  </a:txBody>
                  <a:tcPr/>
                </a:tc>
                <a:tc>
                  <a:txBody>
                    <a:bodyPr/>
                    <a:lstStyle/>
                    <a:p>
                      <a:r>
                        <a:rPr lang="en-IN" sz="1100" b="0" i="0" u="none" strike="noStrike" cap="none" baseline="0" dirty="0" err="1" smtClean="0">
                          <a:solidFill>
                            <a:schemeClr val="tx1"/>
                          </a:solidFill>
                          <a:latin typeface="Arial"/>
                          <a:ea typeface="Arial"/>
                          <a:cs typeface="Arial"/>
                          <a:sym typeface="Arial"/>
                        </a:rPr>
                        <a:t>Fragkiskos</a:t>
                      </a:r>
                      <a:endParaRPr lang="en-IN" sz="1100" b="0" i="0" u="none" strike="noStrike" cap="none" baseline="0" dirty="0" smtClean="0">
                        <a:solidFill>
                          <a:schemeClr val="tx1"/>
                        </a:solidFill>
                        <a:latin typeface="Arial"/>
                        <a:ea typeface="Arial"/>
                        <a:cs typeface="Arial"/>
                        <a:sym typeface="Arial"/>
                      </a:endParaRPr>
                    </a:p>
                    <a:p>
                      <a:r>
                        <a:rPr lang="en-IN" sz="1100" b="0" i="0" u="none" strike="noStrike" cap="none" baseline="0" dirty="0" err="1" smtClean="0">
                          <a:solidFill>
                            <a:schemeClr val="tx1"/>
                          </a:solidFill>
                          <a:latin typeface="Arial"/>
                          <a:ea typeface="Arial"/>
                          <a:cs typeface="Arial"/>
                          <a:sym typeface="Arial"/>
                        </a:rPr>
                        <a:t>Chatziasimidis</a:t>
                      </a:r>
                      <a:r>
                        <a:rPr lang="en-IN" sz="1100" b="0" i="0" u="none" strike="noStrike" cap="none" baseline="0" dirty="0" smtClean="0">
                          <a:solidFill>
                            <a:schemeClr val="tx1"/>
                          </a:solidFill>
                          <a:latin typeface="Arial"/>
                          <a:ea typeface="Arial"/>
                          <a:cs typeface="Arial"/>
                          <a:sym typeface="Arial"/>
                        </a:rPr>
                        <a:t>,</a:t>
                      </a:r>
                    </a:p>
                    <a:p>
                      <a:r>
                        <a:rPr lang="en-IN" sz="1100" b="0" i="0" u="none" strike="noStrike" cap="none" baseline="0" dirty="0" err="1" smtClean="0">
                          <a:solidFill>
                            <a:schemeClr val="tx1"/>
                          </a:solidFill>
                          <a:latin typeface="Arial"/>
                          <a:ea typeface="Arial"/>
                          <a:cs typeface="Arial"/>
                          <a:sym typeface="Arial"/>
                        </a:rPr>
                        <a:t>Ioannis</a:t>
                      </a:r>
                      <a:endParaRPr lang="en-IN" sz="1100" b="0" i="0" u="none" strike="noStrike" cap="none" baseline="0" dirty="0" smtClean="0">
                        <a:solidFill>
                          <a:schemeClr val="tx1"/>
                        </a:solidFill>
                        <a:latin typeface="Arial"/>
                        <a:ea typeface="Arial"/>
                        <a:cs typeface="Arial"/>
                        <a:sym typeface="Arial"/>
                      </a:endParaRPr>
                    </a:p>
                    <a:p>
                      <a:r>
                        <a:rPr lang="en-IN" sz="1100" b="0" i="0" u="none" strike="noStrike" cap="none" baseline="0" dirty="0" err="1" smtClean="0">
                          <a:solidFill>
                            <a:schemeClr val="tx1"/>
                          </a:solidFill>
                          <a:latin typeface="Arial"/>
                          <a:ea typeface="Arial"/>
                          <a:cs typeface="Arial"/>
                          <a:sym typeface="Arial"/>
                        </a:rPr>
                        <a:t>Stamelos</a:t>
                      </a:r>
                      <a:endParaRPr lang="en-IN" sz="1100" dirty="0">
                        <a:solidFill>
                          <a:schemeClr val="tx1"/>
                        </a:solidFill>
                      </a:endParaRPr>
                    </a:p>
                  </a:txBody>
                  <a:tcPr/>
                </a:tc>
                <a:tc>
                  <a:txBody>
                    <a:bodyPr/>
                    <a:lstStyle/>
                    <a:p>
                      <a:r>
                        <a:rPr lang="en-IN" sz="1100" b="0" i="0" u="none" strike="noStrike" cap="none" baseline="0" dirty="0" smtClean="0">
                          <a:solidFill>
                            <a:schemeClr val="tx1"/>
                          </a:solidFill>
                          <a:latin typeface="Arial"/>
                          <a:ea typeface="Arial"/>
                          <a:cs typeface="Arial"/>
                          <a:sym typeface="Arial"/>
                        </a:rPr>
                        <a:t>Using GitHub API, </a:t>
                      </a:r>
                      <a:r>
                        <a:rPr lang="en-US" sz="1100" b="0" i="0" u="none" strike="noStrike" cap="none" baseline="0" dirty="0" smtClean="0">
                          <a:solidFill>
                            <a:schemeClr val="tx1"/>
                          </a:solidFill>
                          <a:latin typeface="Arial"/>
                          <a:ea typeface="Arial"/>
                          <a:cs typeface="Arial"/>
                          <a:sym typeface="Arial"/>
                        </a:rPr>
                        <a:t>data from around 100K projects and </a:t>
                      </a:r>
                      <a:r>
                        <a:rPr lang="en-IN" sz="1100" b="0" i="0" u="none" strike="noStrike" cap="none" baseline="0" dirty="0" smtClean="0">
                          <a:solidFill>
                            <a:schemeClr val="tx1"/>
                          </a:solidFill>
                          <a:latin typeface="Arial"/>
                          <a:ea typeface="Arial"/>
                          <a:cs typeface="Arial"/>
                          <a:sym typeface="Arial"/>
                        </a:rPr>
                        <a:t>10K users/owners were collected. Statistical analysis, k-means</a:t>
                      </a:r>
                    </a:p>
                    <a:p>
                      <a:r>
                        <a:rPr lang="en-IN" sz="1100" b="0" i="0" u="none" strike="noStrike" cap="none" baseline="0" dirty="0" smtClean="0">
                          <a:solidFill>
                            <a:schemeClr val="tx1"/>
                          </a:solidFill>
                          <a:latin typeface="Arial"/>
                          <a:ea typeface="Arial"/>
                          <a:cs typeface="Arial"/>
                          <a:sym typeface="Arial"/>
                        </a:rPr>
                        <a:t>discretization, and </a:t>
                      </a:r>
                      <a:r>
                        <a:rPr lang="en-IN" sz="1100" b="0" i="0" u="none" strike="noStrike" cap="none" baseline="0" dirty="0" err="1" smtClean="0">
                          <a:solidFill>
                            <a:schemeClr val="tx1"/>
                          </a:solidFill>
                          <a:latin typeface="Arial"/>
                          <a:ea typeface="Arial"/>
                          <a:cs typeface="Arial"/>
                          <a:sym typeface="Arial"/>
                        </a:rPr>
                        <a:t>apriori</a:t>
                      </a:r>
                      <a:r>
                        <a:rPr lang="en-IN" sz="1100" b="0" i="0" u="none" strike="noStrike" cap="none" baseline="0" dirty="0" smtClean="0">
                          <a:solidFill>
                            <a:schemeClr val="tx1"/>
                          </a:solidFill>
                          <a:latin typeface="Arial"/>
                          <a:ea typeface="Arial"/>
                          <a:cs typeface="Arial"/>
                          <a:sym typeface="Arial"/>
                        </a:rPr>
                        <a:t> algorithm </a:t>
                      </a:r>
                      <a:r>
                        <a:rPr lang="en-US" sz="1100" b="0" i="0" u="none" strike="noStrike" cap="none" baseline="0" dirty="0" smtClean="0">
                          <a:solidFill>
                            <a:schemeClr val="tx1"/>
                          </a:solidFill>
                          <a:latin typeface="Arial"/>
                          <a:ea typeface="Arial"/>
                          <a:cs typeface="Arial"/>
                          <a:sym typeface="Arial"/>
                        </a:rPr>
                        <a:t>in Weka (Data mining and ML tool) were applied to identify association Rules</a:t>
                      </a:r>
                      <a:endParaRPr lang="en-IN" sz="1100" dirty="0">
                        <a:solidFill>
                          <a:schemeClr val="tx1"/>
                        </a:solidFill>
                      </a:endParaRPr>
                    </a:p>
                  </a:txBody>
                  <a:tcPr/>
                </a:tc>
              </a:tr>
            </a:tbl>
          </a:graphicData>
        </a:graphic>
      </p:graphicFrame>
    </p:spTree>
    <p:extLst>
      <p:ext uri="{BB962C8B-B14F-4D97-AF65-F5344CB8AC3E}">
        <p14:creationId xmlns:p14="http://schemas.microsoft.com/office/powerpoint/2010/main" val="4000445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3"/>
          <p:cNvSpPr txBox="1">
            <a:spLocks noGrp="1"/>
          </p:cNvSpPr>
          <p:nvPr>
            <p:ph type="title"/>
          </p:nvPr>
        </p:nvSpPr>
        <p:spPr>
          <a:xfrm>
            <a:off x="899592" y="19548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smtClean="0"/>
              <a:t>2 Literature Survey Cont..</a:t>
            </a:r>
            <a:endParaRPr dirty="0"/>
          </a:p>
        </p:txBody>
      </p:sp>
      <p:sp>
        <p:nvSpPr>
          <p:cNvPr id="453" name="Google Shape;453;p33"/>
          <p:cNvSpPr txBox="1">
            <a:spLocks noGrp="1"/>
          </p:cNvSpPr>
          <p:nvPr>
            <p:ph type="subTitle" idx="1"/>
          </p:nvPr>
        </p:nvSpPr>
        <p:spPr>
          <a:xfrm>
            <a:off x="7817252" y="3046688"/>
            <a:ext cx="1258413" cy="5149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54" name="Google Shape;454;p33"/>
          <p:cNvSpPr txBox="1">
            <a:spLocks noGrp="1"/>
          </p:cNvSpPr>
          <p:nvPr>
            <p:ph type="subTitle" idx="2"/>
          </p:nvPr>
        </p:nvSpPr>
        <p:spPr>
          <a:xfrm>
            <a:off x="8116535" y="1908203"/>
            <a:ext cx="1440160" cy="576064"/>
          </a:xfrm>
          <a:prstGeom prst="rect">
            <a:avLst/>
          </a:prstGeom>
        </p:spPr>
        <p:txBody>
          <a:bodyPr spcFirstLastPara="1" wrap="square" lIns="91425" tIns="91425" rIns="91425" bIns="91425" anchor="t" anchorCtr="0">
            <a:noAutofit/>
          </a:bodyPr>
          <a:lstStyle/>
          <a:p>
            <a:pPr marL="152400" indent="0">
              <a:lnSpc>
                <a:spcPct val="150000"/>
              </a:lnSpc>
            </a:pPr>
            <a:endParaRPr lang="en-US" sz="1400" dirty="0"/>
          </a:p>
        </p:txBody>
      </p:sp>
      <p:sp>
        <p:nvSpPr>
          <p:cNvPr id="455" name="Google Shape;455;p33"/>
          <p:cNvSpPr txBox="1">
            <a:spLocks noGrp="1"/>
          </p:cNvSpPr>
          <p:nvPr>
            <p:ph type="subTitle" idx="3"/>
          </p:nvPr>
        </p:nvSpPr>
        <p:spPr>
          <a:xfrm>
            <a:off x="8388424" y="1684935"/>
            <a:ext cx="1728192" cy="487457"/>
          </a:xfrm>
          <a:prstGeom prst="rect">
            <a:avLst/>
          </a:prstGeom>
        </p:spPr>
        <p:txBody>
          <a:bodyPr spcFirstLastPara="1" wrap="square" lIns="91425" tIns="91425" rIns="91425" bIns="91425" anchor="b" anchorCtr="0">
            <a:noAutofit/>
          </a:bodyPr>
          <a:lstStyle/>
          <a:p>
            <a:pPr marL="0" lvl="0" indent="0" algn="just"/>
            <a:endParaRPr lang="en-IN" sz="1200" dirty="0"/>
          </a:p>
        </p:txBody>
      </p:sp>
      <p:sp>
        <p:nvSpPr>
          <p:cNvPr id="456" name="Google Shape;456;p33"/>
          <p:cNvSpPr txBox="1">
            <a:spLocks noGrp="1"/>
          </p:cNvSpPr>
          <p:nvPr>
            <p:ph type="subTitle" idx="4"/>
          </p:nvPr>
        </p:nvSpPr>
        <p:spPr>
          <a:xfrm>
            <a:off x="8028384" y="2499742"/>
            <a:ext cx="3245510" cy="432048"/>
          </a:xfrm>
          <a:prstGeom prst="rect">
            <a:avLst/>
          </a:prstGeom>
        </p:spPr>
        <p:txBody>
          <a:bodyPr spcFirstLastPara="1" wrap="square" lIns="91425" tIns="91425" rIns="91425" bIns="91425" anchor="b" anchorCtr="0">
            <a:noAutofit/>
          </a:bodyPr>
          <a:lstStyle/>
          <a:p>
            <a:pPr marL="0" lvl="0" indent="0" algn="just"/>
            <a:endParaRPr sz="1200" dirty="0"/>
          </a:p>
        </p:txBody>
      </p:sp>
      <p:graphicFrame>
        <p:nvGraphicFramePr>
          <p:cNvPr id="2" name="Table 1"/>
          <p:cNvGraphicFramePr>
            <a:graphicFrameLocks noGrp="1"/>
          </p:cNvGraphicFramePr>
          <p:nvPr>
            <p:extLst>
              <p:ext uri="{D42A27DB-BD31-4B8C-83A1-F6EECF244321}">
                <p14:modId xmlns:p14="http://schemas.microsoft.com/office/powerpoint/2010/main" val="1332932834"/>
              </p:ext>
            </p:extLst>
          </p:nvPr>
        </p:nvGraphicFramePr>
        <p:xfrm>
          <a:off x="755576" y="843558"/>
          <a:ext cx="8136904" cy="3235960"/>
        </p:xfrm>
        <a:graphic>
          <a:graphicData uri="http://schemas.openxmlformats.org/drawingml/2006/table">
            <a:tbl>
              <a:tblPr firstRow="1" bandRow="1">
                <a:tableStyleId>{FB4F0509-7796-4114-AD37-8170025B0A75}</a:tableStyleId>
              </a:tblPr>
              <a:tblGrid>
                <a:gridCol w="2448272"/>
                <a:gridCol w="1512168"/>
                <a:gridCol w="1368152"/>
                <a:gridCol w="2808312"/>
              </a:tblGrid>
              <a:tr h="370840">
                <a:tc>
                  <a:txBody>
                    <a:bodyPr/>
                    <a:lstStyle/>
                    <a:p>
                      <a:pPr algn="just"/>
                      <a:r>
                        <a:rPr lang="en-US" sz="1100" dirty="0" smtClean="0">
                          <a:solidFill>
                            <a:schemeClr val="tx1"/>
                          </a:solidFill>
                        </a:rPr>
                        <a:t>Research Paper</a:t>
                      </a:r>
                      <a:endParaRPr lang="en-IN" sz="1100" dirty="0">
                        <a:solidFill>
                          <a:schemeClr val="tx1"/>
                        </a:solidFill>
                      </a:endParaRPr>
                    </a:p>
                  </a:txBody>
                  <a:tcPr/>
                </a:tc>
                <a:tc>
                  <a:txBody>
                    <a:bodyPr/>
                    <a:lstStyle/>
                    <a:p>
                      <a:pPr algn="just"/>
                      <a:r>
                        <a:rPr lang="en-US" sz="1100" dirty="0" smtClean="0">
                          <a:solidFill>
                            <a:schemeClr val="tx1"/>
                          </a:solidFill>
                        </a:rPr>
                        <a:t>Conference</a:t>
                      </a:r>
                      <a:endParaRPr lang="en-IN" sz="1100" dirty="0">
                        <a:solidFill>
                          <a:schemeClr val="tx1"/>
                        </a:solidFill>
                      </a:endParaRPr>
                    </a:p>
                  </a:txBody>
                  <a:tcPr/>
                </a:tc>
                <a:tc>
                  <a:txBody>
                    <a:bodyPr/>
                    <a:lstStyle/>
                    <a:p>
                      <a:pPr algn="just"/>
                      <a:r>
                        <a:rPr lang="en-US" sz="1100" dirty="0" smtClean="0">
                          <a:solidFill>
                            <a:schemeClr val="tx1"/>
                          </a:solidFill>
                        </a:rPr>
                        <a:t>Author</a:t>
                      </a:r>
                      <a:endParaRPr lang="en-IN" sz="1100" dirty="0">
                        <a:solidFill>
                          <a:schemeClr val="tx1"/>
                        </a:solidFill>
                      </a:endParaRPr>
                    </a:p>
                  </a:txBody>
                  <a:tcPr/>
                </a:tc>
                <a:tc>
                  <a:txBody>
                    <a:bodyPr/>
                    <a:lstStyle/>
                    <a:p>
                      <a:pPr algn="just"/>
                      <a:r>
                        <a:rPr lang="en-US" sz="1100" dirty="0" smtClean="0">
                          <a:solidFill>
                            <a:schemeClr val="tx1"/>
                          </a:solidFill>
                        </a:rPr>
                        <a:t>Description</a:t>
                      </a:r>
                      <a:endParaRPr lang="en-IN" sz="1100" dirty="0">
                        <a:solidFill>
                          <a:schemeClr val="tx1"/>
                        </a:solidFill>
                      </a:endParaRPr>
                    </a:p>
                  </a:txBody>
                  <a:tcPr/>
                </a:tc>
              </a:tr>
              <a:tr h="370840">
                <a:tc>
                  <a:txBody>
                    <a:bodyPr/>
                    <a:lstStyle/>
                    <a:p>
                      <a:pPr algn="just"/>
                      <a:r>
                        <a:rPr lang="en-IN" sz="1100" b="0" i="0" u="none" strike="noStrike" cap="none" baseline="0" dirty="0" err="1" smtClean="0">
                          <a:solidFill>
                            <a:schemeClr val="tx1"/>
                          </a:solidFill>
                          <a:latin typeface="Arial"/>
                          <a:ea typeface="Arial"/>
                          <a:cs typeface="Arial"/>
                          <a:sym typeface="Arial"/>
                        </a:rPr>
                        <a:t>DevFlair</a:t>
                      </a:r>
                      <a:r>
                        <a:rPr lang="en-IN" sz="1100" b="0" i="0" u="none" strike="noStrike" cap="none" baseline="0" dirty="0" smtClean="0">
                          <a:solidFill>
                            <a:schemeClr val="tx1"/>
                          </a:solidFill>
                          <a:latin typeface="Arial"/>
                          <a:ea typeface="Arial"/>
                          <a:cs typeface="Arial"/>
                          <a:sym typeface="Arial"/>
                        </a:rPr>
                        <a:t>: A Framework to Automate the </a:t>
                      </a:r>
                      <a:r>
                        <a:rPr lang="en-IN" sz="1100" b="0" i="0" u="none" strike="noStrike" cap="none" baseline="0" dirty="0" err="1" smtClean="0">
                          <a:solidFill>
                            <a:schemeClr val="tx1"/>
                          </a:solidFill>
                          <a:latin typeface="Arial"/>
                          <a:ea typeface="Arial"/>
                          <a:cs typeface="Arial"/>
                          <a:sym typeface="Arial"/>
                        </a:rPr>
                        <a:t>Prescreening</a:t>
                      </a:r>
                      <a:endParaRPr lang="en-IN" sz="1100" b="0" i="0" u="none" strike="noStrike" cap="none" baseline="0" dirty="0" smtClean="0">
                        <a:solidFill>
                          <a:schemeClr val="tx1"/>
                        </a:solidFill>
                        <a:latin typeface="Arial"/>
                        <a:ea typeface="Arial"/>
                        <a:cs typeface="Arial"/>
                        <a:sym typeface="Arial"/>
                      </a:endParaRPr>
                    </a:p>
                    <a:p>
                      <a:pPr algn="just"/>
                      <a:r>
                        <a:rPr lang="en-IN" sz="1100" b="0" i="0" u="none" strike="noStrike" cap="none" baseline="0" dirty="0" smtClean="0">
                          <a:solidFill>
                            <a:schemeClr val="tx1"/>
                          </a:solidFill>
                          <a:latin typeface="Arial"/>
                          <a:ea typeface="Arial"/>
                          <a:cs typeface="Arial"/>
                          <a:sym typeface="Arial"/>
                        </a:rPr>
                        <a:t>Process of Software</a:t>
                      </a:r>
                    </a:p>
                    <a:p>
                      <a:pPr algn="just"/>
                      <a:r>
                        <a:rPr lang="en-IN" sz="1100" b="0" i="0" u="none" strike="noStrike" cap="none" baseline="0" dirty="0" smtClean="0">
                          <a:solidFill>
                            <a:schemeClr val="tx1"/>
                          </a:solidFill>
                          <a:latin typeface="Arial"/>
                          <a:ea typeface="Arial"/>
                          <a:cs typeface="Arial"/>
                          <a:sym typeface="Arial"/>
                        </a:rPr>
                        <a:t>Engineering Job Candidates</a:t>
                      </a:r>
                      <a:endParaRPr lang="en-IN" sz="1100" dirty="0">
                        <a:solidFill>
                          <a:schemeClr val="tx1"/>
                        </a:solidFill>
                      </a:endParaRPr>
                    </a:p>
                  </a:txBody>
                  <a:tcPr/>
                </a:tc>
                <a:tc>
                  <a:txBody>
                    <a:bodyPr/>
                    <a:lstStyle/>
                    <a:p>
                      <a:pPr algn="just"/>
                      <a:r>
                        <a:rPr lang="en-IN" sz="1100" b="0" i="0" u="none" strike="noStrike" cap="none" baseline="0" dirty="0" smtClean="0">
                          <a:solidFill>
                            <a:schemeClr val="tx1"/>
                          </a:solidFill>
                          <a:latin typeface="Arial"/>
                          <a:ea typeface="Arial"/>
                          <a:cs typeface="Arial"/>
                          <a:sym typeface="Arial"/>
                        </a:rPr>
                        <a:t>022 4th</a:t>
                      </a:r>
                    </a:p>
                    <a:p>
                      <a:pPr algn="just"/>
                      <a:r>
                        <a:rPr lang="en-IN" sz="1100" b="0" i="0" u="none" strike="noStrike" cap="none" baseline="0" dirty="0" smtClean="0">
                          <a:solidFill>
                            <a:schemeClr val="tx1"/>
                          </a:solidFill>
                          <a:latin typeface="Arial"/>
                          <a:ea typeface="Arial"/>
                          <a:cs typeface="Arial"/>
                          <a:sym typeface="Arial"/>
                        </a:rPr>
                        <a:t>International</a:t>
                      </a:r>
                    </a:p>
                    <a:p>
                      <a:pPr algn="just"/>
                      <a:r>
                        <a:rPr lang="en-IN" sz="1100" b="0" i="0" u="none" strike="noStrike" cap="none" baseline="0" dirty="0" smtClean="0">
                          <a:solidFill>
                            <a:schemeClr val="tx1"/>
                          </a:solidFill>
                          <a:latin typeface="Arial"/>
                          <a:ea typeface="Arial"/>
                          <a:cs typeface="Arial"/>
                          <a:sym typeface="Arial"/>
                        </a:rPr>
                        <a:t>Conference on</a:t>
                      </a:r>
                    </a:p>
                    <a:p>
                      <a:pPr algn="just"/>
                      <a:r>
                        <a:rPr lang="en-IN" sz="1100" b="0" i="0" u="none" strike="noStrike" cap="none" baseline="0" dirty="0" smtClean="0">
                          <a:solidFill>
                            <a:schemeClr val="tx1"/>
                          </a:solidFill>
                          <a:latin typeface="Arial"/>
                          <a:ea typeface="Arial"/>
                          <a:cs typeface="Arial"/>
                          <a:sym typeface="Arial"/>
                        </a:rPr>
                        <a:t>Advancements in Computing (ICAC)</a:t>
                      </a:r>
                      <a:endParaRPr lang="en-IN" sz="1100" dirty="0">
                        <a:solidFill>
                          <a:schemeClr val="tx1"/>
                        </a:solidFill>
                      </a:endParaRPr>
                    </a:p>
                  </a:txBody>
                  <a:tcPr/>
                </a:tc>
                <a:tc>
                  <a:txBody>
                    <a:bodyPr/>
                    <a:lstStyle/>
                    <a:p>
                      <a:pPr algn="just"/>
                      <a:r>
                        <a:rPr lang="en-IN" sz="1100" b="0" i="0" u="none" strike="noStrike" cap="none" baseline="0" dirty="0" err="1" smtClean="0">
                          <a:solidFill>
                            <a:schemeClr val="tx1"/>
                          </a:solidFill>
                          <a:latin typeface="Arial"/>
                          <a:ea typeface="Arial"/>
                          <a:cs typeface="Arial"/>
                          <a:sym typeface="Arial"/>
                        </a:rPr>
                        <a:t>R.Jayasekara</a:t>
                      </a:r>
                      <a:r>
                        <a:rPr lang="en-IN" sz="1100" b="0" i="0" u="none" strike="noStrike" cap="none" baseline="0" dirty="0" smtClean="0">
                          <a:solidFill>
                            <a:schemeClr val="tx1"/>
                          </a:solidFill>
                          <a:latin typeface="Arial"/>
                          <a:ea typeface="Arial"/>
                          <a:cs typeface="Arial"/>
                          <a:sym typeface="Arial"/>
                        </a:rPr>
                        <a:t>,</a:t>
                      </a:r>
                    </a:p>
                    <a:p>
                      <a:pPr algn="just"/>
                      <a:r>
                        <a:rPr lang="en-IN" sz="1100" b="0" i="0" u="none" strike="noStrike" cap="none" baseline="0" dirty="0" smtClean="0">
                          <a:solidFill>
                            <a:schemeClr val="tx1"/>
                          </a:solidFill>
                          <a:latin typeface="Arial"/>
                          <a:ea typeface="Arial"/>
                          <a:cs typeface="Arial"/>
                          <a:sym typeface="Arial"/>
                        </a:rPr>
                        <a:t>K. A.N.D.</a:t>
                      </a:r>
                    </a:p>
                    <a:p>
                      <a:pPr algn="just"/>
                      <a:r>
                        <a:rPr lang="en-IN" sz="1100" b="0" i="0" u="none" strike="noStrike" cap="none" baseline="0" dirty="0" err="1" smtClean="0">
                          <a:solidFill>
                            <a:schemeClr val="tx1"/>
                          </a:solidFill>
                          <a:latin typeface="Arial"/>
                          <a:ea typeface="Arial"/>
                          <a:cs typeface="Arial"/>
                          <a:sym typeface="Arial"/>
                        </a:rPr>
                        <a:t>KudaRachchi</a:t>
                      </a:r>
                      <a:r>
                        <a:rPr lang="en-IN" sz="1100" b="0" i="0" u="none" strike="noStrike" cap="none" baseline="0" dirty="0" smtClean="0">
                          <a:solidFill>
                            <a:schemeClr val="tx1"/>
                          </a:solidFill>
                          <a:latin typeface="Arial"/>
                          <a:ea typeface="Arial"/>
                          <a:cs typeface="Arial"/>
                          <a:sym typeface="Arial"/>
                        </a:rPr>
                        <a:t>,</a:t>
                      </a:r>
                    </a:p>
                    <a:p>
                      <a:pPr algn="just"/>
                      <a:r>
                        <a:rPr lang="en-IN" sz="1100" b="0" i="0" u="none" strike="noStrike" cap="none" baseline="0" dirty="0" smtClean="0">
                          <a:solidFill>
                            <a:schemeClr val="tx1"/>
                          </a:solidFill>
                          <a:latin typeface="Arial"/>
                          <a:ea typeface="Arial"/>
                          <a:cs typeface="Arial"/>
                          <a:sym typeface="Arial"/>
                        </a:rPr>
                        <a:t>K.G.S.S.K.</a:t>
                      </a:r>
                    </a:p>
                    <a:p>
                      <a:pPr algn="just"/>
                      <a:r>
                        <a:rPr lang="en-IN" sz="1100" b="0" i="0" u="none" strike="noStrike" cap="none" baseline="0" dirty="0" err="1" smtClean="0">
                          <a:solidFill>
                            <a:schemeClr val="tx1"/>
                          </a:solidFill>
                          <a:latin typeface="Arial"/>
                          <a:ea typeface="Arial"/>
                          <a:cs typeface="Arial"/>
                          <a:sym typeface="Arial"/>
                        </a:rPr>
                        <a:t>Kariyawasam</a:t>
                      </a:r>
                      <a:r>
                        <a:rPr lang="en-IN" sz="1100" b="0" i="0" u="none" strike="noStrike" cap="none" baseline="0" dirty="0" smtClean="0">
                          <a:solidFill>
                            <a:schemeClr val="tx1"/>
                          </a:solidFill>
                          <a:latin typeface="Arial"/>
                          <a:ea typeface="Arial"/>
                          <a:cs typeface="Arial"/>
                          <a:sym typeface="Arial"/>
                        </a:rPr>
                        <a:t>,</a:t>
                      </a:r>
                    </a:p>
                    <a:p>
                      <a:pPr algn="just"/>
                      <a:r>
                        <a:rPr lang="en-IN" sz="1100" b="0" i="0" u="none" strike="noStrike" cap="none" baseline="0" dirty="0" smtClean="0">
                          <a:solidFill>
                            <a:schemeClr val="tx1"/>
                          </a:solidFill>
                          <a:latin typeface="Arial"/>
                          <a:ea typeface="Arial"/>
                          <a:cs typeface="Arial"/>
                          <a:sym typeface="Arial"/>
                        </a:rPr>
                        <a:t>D. </a:t>
                      </a:r>
                      <a:r>
                        <a:rPr lang="en-IN" sz="1100" b="0" i="0" u="none" strike="noStrike" cap="none" baseline="0" dirty="0" err="1" smtClean="0">
                          <a:solidFill>
                            <a:schemeClr val="tx1"/>
                          </a:solidFill>
                          <a:latin typeface="Arial"/>
                          <a:ea typeface="Arial"/>
                          <a:cs typeface="Arial"/>
                          <a:sym typeface="Arial"/>
                        </a:rPr>
                        <a:t>Rajapaksha</a:t>
                      </a:r>
                      <a:r>
                        <a:rPr lang="en-IN" sz="1100" b="0" i="0" u="none" strike="noStrike" cap="none" baseline="0" dirty="0" smtClean="0">
                          <a:solidFill>
                            <a:schemeClr val="tx1"/>
                          </a:solidFill>
                          <a:latin typeface="Arial"/>
                          <a:ea typeface="Arial"/>
                          <a:cs typeface="Arial"/>
                          <a:sym typeface="Arial"/>
                        </a:rPr>
                        <a:t>,</a:t>
                      </a:r>
                    </a:p>
                    <a:p>
                      <a:pPr algn="just"/>
                      <a:r>
                        <a:rPr lang="en-IN" sz="1100" b="0" i="0" u="none" strike="noStrike" cap="none" baseline="0" dirty="0" err="1" smtClean="0">
                          <a:solidFill>
                            <a:schemeClr val="tx1"/>
                          </a:solidFill>
                          <a:latin typeface="Arial"/>
                          <a:ea typeface="Arial"/>
                          <a:cs typeface="Arial"/>
                          <a:sym typeface="Arial"/>
                        </a:rPr>
                        <a:t>S.L.Jayasinghe</a:t>
                      </a:r>
                      <a:r>
                        <a:rPr lang="en-IN" sz="1100" b="0" i="0" u="none" strike="noStrike" cap="none" baseline="0" dirty="0" smtClean="0">
                          <a:solidFill>
                            <a:schemeClr val="tx1"/>
                          </a:solidFill>
                          <a:latin typeface="Arial"/>
                          <a:ea typeface="Arial"/>
                          <a:cs typeface="Arial"/>
                          <a:sym typeface="Arial"/>
                        </a:rPr>
                        <a:t>,</a:t>
                      </a:r>
                    </a:p>
                    <a:p>
                      <a:pPr algn="just"/>
                      <a:r>
                        <a:rPr lang="en-IN" sz="1100" b="0" i="0" u="none" strike="noStrike" cap="none" baseline="0" dirty="0" err="1" smtClean="0">
                          <a:solidFill>
                            <a:schemeClr val="tx1"/>
                          </a:solidFill>
                          <a:latin typeface="Arial"/>
                          <a:ea typeface="Arial"/>
                          <a:cs typeface="Arial"/>
                          <a:sym typeface="Arial"/>
                        </a:rPr>
                        <a:t>S.Thelijjagoda</a:t>
                      </a:r>
                      <a:endParaRPr lang="en-IN" sz="1100" dirty="0">
                        <a:solidFill>
                          <a:schemeClr val="tx1"/>
                        </a:solidFill>
                      </a:endParaRPr>
                    </a:p>
                  </a:txBody>
                  <a:tcPr/>
                </a:tc>
                <a:tc>
                  <a:txBody>
                    <a:bodyPr/>
                    <a:lstStyle/>
                    <a:p>
                      <a:pPr algn="just"/>
                      <a:r>
                        <a:rPr lang="en-IN" sz="1100" b="0" i="0" u="none" strike="noStrike" cap="none" baseline="0" dirty="0" err="1" smtClean="0">
                          <a:solidFill>
                            <a:schemeClr val="tx1"/>
                          </a:solidFill>
                          <a:latin typeface="Arial"/>
                          <a:ea typeface="Arial"/>
                          <a:cs typeface="Arial"/>
                          <a:sym typeface="Arial"/>
                        </a:rPr>
                        <a:t>Devflair</a:t>
                      </a:r>
                      <a:r>
                        <a:rPr lang="en-IN" sz="1100" b="0" i="0" u="none" strike="noStrike" cap="none" baseline="0" dirty="0" smtClean="0">
                          <a:solidFill>
                            <a:schemeClr val="tx1"/>
                          </a:solidFill>
                          <a:latin typeface="Arial"/>
                          <a:ea typeface="Arial"/>
                          <a:cs typeface="Arial"/>
                          <a:sym typeface="Arial"/>
                        </a:rPr>
                        <a:t> framework: </a:t>
                      </a:r>
                      <a:r>
                        <a:rPr lang="en-IN" sz="1100" b="0" i="0" u="none" strike="noStrike" cap="none" baseline="0" dirty="0" err="1" smtClean="0">
                          <a:solidFill>
                            <a:schemeClr val="tx1"/>
                          </a:solidFill>
                          <a:latin typeface="Arial"/>
                          <a:ea typeface="Arial"/>
                          <a:cs typeface="Arial"/>
                          <a:sym typeface="Arial"/>
                        </a:rPr>
                        <a:t>DevFlair</a:t>
                      </a:r>
                      <a:r>
                        <a:rPr lang="en-IN" sz="1100" b="0" i="0" u="none" strike="noStrike" cap="none" baseline="0" dirty="0" smtClean="0">
                          <a:solidFill>
                            <a:schemeClr val="tx1"/>
                          </a:solidFill>
                          <a:latin typeface="Arial"/>
                          <a:ea typeface="Arial"/>
                          <a:cs typeface="Arial"/>
                          <a:sym typeface="Arial"/>
                        </a:rPr>
                        <a:t> uses </a:t>
                      </a:r>
                      <a:r>
                        <a:rPr lang="en-US" sz="1100" b="0" i="0" u="none" strike="noStrike" cap="none" baseline="0" dirty="0" smtClean="0">
                          <a:solidFill>
                            <a:schemeClr val="tx1"/>
                          </a:solidFill>
                          <a:latin typeface="Arial"/>
                          <a:ea typeface="Arial"/>
                          <a:cs typeface="Arial"/>
                          <a:sym typeface="Arial"/>
                        </a:rPr>
                        <a:t>data from social media, GitHub, and </a:t>
                      </a:r>
                      <a:r>
                        <a:rPr lang="en-IN" sz="1100" b="0" i="0" u="none" strike="noStrike" cap="none" baseline="0" dirty="0" smtClean="0">
                          <a:solidFill>
                            <a:schemeClr val="tx1"/>
                          </a:solidFill>
                          <a:latin typeface="Arial"/>
                          <a:ea typeface="Arial"/>
                          <a:cs typeface="Arial"/>
                          <a:sym typeface="Arial"/>
                        </a:rPr>
                        <a:t>open-ended questionnaires to predict the Big-Five personality traits, </a:t>
                      </a:r>
                      <a:r>
                        <a:rPr lang="en-US" sz="1100" b="0" i="0" u="none" strike="noStrike" cap="none" baseline="0" dirty="0" smtClean="0">
                          <a:solidFill>
                            <a:schemeClr val="tx1"/>
                          </a:solidFill>
                          <a:latin typeface="Arial"/>
                          <a:ea typeface="Arial"/>
                          <a:cs typeface="Arial"/>
                          <a:sym typeface="Arial"/>
                        </a:rPr>
                        <a:t>analyze technical skill expertise, and</a:t>
                      </a:r>
                    </a:p>
                    <a:p>
                      <a:pPr algn="just"/>
                      <a:r>
                        <a:rPr lang="en-US" sz="1100" b="0" i="0" u="none" strike="noStrike" cap="none" baseline="0" dirty="0" smtClean="0">
                          <a:solidFill>
                            <a:schemeClr val="tx1"/>
                          </a:solidFill>
                          <a:latin typeface="Arial"/>
                          <a:ea typeface="Arial"/>
                          <a:cs typeface="Arial"/>
                          <a:sym typeface="Arial"/>
                        </a:rPr>
                        <a:t>analyze the experience in using</a:t>
                      </a:r>
                    </a:p>
                    <a:p>
                      <a:pPr algn="just"/>
                      <a:r>
                        <a:rPr lang="en-IN" sz="1100" b="0" i="0" u="none" strike="noStrike" cap="none" baseline="0" dirty="0" smtClean="0">
                          <a:solidFill>
                            <a:schemeClr val="tx1"/>
                          </a:solidFill>
                          <a:latin typeface="Arial"/>
                          <a:ea typeface="Arial"/>
                          <a:cs typeface="Arial"/>
                          <a:sym typeface="Arial"/>
                        </a:rPr>
                        <a:t>industry-related online platforms</a:t>
                      </a:r>
                      <a:endParaRPr lang="en-IN" sz="1100" dirty="0">
                        <a:solidFill>
                          <a:schemeClr val="tx1"/>
                        </a:solidFill>
                      </a:endParaRPr>
                    </a:p>
                  </a:txBody>
                  <a:tcPr/>
                </a:tc>
              </a:tr>
              <a:tr h="370840">
                <a:tc>
                  <a:txBody>
                    <a:bodyPr/>
                    <a:lstStyle/>
                    <a:p>
                      <a:pPr algn="just"/>
                      <a:r>
                        <a:rPr lang="en-IN" sz="1100" b="0" i="0" u="none" strike="noStrike" cap="none" baseline="0" dirty="0" err="1" smtClean="0">
                          <a:solidFill>
                            <a:schemeClr val="tx1"/>
                          </a:solidFill>
                          <a:latin typeface="Arial"/>
                          <a:ea typeface="Arial"/>
                          <a:cs typeface="Arial"/>
                          <a:sym typeface="Arial"/>
                        </a:rPr>
                        <a:t>Anomalicious</a:t>
                      </a:r>
                      <a:r>
                        <a:rPr lang="en-IN" sz="1100" b="0" i="0" u="none" strike="noStrike" cap="none" baseline="0" dirty="0" smtClean="0">
                          <a:solidFill>
                            <a:schemeClr val="tx1"/>
                          </a:solidFill>
                          <a:latin typeface="Arial"/>
                          <a:ea typeface="Arial"/>
                          <a:cs typeface="Arial"/>
                          <a:sym typeface="Arial"/>
                        </a:rPr>
                        <a:t>: Automated</a:t>
                      </a:r>
                    </a:p>
                    <a:p>
                      <a:pPr algn="just"/>
                      <a:r>
                        <a:rPr lang="en-IN" sz="1100" b="0" i="0" u="none" strike="noStrike" cap="none" baseline="0" dirty="0" smtClean="0">
                          <a:solidFill>
                            <a:schemeClr val="tx1"/>
                          </a:solidFill>
                          <a:latin typeface="Arial"/>
                          <a:ea typeface="Arial"/>
                          <a:cs typeface="Arial"/>
                          <a:sym typeface="Arial"/>
                        </a:rPr>
                        <a:t>Detection of Anomalous</a:t>
                      </a:r>
                    </a:p>
                    <a:p>
                      <a:pPr algn="just"/>
                      <a:r>
                        <a:rPr lang="en-IN" sz="1100" b="0" i="0" u="none" strike="noStrike" cap="none" baseline="0" dirty="0" smtClean="0">
                          <a:solidFill>
                            <a:schemeClr val="tx1"/>
                          </a:solidFill>
                          <a:latin typeface="Arial"/>
                          <a:ea typeface="Arial"/>
                          <a:cs typeface="Arial"/>
                          <a:sym typeface="Arial"/>
                        </a:rPr>
                        <a:t>And Potentially Malicious</a:t>
                      </a:r>
                    </a:p>
                    <a:p>
                      <a:pPr algn="just"/>
                      <a:r>
                        <a:rPr lang="en-IN" sz="1100" b="0" i="0" u="none" strike="noStrike" cap="none" baseline="0" dirty="0" smtClean="0">
                          <a:solidFill>
                            <a:schemeClr val="tx1"/>
                          </a:solidFill>
                          <a:latin typeface="Arial"/>
                          <a:ea typeface="Arial"/>
                          <a:cs typeface="Arial"/>
                          <a:sym typeface="Arial"/>
                        </a:rPr>
                        <a:t>Commits on GitHub</a:t>
                      </a:r>
                      <a:endParaRPr lang="en-IN" sz="1100" dirty="0">
                        <a:solidFill>
                          <a:schemeClr val="tx1"/>
                        </a:solidFill>
                      </a:endParaRPr>
                    </a:p>
                  </a:txBody>
                  <a:tcPr/>
                </a:tc>
                <a:tc>
                  <a:txBody>
                    <a:bodyPr/>
                    <a:lstStyle/>
                    <a:p>
                      <a:pPr algn="just"/>
                      <a:r>
                        <a:rPr lang="en-IN" sz="1100" b="0" i="0" u="none" strike="noStrike" cap="none" baseline="0" dirty="0" smtClean="0">
                          <a:solidFill>
                            <a:schemeClr val="tx1"/>
                          </a:solidFill>
                          <a:latin typeface="Arial"/>
                          <a:ea typeface="Arial"/>
                          <a:cs typeface="Arial"/>
                          <a:sym typeface="Arial"/>
                        </a:rPr>
                        <a:t>2021</a:t>
                      </a:r>
                    </a:p>
                    <a:p>
                      <a:pPr algn="just"/>
                      <a:r>
                        <a:rPr lang="en-IN" sz="1100" b="0" i="0" u="none" strike="noStrike" cap="none" baseline="0" dirty="0" smtClean="0">
                          <a:solidFill>
                            <a:schemeClr val="tx1"/>
                          </a:solidFill>
                          <a:latin typeface="Arial"/>
                          <a:ea typeface="Arial"/>
                          <a:cs typeface="Arial"/>
                          <a:sym typeface="Arial"/>
                        </a:rPr>
                        <a:t>IEEE/ACM</a:t>
                      </a:r>
                    </a:p>
                    <a:p>
                      <a:pPr algn="just"/>
                      <a:r>
                        <a:rPr lang="en-IN" sz="1100" b="0" i="0" u="none" strike="noStrike" cap="none" baseline="0" dirty="0" smtClean="0">
                          <a:solidFill>
                            <a:schemeClr val="tx1"/>
                          </a:solidFill>
                          <a:latin typeface="Arial"/>
                          <a:ea typeface="Arial"/>
                          <a:cs typeface="Arial"/>
                          <a:sym typeface="Arial"/>
                        </a:rPr>
                        <a:t>43rd</a:t>
                      </a:r>
                    </a:p>
                    <a:p>
                      <a:pPr algn="just"/>
                      <a:r>
                        <a:rPr lang="en-IN" sz="1100" b="0" i="0" u="none" strike="noStrike" cap="none" baseline="0" dirty="0" smtClean="0">
                          <a:solidFill>
                            <a:schemeClr val="tx1"/>
                          </a:solidFill>
                          <a:latin typeface="Arial"/>
                          <a:ea typeface="Arial"/>
                          <a:cs typeface="Arial"/>
                          <a:sym typeface="Arial"/>
                        </a:rPr>
                        <a:t>International</a:t>
                      </a:r>
                    </a:p>
                    <a:p>
                      <a:pPr algn="just"/>
                      <a:r>
                        <a:rPr lang="en-IN" sz="1100" b="0" i="0" u="none" strike="noStrike" cap="none" baseline="0" dirty="0" smtClean="0">
                          <a:solidFill>
                            <a:schemeClr val="tx1"/>
                          </a:solidFill>
                          <a:latin typeface="Arial"/>
                          <a:ea typeface="Arial"/>
                          <a:cs typeface="Arial"/>
                          <a:sym typeface="Arial"/>
                        </a:rPr>
                        <a:t>Conference</a:t>
                      </a:r>
                    </a:p>
                    <a:p>
                      <a:pPr algn="just"/>
                      <a:r>
                        <a:rPr lang="en-IN" sz="1100" b="0" i="0" u="none" strike="noStrike" cap="none" baseline="0" dirty="0" smtClean="0">
                          <a:solidFill>
                            <a:schemeClr val="tx1"/>
                          </a:solidFill>
                          <a:latin typeface="Arial"/>
                          <a:ea typeface="Arial"/>
                          <a:cs typeface="Arial"/>
                          <a:sym typeface="Arial"/>
                        </a:rPr>
                        <a:t>on Software</a:t>
                      </a:r>
                    </a:p>
                    <a:p>
                      <a:pPr algn="just"/>
                      <a:r>
                        <a:rPr lang="en-IN" sz="1100" b="0" i="0" u="none" strike="noStrike" cap="none" baseline="0" dirty="0" smtClean="0">
                          <a:solidFill>
                            <a:schemeClr val="tx1"/>
                          </a:solidFill>
                          <a:latin typeface="Arial"/>
                          <a:ea typeface="Arial"/>
                          <a:cs typeface="Arial"/>
                          <a:sym typeface="Arial"/>
                        </a:rPr>
                        <a:t>Engineering</a:t>
                      </a:r>
                      <a:endParaRPr lang="en-IN" sz="1100" dirty="0">
                        <a:solidFill>
                          <a:schemeClr val="tx1"/>
                        </a:solidFill>
                      </a:endParaRPr>
                    </a:p>
                  </a:txBody>
                  <a:tcPr/>
                </a:tc>
                <a:tc>
                  <a:txBody>
                    <a:bodyPr/>
                    <a:lstStyle/>
                    <a:p>
                      <a:pPr algn="just"/>
                      <a:r>
                        <a:rPr lang="en-IN" sz="1100" b="0" i="0" u="none" strike="noStrike" cap="none" baseline="0" dirty="0" err="1" smtClean="0">
                          <a:solidFill>
                            <a:schemeClr val="tx1"/>
                          </a:solidFill>
                          <a:latin typeface="Arial"/>
                          <a:ea typeface="Arial"/>
                          <a:cs typeface="Arial"/>
                          <a:sym typeface="Arial"/>
                        </a:rPr>
                        <a:t>D.Gonzalez</a:t>
                      </a:r>
                      <a:r>
                        <a:rPr lang="en-IN" sz="1100" b="0" i="0" u="none" strike="noStrike" cap="none" baseline="0" dirty="0" smtClean="0">
                          <a:solidFill>
                            <a:schemeClr val="tx1"/>
                          </a:solidFill>
                          <a:latin typeface="Arial"/>
                          <a:ea typeface="Arial"/>
                          <a:cs typeface="Arial"/>
                          <a:sym typeface="Arial"/>
                        </a:rPr>
                        <a:t>,</a:t>
                      </a:r>
                    </a:p>
                    <a:p>
                      <a:pPr algn="just"/>
                      <a:r>
                        <a:rPr lang="en-IN" sz="1100" b="0" i="0" u="none" strike="noStrike" cap="none" baseline="0" dirty="0" err="1" smtClean="0">
                          <a:solidFill>
                            <a:schemeClr val="tx1"/>
                          </a:solidFill>
                          <a:latin typeface="Arial"/>
                          <a:ea typeface="Arial"/>
                          <a:cs typeface="Arial"/>
                          <a:sym typeface="Arial"/>
                        </a:rPr>
                        <a:t>T.Zimmermann</a:t>
                      </a:r>
                      <a:endParaRPr lang="en-IN" sz="1100" b="0" i="0" u="none" strike="noStrike" cap="none" baseline="0" dirty="0" smtClean="0">
                        <a:solidFill>
                          <a:schemeClr val="tx1"/>
                        </a:solidFill>
                        <a:latin typeface="Arial"/>
                        <a:ea typeface="Arial"/>
                        <a:cs typeface="Arial"/>
                        <a:sym typeface="Arial"/>
                      </a:endParaRPr>
                    </a:p>
                    <a:p>
                      <a:pPr algn="just"/>
                      <a:r>
                        <a:rPr lang="en-IN" sz="1100" b="0" i="0" u="none" strike="noStrike" cap="none" baseline="0" dirty="0" smtClean="0">
                          <a:solidFill>
                            <a:schemeClr val="tx1"/>
                          </a:solidFill>
                          <a:latin typeface="Arial"/>
                          <a:ea typeface="Arial"/>
                          <a:cs typeface="Arial"/>
                          <a:sym typeface="Arial"/>
                        </a:rPr>
                        <a:t>, </a:t>
                      </a:r>
                      <a:r>
                        <a:rPr lang="en-IN" sz="1100" b="0" i="0" u="none" strike="noStrike" cap="none" baseline="0" dirty="0" err="1" smtClean="0">
                          <a:solidFill>
                            <a:schemeClr val="tx1"/>
                          </a:solidFill>
                          <a:latin typeface="Arial"/>
                          <a:ea typeface="Arial"/>
                          <a:cs typeface="Arial"/>
                          <a:sym typeface="Arial"/>
                        </a:rPr>
                        <a:t>P.Godefroid</a:t>
                      </a:r>
                      <a:endParaRPr lang="en-IN" sz="1100" b="0" i="0" u="none" strike="noStrike" cap="none" baseline="0" dirty="0" smtClean="0">
                        <a:solidFill>
                          <a:schemeClr val="tx1"/>
                        </a:solidFill>
                        <a:latin typeface="Arial"/>
                        <a:ea typeface="Arial"/>
                        <a:cs typeface="Arial"/>
                        <a:sym typeface="Arial"/>
                      </a:endParaRPr>
                    </a:p>
                    <a:p>
                      <a:pPr algn="just"/>
                      <a:r>
                        <a:rPr lang="en-IN" sz="1100" b="0" i="0" u="none" strike="noStrike" cap="none" baseline="0" dirty="0" smtClean="0">
                          <a:solidFill>
                            <a:schemeClr val="tx1"/>
                          </a:solidFill>
                          <a:latin typeface="Arial"/>
                          <a:ea typeface="Arial"/>
                          <a:cs typeface="Arial"/>
                          <a:sym typeface="Arial"/>
                        </a:rPr>
                        <a:t>M. Schaefe</a:t>
                      </a:r>
                      <a:r>
                        <a:rPr lang="en-IN" sz="1100" b="1" i="0" u="none" strike="noStrike" cap="none" baseline="0" dirty="0" smtClean="0">
                          <a:solidFill>
                            <a:schemeClr val="tx1"/>
                          </a:solidFill>
                          <a:latin typeface="Arial"/>
                          <a:ea typeface="Arial"/>
                          <a:cs typeface="Arial"/>
                          <a:sym typeface="Arial"/>
                        </a:rPr>
                        <a:t>r</a:t>
                      </a:r>
                      <a:endParaRPr lang="en-IN" sz="1100" dirty="0">
                        <a:solidFill>
                          <a:schemeClr val="tx1"/>
                        </a:solidFill>
                      </a:endParaRPr>
                    </a:p>
                  </a:txBody>
                  <a:tcPr/>
                </a:tc>
                <a:tc>
                  <a:txBody>
                    <a:bodyPr/>
                    <a:lstStyle/>
                    <a:p>
                      <a:pPr algn="just"/>
                      <a:r>
                        <a:rPr lang="en-US" sz="1100" b="0" i="0" u="none" strike="noStrike" cap="none" baseline="0" dirty="0" err="1" smtClean="0">
                          <a:solidFill>
                            <a:schemeClr val="tx1"/>
                          </a:solidFill>
                          <a:latin typeface="Arial"/>
                          <a:ea typeface="Arial"/>
                          <a:cs typeface="Arial"/>
                          <a:sym typeface="Arial"/>
                        </a:rPr>
                        <a:t>Anomalicious</a:t>
                      </a:r>
                      <a:r>
                        <a:rPr lang="en-US" sz="1100" b="0" i="0" u="none" strike="noStrike" cap="none" baseline="0" dirty="0" smtClean="0">
                          <a:solidFill>
                            <a:schemeClr val="tx1"/>
                          </a:solidFill>
                          <a:latin typeface="Arial"/>
                          <a:ea typeface="Arial"/>
                          <a:cs typeface="Arial"/>
                          <a:sym typeface="Arial"/>
                        </a:rPr>
                        <a:t> is an automated tool that uses commit logs and repository </a:t>
                      </a:r>
                      <a:r>
                        <a:rPr lang="en-IN" sz="1100" b="0" i="0" u="none" strike="noStrike" cap="none" baseline="0" dirty="0" smtClean="0">
                          <a:solidFill>
                            <a:schemeClr val="tx1"/>
                          </a:solidFill>
                          <a:latin typeface="Arial"/>
                          <a:ea typeface="Arial"/>
                          <a:cs typeface="Arial"/>
                          <a:sym typeface="Arial"/>
                        </a:rPr>
                        <a:t>metadata to identify </a:t>
                      </a:r>
                      <a:r>
                        <a:rPr lang="en-IN" sz="1100" b="0" i="0" u="none" strike="noStrike" cap="none" baseline="0" dirty="0" err="1" smtClean="0">
                          <a:solidFill>
                            <a:schemeClr val="tx1"/>
                          </a:solidFill>
                          <a:latin typeface="Arial"/>
                          <a:ea typeface="Arial"/>
                          <a:cs typeface="Arial"/>
                          <a:sym typeface="Arial"/>
                        </a:rPr>
                        <a:t>potentiallymalicious</a:t>
                      </a:r>
                      <a:r>
                        <a:rPr lang="en-IN" sz="1100" b="0" i="0" u="none" strike="noStrike" cap="none" baseline="0" dirty="0" smtClean="0">
                          <a:solidFill>
                            <a:schemeClr val="tx1"/>
                          </a:solidFill>
                          <a:latin typeface="Arial"/>
                          <a:ea typeface="Arial"/>
                          <a:cs typeface="Arial"/>
                          <a:sym typeface="Arial"/>
                        </a:rPr>
                        <a:t> contributions in </a:t>
                      </a:r>
                      <a:r>
                        <a:rPr lang="en-IN" sz="1100" b="0" i="0" u="none" strike="noStrike" cap="none" baseline="0" dirty="0" err="1" smtClean="0">
                          <a:solidFill>
                            <a:schemeClr val="tx1"/>
                          </a:solidFill>
                          <a:latin typeface="Arial"/>
                          <a:ea typeface="Arial"/>
                          <a:cs typeface="Arial"/>
                          <a:sym typeface="Arial"/>
                        </a:rPr>
                        <a:t>opensource</a:t>
                      </a:r>
                      <a:r>
                        <a:rPr lang="en-IN" sz="1100" b="0" i="0" u="none" strike="noStrike" cap="none" baseline="0" dirty="0" smtClean="0">
                          <a:solidFill>
                            <a:schemeClr val="tx1"/>
                          </a:solidFill>
                          <a:latin typeface="Arial"/>
                          <a:ea typeface="Arial"/>
                          <a:cs typeface="Arial"/>
                          <a:sym typeface="Arial"/>
                        </a:rPr>
                        <a:t> software (OSS) repositories. </a:t>
                      </a:r>
                      <a:r>
                        <a:rPr lang="en-US" sz="1100" b="0" i="0" u="none" strike="noStrike" cap="none" baseline="0" dirty="0" smtClean="0">
                          <a:solidFill>
                            <a:schemeClr val="tx1"/>
                          </a:solidFill>
                          <a:latin typeface="Arial"/>
                          <a:ea typeface="Arial"/>
                          <a:cs typeface="Arial"/>
                          <a:sym typeface="Arial"/>
                        </a:rPr>
                        <a:t>It showed promising results by </a:t>
                      </a:r>
                      <a:r>
                        <a:rPr lang="en-IN" sz="1100" b="0" i="0" u="none" strike="noStrike" cap="none" baseline="0" dirty="0" smtClean="0">
                          <a:solidFill>
                            <a:schemeClr val="tx1"/>
                          </a:solidFill>
                          <a:latin typeface="Arial"/>
                          <a:ea typeface="Arial"/>
                          <a:cs typeface="Arial"/>
                          <a:sym typeface="Arial"/>
                        </a:rPr>
                        <a:t>detecting 53.33% of malicious </a:t>
                      </a:r>
                      <a:r>
                        <a:rPr lang="en-US" sz="1100" b="0" i="0" u="none" strike="noStrike" cap="none" baseline="0" dirty="0" smtClean="0">
                          <a:solidFill>
                            <a:schemeClr val="tx1"/>
                          </a:solidFill>
                          <a:latin typeface="Arial"/>
                          <a:ea typeface="Arial"/>
                          <a:cs typeface="Arial"/>
                          <a:sym typeface="Arial"/>
                        </a:rPr>
                        <a:t>commits while flagging less than 1% of commits in most repositories.</a:t>
                      </a:r>
                      <a:endParaRPr lang="en-IN" sz="1100" dirty="0">
                        <a:solidFill>
                          <a:schemeClr val="tx1"/>
                        </a:solidFill>
                      </a:endParaRPr>
                    </a:p>
                  </a:txBody>
                  <a:tcPr/>
                </a:tc>
              </a:tr>
            </a:tbl>
          </a:graphicData>
        </a:graphic>
      </p:graphicFrame>
    </p:spTree>
    <p:extLst>
      <p:ext uri="{BB962C8B-B14F-4D97-AF65-F5344CB8AC3E}">
        <p14:creationId xmlns:p14="http://schemas.microsoft.com/office/powerpoint/2010/main" val="20554660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34"/>
          <p:cNvSpPr txBox="1">
            <a:spLocks noGrp="1"/>
          </p:cNvSpPr>
          <p:nvPr>
            <p:ph type="title"/>
          </p:nvPr>
        </p:nvSpPr>
        <p:spPr>
          <a:xfrm>
            <a:off x="8532440" y="3519038"/>
            <a:ext cx="1948687" cy="641426"/>
          </a:xfrm>
          <a:prstGeom prst="rect">
            <a:avLst/>
          </a:prstGeom>
        </p:spPr>
        <p:txBody>
          <a:bodyPr spcFirstLastPara="1" wrap="square" lIns="91425" tIns="91425" rIns="91425" bIns="91425" anchor="t" anchorCtr="0">
            <a:noAutofit/>
          </a:bodyPr>
          <a:lstStyle/>
          <a:p>
            <a:pPr lvl="0"/>
            <a:endParaRPr sz="2400" dirty="0"/>
          </a:p>
        </p:txBody>
      </p:sp>
      <p:sp>
        <p:nvSpPr>
          <p:cNvPr id="473" name="Google Shape;473;p34"/>
          <p:cNvSpPr txBox="1">
            <a:spLocks noGrp="1"/>
          </p:cNvSpPr>
          <p:nvPr>
            <p:ph type="subTitle" idx="1"/>
          </p:nvPr>
        </p:nvSpPr>
        <p:spPr>
          <a:xfrm>
            <a:off x="8316416" y="1458839"/>
            <a:ext cx="718931" cy="774641"/>
          </a:xfrm>
          <a:prstGeom prst="rect">
            <a:avLst/>
          </a:prstGeom>
        </p:spPr>
        <p:txBody>
          <a:bodyPr spcFirstLastPara="1" wrap="square" lIns="91425" tIns="91425" rIns="91425" bIns="91425" anchor="t" anchorCtr="0">
            <a:noAutofit/>
          </a:bodyPr>
          <a:lstStyle/>
          <a:p>
            <a:pPr marL="152400" indent="0">
              <a:lnSpc>
                <a:spcPct val="200000"/>
              </a:lnSpc>
            </a:pPr>
            <a:endParaRPr lang="en-US" sz="1400" b="1" dirty="0" smtClean="0"/>
          </a:p>
        </p:txBody>
      </p:sp>
      <p:sp>
        <p:nvSpPr>
          <p:cNvPr id="474" name="Google Shape;474;p34"/>
          <p:cNvSpPr txBox="1">
            <a:spLocks noGrp="1"/>
          </p:cNvSpPr>
          <p:nvPr>
            <p:ph type="subTitle" idx="2"/>
          </p:nvPr>
        </p:nvSpPr>
        <p:spPr>
          <a:xfrm>
            <a:off x="9468544" y="3867894"/>
            <a:ext cx="261185" cy="2989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75" name="Google Shape;475;p34"/>
          <p:cNvSpPr txBox="1">
            <a:spLocks noGrp="1"/>
          </p:cNvSpPr>
          <p:nvPr>
            <p:ph type="subTitle" idx="3"/>
          </p:nvPr>
        </p:nvSpPr>
        <p:spPr>
          <a:xfrm>
            <a:off x="9324528" y="3651870"/>
            <a:ext cx="2952328" cy="11521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76" name="Google Shape;476;p34"/>
          <p:cNvSpPr txBox="1">
            <a:spLocks noGrp="1"/>
          </p:cNvSpPr>
          <p:nvPr>
            <p:ph type="subTitle" idx="4"/>
          </p:nvPr>
        </p:nvSpPr>
        <p:spPr>
          <a:xfrm>
            <a:off x="683568" y="915566"/>
            <a:ext cx="2394900"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smtClean="0"/>
              <a:t>Flowchart :</a:t>
            </a:r>
            <a:endParaRPr dirty="0"/>
          </a:p>
        </p:txBody>
      </p:sp>
      <p:sp>
        <p:nvSpPr>
          <p:cNvPr id="478" name="Google Shape;478;p34"/>
          <p:cNvSpPr txBox="1">
            <a:spLocks noGrp="1"/>
          </p:cNvSpPr>
          <p:nvPr>
            <p:ph type="subTitle" idx="6"/>
          </p:nvPr>
        </p:nvSpPr>
        <p:spPr>
          <a:xfrm>
            <a:off x="8388424" y="2427734"/>
            <a:ext cx="2394900"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p>
        </p:txBody>
      </p:sp>
      <p:sp>
        <p:nvSpPr>
          <p:cNvPr id="2" name="Subtitle 1"/>
          <p:cNvSpPr>
            <a:spLocks noGrp="1"/>
          </p:cNvSpPr>
          <p:nvPr>
            <p:ph type="subTitle" idx="5"/>
          </p:nvPr>
        </p:nvSpPr>
        <p:spPr>
          <a:xfrm>
            <a:off x="8460432" y="2931790"/>
            <a:ext cx="2394900" cy="406200"/>
          </a:xfrm>
        </p:spPr>
        <p:txBody>
          <a:bodyPr/>
          <a:lstStyle/>
          <a:p>
            <a:endParaRPr lang="en-IN" dirty="0"/>
          </a:p>
        </p:txBody>
      </p:sp>
      <p:sp>
        <p:nvSpPr>
          <p:cNvPr id="3" name="Rectangle 2"/>
          <p:cNvSpPr/>
          <p:nvPr/>
        </p:nvSpPr>
        <p:spPr>
          <a:xfrm>
            <a:off x="467544" y="339502"/>
            <a:ext cx="5688632" cy="400110"/>
          </a:xfrm>
          <a:prstGeom prst="rect">
            <a:avLst/>
          </a:prstGeom>
        </p:spPr>
        <p:txBody>
          <a:bodyPr wrap="square">
            <a:spAutoFit/>
          </a:bodyPr>
          <a:lstStyle/>
          <a:p>
            <a:pPr lvl="0" algn="ctr">
              <a:buClr>
                <a:srgbClr val="FFFFFF"/>
              </a:buClr>
              <a:buSzPts val="2000"/>
            </a:pPr>
            <a:r>
              <a:rPr lang="en-IN" sz="2000" dirty="0" smtClean="0">
                <a:solidFill>
                  <a:schemeClr val="tx1"/>
                </a:solidFill>
                <a:latin typeface="Trispace"/>
                <a:sym typeface="Trispace"/>
              </a:rPr>
              <a:t>3 Project Design</a:t>
            </a:r>
            <a:endParaRPr lang="en-IN" sz="2000" dirty="0">
              <a:solidFill>
                <a:schemeClr val="tx1"/>
              </a:solidFill>
              <a:latin typeface="Trispace"/>
              <a:sym typeface="Trispace"/>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843558"/>
            <a:ext cx="4509583" cy="40119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06175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34"/>
          <p:cNvSpPr txBox="1">
            <a:spLocks noGrp="1"/>
          </p:cNvSpPr>
          <p:nvPr>
            <p:ph type="title"/>
          </p:nvPr>
        </p:nvSpPr>
        <p:spPr>
          <a:xfrm>
            <a:off x="8532440" y="3519038"/>
            <a:ext cx="1948687" cy="641426"/>
          </a:xfrm>
          <a:prstGeom prst="rect">
            <a:avLst/>
          </a:prstGeom>
        </p:spPr>
        <p:txBody>
          <a:bodyPr spcFirstLastPara="1" wrap="square" lIns="91425" tIns="91425" rIns="91425" bIns="91425" anchor="t" anchorCtr="0">
            <a:noAutofit/>
          </a:bodyPr>
          <a:lstStyle/>
          <a:p>
            <a:pPr lvl="0"/>
            <a:endParaRPr sz="2400" dirty="0"/>
          </a:p>
        </p:txBody>
      </p:sp>
      <p:sp>
        <p:nvSpPr>
          <p:cNvPr id="473" name="Google Shape;473;p34"/>
          <p:cNvSpPr txBox="1">
            <a:spLocks noGrp="1"/>
          </p:cNvSpPr>
          <p:nvPr>
            <p:ph type="subTitle" idx="1"/>
          </p:nvPr>
        </p:nvSpPr>
        <p:spPr>
          <a:xfrm>
            <a:off x="8316416" y="1458839"/>
            <a:ext cx="718931" cy="774641"/>
          </a:xfrm>
          <a:prstGeom prst="rect">
            <a:avLst/>
          </a:prstGeom>
        </p:spPr>
        <p:txBody>
          <a:bodyPr spcFirstLastPara="1" wrap="square" lIns="91425" tIns="91425" rIns="91425" bIns="91425" anchor="t" anchorCtr="0">
            <a:noAutofit/>
          </a:bodyPr>
          <a:lstStyle/>
          <a:p>
            <a:pPr marL="152400" indent="0">
              <a:lnSpc>
                <a:spcPct val="200000"/>
              </a:lnSpc>
            </a:pPr>
            <a:endParaRPr lang="en-US" sz="1400" b="1" dirty="0" smtClean="0"/>
          </a:p>
        </p:txBody>
      </p:sp>
      <p:sp>
        <p:nvSpPr>
          <p:cNvPr id="474" name="Google Shape;474;p34"/>
          <p:cNvSpPr txBox="1">
            <a:spLocks noGrp="1"/>
          </p:cNvSpPr>
          <p:nvPr>
            <p:ph type="subTitle" idx="2"/>
          </p:nvPr>
        </p:nvSpPr>
        <p:spPr>
          <a:xfrm>
            <a:off x="9468544" y="3867894"/>
            <a:ext cx="261185" cy="2989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75" name="Google Shape;475;p34"/>
          <p:cNvSpPr txBox="1">
            <a:spLocks noGrp="1"/>
          </p:cNvSpPr>
          <p:nvPr>
            <p:ph type="subTitle" idx="3"/>
          </p:nvPr>
        </p:nvSpPr>
        <p:spPr>
          <a:xfrm>
            <a:off x="9324528" y="3651870"/>
            <a:ext cx="2952328" cy="11521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76" name="Google Shape;476;p34"/>
          <p:cNvSpPr txBox="1">
            <a:spLocks noGrp="1"/>
          </p:cNvSpPr>
          <p:nvPr>
            <p:ph type="subTitle" idx="4"/>
          </p:nvPr>
        </p:nvSpPr>
        <p:spPr>
          <a:xfrm>
            <a:off x="683568" y="915566"/>
            <a:ext cx="2394900"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smtClean="0"/>
              <a:t>Use Case :</a:t>
            </a:r>
            <a:endParaRPr dirty="0"/>
          </a:p>
        </p:txBody>
      </p:sp>
      <p:sp>
        <p:nvSpPr>
          <p:cNvPr id="478" name="Google Shape;478;p34"/>
          <p:cNvSpPr txBox="1">
            <a:spLocks noGrp="1"/>
          </p:cNvSpPr>
          <p:nvPr>
            <p:ph type="subTitle" idx="6"/>
          </p:nvPr>
        </p:nvSpPr>
        <p:spPr>
          <a:xfrm>
            <a:off x="8388424" y="2427734"/>
            <a:ext cx="2394900"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p>
        </p:txBody>
      </p:sp>
      <p:sp>
        <p:nvSpPr>
          <p:cNvPr id="2" name="Subtitle 1"/>
          <p:cNvSpPr>
            <a:spLocks noGrp="1"/>
          </p:cNvSpPr>
          <p:nvPr>
            <p:ph type="subTitle" idx="5"/>
          </p:nvPr>
        </p:nvSpPr>
        <p:spPr>
          <a:xfrm>
            <a:off x="8460432" y="2931790"/>
            <a:ext cx="2394900" cy="406200"/>
          </a:xfrm>
        </p:spPr>
        <p:txBody>
          <a:bodyPr/>
          <a:lstStyle/>
          <a:p>
            <a:endParaRPr lang="en-IN" dirty="0"/>
          </a:p>
        </p:txBody>
      </p:sp>
      <p:sp>
        <p:nvSpPr>
          <p:cNvPr id="3" name="Rectangle 2"/>
          <p:cNvSpPr/>
          <p:nvPr/>
        </p:nvSpPr>
        <p:spPr>
          <a:xfrm>
            <a:off x="467544" y="339502"/>
            <a:ext cx="5688632" cy="400110"/>
          </a:xfrm>
          <a:prstGeom prst="rect">
            <a:avLst/>
          </a:prstGeom>
        </p:spPr>
        <p:txBody>
          <a:bodyPr wrap="square">
            <a:spAutoFit/>
          </a:bodyPr>
          <a:lstStyle/>
          <a:p>
            <a:pPr lvl="0" algn="ctr">
              <a:buClr>
                <a:srgbClr val="FFFFFF"/>
              </a:buClr>
              <a:buSzPts val="2000"/>
            </a:pPr>
            <a:r>
              <a:rPr lang="en-IN" sz="2000" dirty="0" smtClean="0">
                <a:solidFill>
                  <a:schemeClr val="tx1"/>
                </a:solidFill>
                <a:latin typeface="Trispace"/>
                <a:sym typeface="Trispace"/>
              </a:rPr>
              <a:t>3 Project Design</a:t>
            </a:r>
            <a:endParaRPr lang="en-IN" sz="2000" dirty="0">
              <a:solidFill>
                <a:schemeClr val="tx1"/>
              </a:solidFill>
              <a:latin typeface="Trispace"/>
              <a:sym typeface="Trispace"/>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915566"/>
            <a:ext cx="4608512" cy="38226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36841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34"/>
          <p:cNvSpPr txBox="1">
            <a:spLocks noGrp="1"/>
          </p:cNvSpPr>
          <p:nvPr>
            <p:ph type="title"/>
          </p:nvPr>
        </p:nvSpPr>
        <p:spPr>
          <a:xfrm>
            <a:off x="8532440" y="3519038"/>
            <a:ext cx="1948687" cy="641426"/>
          </a:xfrm>
          <a:prstGeom prst="rect">
            <a:avLst/>
          </a:prstGeom>
        </p:spPr>
        <p:txBody>
          <a:bodyPr spcFirstLastPara="1" wrap="square" lIns="91425" tIns="91425" rIns="91425" bIns="91425" anchor="t" anchorCtr="0">
            <a:noAutofit/>
          </a:bodyPr>
          <a:lstStyle/>
          <a:p>
            <a:pPr lvl="0"/>
            <a:endParaRPr sz="2400" dirty="0"/>
          </a:p>
        </p:txBody>
      </p:sp>
      <p:sp>
        <p:nvSpPr>
          <p:cNvPr id="473" name="Google Shape;473;p34"/>
          <p:cNvSpPr txBox="1">
            <a:spLocks noGrp="1"/>
          </p:cNvSpPr>
          <p:nvPr>
            <p:ph type="subTitle" idx="1"/>
          </p:nvPr>
        </p:nvSpPr>
        <p:spPr>
          <a:xfrm>
            <a:off x="8316416" y="1458839"/>
            <a:ext cx="718931" cy="774641"/>
          </a:xfrm>
          <a:prstGeom prst="rect">
            <a:avLst/>
          </a:prstGeom>
        </p:spPr>
        <p:txBody>
          <a:bodyPr spcFirstLastPara="1" wrap="square" lIns="91425" tIns="91425" rIns="91425" bIns="91425" anchor="t" anchorCtr="0">
            <a:noAutofit/>
          </a:bodyPr>
          <a:lstStyle/>
          <a:p>
            <a:pPr marL="152400" indent="0">
              <a:lnSpc>
                <a:spcPct val="200000"/>
              </a:lnSpc>
            </a:pPr>
            <a:endParaRPr lang="en-US" sz="1400" b="1" dirty="0" smtClean="0"/>
          </a:p>
        </p:txBody>
      </p:sp>
      <p:sp>
        <p:nvSpPr>
          <p:cNvPr id="474" name="Google Shape;474;p34"/>
          <p:cNvSpPr txBox="1">
            <a:spLocks noGrp="1"/>
          </p:cNvSpPr>
          <p:nvPr>
            <p:ph type="subTitle" idx="2"/>
          </p:nvPr>
        </p:nvSpPr>
        <p:spPr>
          <a:xfrm>
            <a:off x="9468544" y="3867894"/>
            <a:ext cx="261185" cy="2989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75" name="Google Shape;475;p34"/>
          <p:cNvSpPr txBox="1">
            <a:spLocks noGrp="1"/>
          </p:cNvSpPr>
          <p:nvPr>
            <p:ph type="subTitle" idx="3"/>
          </p:nvPr>
        </p:nvSpPr>
        <p:spPr>
          <a:xfrm>
            <a:off x="9324528" y="3651870"/>
            <a:ext cx="2952328" cy="11521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76" name="Google Shape;476;p34"/>
          <p:cNvSpPr txBox="1">
            <a:spLocks noGrp="1"/>
          </p:cNvSpPr>
          <p:nvPr>
            <p:ph type="subTitle" idx="4"/>
          </p:nvPr>
        </p:nvSpPr>
        <p:spPr>
          <a:xfrm>
            <a:off x="755576" y="843558"/>
            <a:ext cx="2394900" cy="163572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smtClean="0"/>
              <a:t>State Diagra</a:t>
            </a:r>
            <a:r>
              <a:rPr lang="en-IN" dirty="0"/>
              <a:t>m</a:t>
            </a:r>
            <a:r>
              <a:rPr lang="en-IN" dirty="0" smtClean="0"/>
              <a:t>:</a:t>
            </a:r>
          </a:p>
          <a:p>
            <a:pPr marL="0" lvl="0" indent="0" algn="l" rtl="0">
              <a:spcBef>
                <a:spcPts val="0"/>
              </a:spcBef>
              <a:spcAft>
                <a:spcPts val="0"/>
              </a:spcAft>
              <a:buNone/>
            </a:pPr>
            <a:endParaRPr lang="en-IN" dirty="0" smtClean="0"/>
          </a:p>
          <a:p>
            <a:pPr marL="0" lvl="0" indent="0" algn="l" rtl="0">
              <a:spcBef>
                <a:spcPts val="0"/>
              </a:spcBef>
              <a:spcAft>
                <a:spcPts val="0"/>
              </a:spcAft>
              <a:buNone/>
            </a:pPr>
            <a:r>
              <a:rPr lang="en-IN" dirty="0" smtClean="0"/>
              <a:t>Profile </a:t>
            </a:r>
            <a:r>
              <a:rPr lang="en-IN" dirty="0" err="1" smtClean="0"/>
              <a:t>Analyzer</a:t>
            </a:r>
            <a:endParaRPr dirty="0"/>
          </a:p>
        </p:txBody>
      </p:sp>
      <p:sp>
        <p:nvSpPr>
          <p:cNvPr id="478" name="Google Shape;478;p34"/>
          <p:cNvSpPr txBox="1">
            <a:spLocks noGrp="1"/>
          </p:cNvSpPr>
          <p:nvPr>
            <p:ph type="subTitle" idx="6"/>
          </p:nvPr>
        </p:nvSpPr>
        <p:spPr>
          <a:xfrm>
            <a:off x="8388424" y="2427734"/>
            <a:ext cx="2394900"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p>
        </p:txBody>
      </p:sp>
      <p:sp>
        <p:nvSpPr>
          <p:cNvPr id="2" name="Subtitle 1"/>
          <p:cNvSpPr>
            <a:spLocks noGrp="1"/>
          </p:cNvSpPr>
          <p:nvPr>
            <p:ph type="subTitle" idx="5"/>
          </p:nvPr>
        </p:nvSpPr>
        <p:spPr>
          <a:xfrm>
            <a:off x="8460432" y="2931790"/>
            <a:ext cx="2394900" cy="406200"/>
          </a:xfrm>
        </p:spPr>
        <p:txBody>
          <a:bodyPr/>
          <a:lstStyle/>
          <a:p>
            <a:endParaRPr lang="en-IN" dirty="0"/>
          </a:p>
        </p:txBody>
      </p:sp>
      <p:sp>
        <p:nvSpPr>
          <p:cNvPr id="3" name="Rectangle 2"/>
          <p:cNvSpPr/>
          <p:nvPr/>
        </p:nvSpPr>
        <p:spPr>
          <a:xfrm>
            <a:off x="467544" y="339502"/>
            <a:ext cx="5688632" cy="400110"/>
          </a:xfrm>
          <a:prstGeom prst="rect">
            <a:avLst/>
          </a:prstGeom>
        </p:spPr>
        <p:txBody>
          <a:bodyPr wrap="square">
            <a:spAutoFit/>
          </a:bodyPr>
          <a:lstStyle/>
          <a:p>
            <a:pPr lvl="0" algn="ctr">
              <a:buClr>
                <a:srgbClr val="FFFFFF"/>
              </a:buClr>
              <a:buSzPts val="2000"/>
            </a:pPr>
            <a:r>
              <a:rPr lang="en-IN" sz="2000" dirty="0" smtClean="0">
                <a:solidFill>
                  <a:schemeClr val="tx1"/>
                </a:solidFill>
                <a:latin typeface="Trispace"/>
                <a:sym typeface="Trispace"/>
              </a:rPr>
              <a:t>3 Project Design</a:t>
            </a:r>
            <a:endParaRPr lang="en-IN" sz="2000" dirty="0">
              <a:solidFill>
                <a:schemeClr val="tx1"/>
              </a:solidFill>
              <a:latin typeface="Trispace"/>
              <a:sym typeface="Trispace"/>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84" y="915565"/>
            <a:ext cx="4799312" cy="3825229"/>
          </a:xfrm>
          <a:prstGeom prst="rect">
            <a:avLst/>
          </a:prstGeom>
        </p:spPr>
      </p:pic>
    </p:spTree>
    <p:extLst>
      <p:ext uri="{BB962C8B-B14F-4D97-AF65-F5344CB8AC3E}">
        <p14:creationId xmlns:p14="http://schemas.microsoft.com/office/powerpoint/2010/main" val="7592382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34"/>
          <p:cNvSpPr txBox="1">
            <a:spLocks noGrp="1"/>
          </p:cNvSpPr>
          <p:nvPr>
            <p:ph type="title"/>
          </p:nvPr>
        </p:nvSpPr>
        <p:spPr>
          <a:xfrm>
            <a:off x="8532440" y="3519038"/>
            <a:ext cx="1948687" cy="641426"/>
          </a:xfrm>
          <a:prstGeom prst="rect">
            <a:avLst/>
          </a:prstGeom>
        </p:spPr>
        <p:txBody>
          <a:bodyPr spcFirstLastPara="1" wrap="square" lIns="91425" tIns="91425" rIns="91425" bIns="91425" anchor="t" anchorCtr="0">
            <a:noAutofit/>
          </a:bodyPr>
          <a:lstStyle/>
          <a:p>
            <a:pPr lvl="0"/>
            <a:endParaRPr sz="2400" dirty="0"/>
          </a:p>
        </p:txBody>
      </p:sp>
      <p:sp>
        <p:nvSpPr>
          <p:cNvPr id="473" name="Google Shape;473;p34"/>
          <p:cNvSpPr txBox="1">
            <a:spLocks noGrp="1"/>
          </p:cNvSpPr>
          <p:nvPr>
            <p:ph type="subTitle" idx="1"/>
          </p:nvPr>
        </p:nvSpPr>
        <p:spPr>
          <a:xfrm>
            <a:off x="8316416" y="1458839"/>
            <a:ext cx="718931" cy="774641"/>
          </a:xfrm>
          <a:prstGeom prst="rect">
            <a:avLst/>
          </a:prstGeom>
        </p:spPr>
        <p:txBody>
          <a:bodyPr spcFirstLastPara="1" wrap="square" lIns="91425" tIns="91425" rIns="91425" bIns="91425" anchor="t" anchorCtr="0">
            <a:noAutofit/>
          </a:bodyPr>
          <a:lstStyle/>
          <a:p>
            <a:pPr marL="152400" indent="0">
              <a:lnSpc>
                <a:spcPct val="200000"/>
              </a:lnSpc>
            </a:pPr>
            <a:endParaRPr lang="en-US" sz="1400" b="1" dirty="0" smtClean="0"/>
          </a:p>
        </p:txBody>
      </p:sp>
      <p:sp>
        <p:nvSpPr>
          <p:cNvPr id="474" name="Google Shape;474;p34"/>
          <p:cNvSpPr txBox="1">
            <a:spLocks noGrp="1"/>
          </p:cNvSpPr>
          <p:nvPr>
            <p:ph type="subTitle" idx="2"/>
          </p:nvPr>
        </p:nvSpPr>
        <p:spPr>
          <a:xfrm>
            <a:off x="9468544" y="3867894"/>
            <a:ext cx="261185" cy="2989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75" name="Google Shape;475;p34"/>
          <p:cNvSpPr txBox="1">
            <a:spLocks noGrp="1"/>
          </p:cNvSpPr>
          <p:nvPr>
            <p:ph type="subTitle" idx="3"/>
          </p:nvPr>
        </p:nvSpPr>
        <p:spPr>
          <a:xfrm>
            <a:off x="9324528" y="3651870"/>
            <a:ext cx="2952328" cy="11521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76" name="Google Shape;476;p34"/>
          <p:cNvSpPr txBox="1">
            <a:spLocks noGrp="1"/>
          </p:cNvSpPr>
          <p:nvPr>
            <p:ph type="subTitle" idx="4"/>
          </p:nvPr>
        </p:nvSpPr>
        <p:spPr>
          <a:xfrm>
            <a:off x="755576" y="843558"/>
            <a:ext cx="2394900" cy="163572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smtClean="0"/>
              <a:t>State Diagra</a:t>
            </a:r>
            <a:r>
              <a:rPr lang="en-IN" dirty="0"/>
              <a:t>m</a:t>
            </a:r>
            <a:r>
              <a:rPr lang="en-IN" dirty="0" smtClean="0"/>
              <a:t>:</a:t>
            </a:r>
          </a:p>
          <a:p>
            <a:pPr marL="0" lvl="0" indent="0" algn="l" rtl="0">
              <a:spcBef>
                <a:spcPts val="0"/>
              </a:spcBef>
              <a:spcAft>
                <a:spcPts val="0"/>
              </a:spcAft>
              <a:buNone/>
            </a:pPr>
            <a:endParaRPr lang="en-IN" dirty="0" smtClean="0"/>
          </a:p>
          <a:p>
            <a:pPr marL="0" lvl="0" indent="0" algn="l" rtl="0">
              <a:spcBef>
                <a:spcPts val="0"/>
              </a:spcBef>
              <a:spcAft>
                <a:spcPts val="0"/>
              </a:spcAft>
              <a:buNone/>
            </a:pPr>
            <a:r>
              <a:rPr lang="en-IN" dirty="0" smtClean="0"/>
              <a:t>Repository </a:t>
            </a:r>
          </a:p>
          <a:p>
            <a:pPr marL="0" lvl="0" indent="0" algn="l" rtl="0">
              <a:spcBef>
                <a:spcPts val="0"/>
              </a:spcBef>
              <a:spcAft>
                <a:spcPts val="0"/>
              </a:spcAft>
              <a:buNone/>
            </a:pPr>
            <a:r>
              <a:rPr lang="en-IN" dirty="0" smtClean="0"/>
              <a:t>Analysis</a:t>
            </a:r>
            <a:endParaRPr dirty="0"/>
          </a:p>
        </p:txBody>
      </p:sp>
      <p:sp>
        <p:nvSpPr>
          <p:cNvPr id="478" name="Google Shape;478;p34"/>
          <p:cNvSpPr txBox="1">
            <a:spLocks noGrp="1"/>
          </p:cNvSpPr>
          <p:nvPr>
            <p:ph type="subTitle" idx="6"/>
          </p:nvPr>
        </p:nvSpPr>
        <p:spPr>
          <a:xfrm>
            <a:off x="8388424" y="2427734"/>
            <a:ext cx="2394900"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p>
        </p:txBody>
      </p:sp>
      <p:sp>
        <p:nvSpPr>
          <p:cNvPr id="2" name="Subtitle 1"/>
          <p:cNvSpPr>
            <a:spLocks noGrp="1"/>
          </p:cNvSpPr>
          <p:nvPr>
            <p:ph type="subTitle" idx="5"/>
          </p:nvPr>
        </p:nvSpPr>
        <p:spPr>
          <a:xfrm>
            <a:off x="8460432" y="2931790"/>
            <a:ext cx="2394900" cy="406200"/>
          </a:xfrm>
        </p:spPr>
        <p:txBody>
          <a:bodyPr/>
          <a:lstStyle/>
          <a:p>
            <a:endParaRPr lang="en-IN" dirty="0"/>
          </a:p>
        </p:txBody>
      </p:sp>
      <p:sp>
        <p:nvSpPr>
          <p:cNvPr id="3" name="Rectangle 2"/>
          <p:cNvSpPr/>
          <p:nvPr/>
        </p:nvSpPr>
        <p:spPr>
          <a:xfrm>
            <a:off x="467544" y="339502"/>
            <a:ext cx="5688632" cy="400110"/>
          </a:xfrm>
          <a:prstGeom prst="rect">
            <a:avLst/>
          </a:prstGeom>
        </p:spPr>
        <p:txBody>
          <a:bodyPr wrap="square">
            <a:spAutoFit/>
          </a:bodyPr>
          <a:lstStyle/>
          <a:p>
            <a:pPr lvl="0" algn="ctr">
              <a:buClr>
                <a:srgbClr val="FFFFFF"/>
              </a:buClr>
              <a:buSzPts val="2000"/>
            </a:pPr>
            <a:r>
              <a:rPr lang="en-IN" sz="2000" dirty="0" smtClean="0">
                <a:solidFill>
                  <a:schemeClr val="tx1"/>
                </a:solidFill>
                <a:latin typeface="Trispace"/>
                <a:sym typeface="Trispace"/>
              </a:rPr>
              <a:t>3 Project Design</a:t>
            </a:r>
            <a:endParaRPr lang="en-IN" sz="2000" dirty="0">
              <a:solidFill>
                <a:schemeClr val="tx1"/>
              </a:solidFill>
              <a:latin typeface="Trispace"/>
              <a:sym typeface="Trispace"/>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84" y="915566"/>
            <a:ext cx="5095546" cy="3488322"/>
          </a:xfrm>
          <a:prstGeom prst="rect">
            <a:avLst/>
          </a:prstGeom>
        </p:spPr>
      </p:pic>
    </p:spTree>
    <p:extLst>
      <p:ext uri="{BB962C8B-B14F-4D97-AF65-F5344CB8AC3E}">
        <p14:creationId xmlns:p14="http://schemas.microsoft.com/office/powerpoint/2010/main" val="1943072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34"/>
          <p:cNvSpPr txBox="1">
            <a:spLocks noGrp="1"/>
          </p:cNvSpPr>
          <p:nvPr>
            <p:ph type="title"/>
          </p:nvPr>
        </p:nvSpPr>
        <p:spPr>
          <a:xfrm>
            <a:off x="8532440" y="3519038"/>
            <a:ext cx="1948687" cy="641426"/>
          </a:xfrm>
          <a:prstGeom prst="rect">
            <a:avLst/>
          </a:prstGeom>
        </p:spPr>
        <p:txBody>
          <a:bodyPr spcFirstLastPara="1" wrap="square" lIns="91425" tIns="91425" rIns="91425" bIns="91425" anchor="t" anchorCtr="0">
            <a:noAutofit/>
          </a:bodyPr>
          <a:lstStyle/>
          <a:p>
            <a:pPr lvl="0"/>
            <a:endParaRPr sz="2400" dirty="0"/>
          </a:p>
        </p:txBody>
      </p:sp>
      <p:sp>
        <p:nvSpPr>
          <p:cNvPr id="473" name="Google Shape;473;p34"/>
          <p:cNvSpPr txBox="1">
            <a:spLocks noGrp="1"/>
          </p:cNvSpPr>
          <p:nvPr>
            <p:ph type="subTitle" idx="1"/>
          </p:nvPr>
        </p:nvSpPr>
        <p:spPr>
          <a:xfrm>
            <a:off x="8316416" y="1458839"/>
            <a:ext cx="718931" cy="774641"/>
          </a:xfrm>
          <a:prstGeom prst="rect">
            <a:avLst/>
          </a:prstGeom>
        </p:spPr>
        <p:txBody>
          <a:bodyPr spcFirstLastPara="1" wrap="square" lIns="91425" tIns="91425" rIns="91425" bIns="91425" anchor="t" anchorCtr="0">
            <a:noAutofit/>
          </a:bodyPr>
          <a:lstStyle/>
          <a:p>
            <a:pPr marL="152400" indent="0">
              <a:lnSpc>
                <a:spcPct val="200000"/>
              </a:lnSpc>
            </a:pPr>
            <a:endParaRPr lang="en-US" sz="1400" b="1" dirty="0" smtClean="0"/>
          </a:p>
        </p:txBody>
      </p:sp>
      <p:sp>
        <p:nvSpPr>
          <p:cNvPr id="474" name="Google Shape;474;p34"/>
          <p:cNvSpPr txBox="1">
            <a:spLocks noGrp="1"/>
          </p:cNvSpPr>
          <p:nvPr>
            <p:ph type="subTitle" idx="2"/>
          </p:nvPr>
        </p:nvSpPr>
        <p:spPr>
          <a:xfrm>
            <a:off x="9468544" y="3867894"/>
            <a:ext cx="261185" cy="2989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75" name="Google Shape;475;p34"/>
          <p:cNvSpPr txBox="1">
            <a:spLocks noGrp="1"/>
          </p:cNvSpPr>
          <p:nvPr>
            <p:ph type="subTitle" idx="3"/>
          </p:nvPr>
        </p:nvSpPr>
        <p:spPr>
          <a:xfrm>
            <a:off x="9324528" y="3651870"/>
            <a:ext cx="2952328" cy="11521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76" name="Google Shape;476;p34"/>
          <p:cNvSpPr txBox="1">
            <a:spLocks noGrp="1"/>
          </p:cNvSpPr>
          <p:nvPr>
            <p:ph type="subTitle" idx="4"/>
          </p:nvPr>
        </p:nvSpPr>
        <p:spPr>
          <a:xfrm>
            <a:off x="467544" y="927786"/>
            <a:ext cx="2394900" cy="59561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smtClean="0"/>
              <a:t>Data flow :</a:t>
            </a:r>
            <a:endParaRPr dirty="0"/>
          </a:p>
        </p:txBody>
      </p:sp>
      <p:sp>
        <p:nvSpPr>
          <p:cNvPr id="478" name="Google Shape;478;p34"/>
          <p:cNvSpPr txBox="1">
            <a:spLocks noGrp="1"/>
          </p:cNvSpPr>
          <p:nvPr>
            <p:ph type="subTitle" idx="6"/>
          </p:nvPr>
        </p:nvSpPr>
        <p:spPr>
          <a:xfrm>
            <a:off x="8388424" y="2427734"/>
            <a:ext cx="2394900"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p>
        </p:txBody>
      </p:sp>
      <p:sp>
        <p:nvSpPr>
          <p:cNvPr id="2" name="Subtitle 1"/>
          <p:cNvSpPr>
            <a:spLocks noGrp="1"/>
          </p:cNvSpPr>
          <p:nvPr>
            <p:ph type="subTitle" idx="5"/>
          </p:nvPr>
        </p:nvSpPr>
        <p:spPr>
          <a:xfrm>
            <a:off x="8460432" y="2931790"/>
            <a:ext cx="2394900" cy="406200"/>
          </a:xfrm>
        </p:spPr>
        <p:txBody>
          <a:bodyPr/>
          <a:lstStyle/>
          <a:p>
            <a:endParaRPr lang="en-IN" dirty="0"/>
          </a:p>
        </p:txBody>
      </p:sp>
      <p:sp>
        <p:nvSpPr>
          <p:cNvPr id="3" name="Rectangle 2"/>
          <p:cNvSpPr/>
          <p:nvPr/>
        </p:nvSpPr>
        <p:spPr>
          <a:xfrm>
            <a:off x="467544" y="339502"/>
            <a:ext cx="5688632" cy="400110"/>
          </a:xfrm>
          <a:prstGeom prst="rect">
            <a:avLst/>
          </a:prstGeom>
        </p:spPr>
        <p:txBody>
          <a:bodyPr wrap="square">
            <a:spAutoFit/>
          </a:bodyPr>
          <a:lstStyle/>
          <a:p>
            <a:pPr lvl="0" algn="ctr">
              <a:buClr>
                <a:srgbClr val="FFFFFF"/>
              </a:buClr>
              <a:buSzPts val="2000"/>
            </a:pPr>
            <a:r>
              <a:rPr lang="en-IN" sz="2000" dirty="0" smtClean="0">
                <a:solidFill>
                  <a:schemeClr val="tx1"/>
                </a:solidFill>
                <a:latin typeface="Trispace"/>
                <a:sym typeface="Trispace"/>
              </a:rPr>
              <a:t>3 Project Design</a:t>
            </a:r>
            <a:endParaRPr lang="en-IN" sz="2000" dirty="0">
              <a:solidFill>
                <a:schemeClr val="tx1"/>
              </a:solidFill>
              <a:latin typeface="Trispace"/>
              <a:sym typeface="Trispace"/>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1728029"/>
            <a:ext cx="5730406" cy="2685867"/>
          </a:xfrm>
          <a:prstGeom prst="rect">
            <a:avLst/>
          </a:prstGeom>
        </p:spPr>
      </p:pic>
    </p:spTree>
    <p:extLst>
      <p:ext uri="{BB962C8B-B14F-4D97-AF65-F5344CB8AC3E}">
        <p14:creationId xmlns:p14="http://schemas.microsoft.com/office/powerpoint/2010/main" val="31985335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34"/>
          <p:cNvSpPr txBox="1">
            <a:spLocks noGrp="1"/>
          </p:cNvSpPr>
          <p:nvPr>
            <p:ph type="title"/>
          </p:nvPr>
        </p:nvSpPr>
        <p:spPr>
          <a:xfrm>
            <a:off x="8532440" y="3519038"/>
            <a:ext cx="1948687" cy="641426"/>
          </a:xfrm>
          <a:prstGeom prst="rect">
            <a:avLst/>
          </a:prstGeom>
        </p:spPr>
        <p:txBody>
          <a:bodyPr spcFirstLastPara="1" wrap="square" lIns="91425" tIns="91425" rIns="91425" bIns="91425" anchor="t" anchorCtr="0">
            <a:noAutofit/>
          </a:bodyPr>
          <a:lstStyle/>
          <a:p>
            <a:pPr lvl="0"/>
            <a:endParaRPr sz="2400" dirty="0"/>
          </a:p>
        </p:txBody>
      </p:sp>
      <p:sp>
        <p:nvSpPr>
          <p:cNvPr id="473" name="Google Shape;473;p34"/>
          <p:cNvSpPr txBox="1">
            <a:spLocks noGrp="1"/>
          </p:cNvSpPr>
          <p:nvPr>
            <p:ph type="subTitle" idx="1"/>
          </p:nvPr>
        </p:nvSpPr>
        <p:spPr>
          <a:xfrm>
            <a:off x="8316416" y="1458839"/>
            <a:ext cx="718931" cy="774641"/>
          </a:xfrm>
          <a:prstGeom prst="rect">
            <a:avLst/>
          </a:prstGeom>
        </p:spPr>
        <p:txBody>
          <a:bodyPr spcFirstLastPara="1" wrap="square" lIns="91425" tIns="91425" rIns="91425" bIns="91425" anchor="t" anchorCtr="0">
            <a:noAutofit/>
          </a:bodyPr>
          <a:lstStyle/>
          <a:p>
            <a:pPr marL="152400" indent="0">
              <a:lnSpc>
                <a:spcPct val="200000"/>
              </a:lnSpc>
            </a:pPr>
            <a:endParaRPr lang="en-US" sz="1400" b="1" dirty="0" smtClean="0"/>
          </a:p>
        </p:txBody>
      </p:sp>
      <p:sp>
        <p:nvSpPr>
          <p:cNvPr id="474" name="Google Shape;474;p34"/>
          <p:cNvSpPr txBox="1">
            <a:spLocks noGrp="1"/>
          </p:cNvSpPr>
          <p:nvPr>
            <p:ph type="subTitle" idx="2"/>
          </p:nvPr>
        </p:nvSpPr>
        <p:spPr>
          <a:xfrm>
            <a:off x="9468544" y="3867894"/>
            <a:ext cx="261185" cy="2989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75" name="Google Shape;475;p34"/>
          <p:cNvSpPr txBox="1">
            <a:spLocks noGrp="1"/>
          </p:cNvSpPr>
          <p:nvPr>
            <p:ph type="subTitle" idx="3"/>
          </p:nvPr>
        </p:nvSpPr>
        <p:spPr>
          <a:xfrm>
            <a:off x="9324528" y="3651870"/>
            <a:ext cx="2952328" cy="11521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76" name="Google Shape;476;p34"/>
          <p:cNvSpPr txBox="1">
            <a:spLocks noGrp="1"/>
          </p:cNvSpPr>
          <p:nvPr>
            <p:ph type="subTitle" idx="4"/>
          </p:nvPr>
        </p:nvSpPr>
        <p:spPr>
          <a:xfrm>
            <a:off x="467544" y="927786"/>
            <a:ext cx="3240360" cy="59561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smtClean="0"/>
              <a:t>Sequence Diagram:</a:t>
            </a:r>
            <a:endParaRPr dirty="0"/>
          </a:p>
        </p:txBody>
      </p:sp>
      <p:sp>
        <p:nvSpPr>
          <p:cNvPr id="478" name="Google Shape;478;p34"/>
          <p:cNvSpPr txBox="1">
            <a:spLocks noGrp="1"/>
          </p:cNvSpPr>
          <p:nvPr>
            <p:ph type="subTitle" idx="6"/>
          </p:nvPr>
        </p:nvSpPr>
        <p:spPr>
          <a:xfrm>
            <a:off x="8388424" y="2427734"/>
            <a:ext cx="2394900"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p>
        </p:txBody>
      </p:sp>
      <p:sp>
        <p:nvSpPr>
          <p:cNvPr id="2" name="Subtitle 1"/>
          <p:cNvSpPr>
            <a:spLocks noGrp="1"/>
          </p:cNvSpPr>
          <p:nvPr>
            <p:ph type="subTitle" idx="5"/>
          </p:nvPr>
        </p:nvSpPr>
        <p:spPr>
          <a:xfrm>
            <a:off x="8460432" y="2931790"/>
            <a:ext cx="2394900" cy="406200"/>
          </a:xfrm>
        </p:spPr>
        <p:txBody>
          <a:bodyPr/>
          <a:lstStyle/>
          <a:p>
            <a:endParaRPr lang="en-IN" dirty="0"/>
          </a:p>
        </p:txBody>
      </p:sp>
      <p:sp>
        <p:nvSpPr>
          <p:cNvPr id="3" name="Rectangle 2"/>
          <p:cNvSpPr/>
          <p:nvPr/>
        </p:nvSpPr>
        <p:spPr>
          <a:xfrm>
            <a:off x="467544" y="339502"/>
            <a:ext cx="5688632" cy="400110"/>
          </a:xfrm>
          <a:prstGeom prst="rect">
            <a:avLst/>
          </a:prstGeom>
        </p:spPr>
        <p:txBody>
          <a:bodyPr wrap="square">
            <a:spAutoFit/>
          </a:bodyPr>
          <a:lstStyle/>
          <a:p>
            <a:pPr lvl="0" algn="ctr">
              <a:buClr>
                <a:srgbClr val="FFFFFF"/>
              </a:buClr>
              <a:buSzPts val="2000"/>
            </a:pPr>
            <a:r>
              <a:rPr lang="en-IN" sz="2000" dirty="0" smtClean="0">
                <a:solidFill>
                  <a:schemeClr val="tx1"/>
                </a:solidFill>
                <a:latin typeface="Trispace"/>
                <a:sym typeface="Trispace"/>
              </a:rPr>
              <a:t>3 Project Design</a:t>
            </a:r>
            <a:endParaRPr lang="en-IN" sz="2000" dirty="0">
              <a:solidFill>
                <a:schemeClr val="tx1"/>
              </a:solidFill>
              <a:latin typeface="Trispace"/>
              <a:sym typeface="Trispace"/>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12" y="1635646"/>
            <a:ext cx="4976269" cy="2880597"/>
          </a:xfrm>
          <a:prstGeom prst="rect">
            <a:avLst/>
          </a:prstGeom>
        </p:spPr>
      </p:pic>
    </p:spTree>
    <p:extLst>
      <p:ext uri="{BB962C8B-B14F-4D97-AF65-F5344CB8AC3E}">
        <p14:creationId xmlns:p14="http://schemas.microsoft.com/office/powerpoint/2010/main" val="20659273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9"/>
          <p:cNvSpPr txBox="1">
            <a:spLocks noGrp="1"/>
          </p:cNvSpPr>
          <p:nvPr>
            <p:ph type="title"/>
          </p:nvPr>
        </p:nvSpPr>
        <p:spPr>
          <a:xfrm>
            <a:off x="467544" y="1059582"/>
            <a:ext cx="7452320" cy="1080120"/>
          </a:xfrm>
          <a:prstGeom prst="rect">
            <a:avLst/>
          </a:prstGeom>
        </p:spPr>
        <p:txBody>
          <a:bodyPr spcFirstLastPara="1" wrap="square" lIns="91425" tIns="91425" rIns="91425" bIns="91425" anchor="t" anchorCtr="0">
            <a:noAutofit/>
          </a:bodyPr>
          <a:lstStyle/>
          <a:p>
            <a:pPr lvl="0"/>
            <a:r>
              <a:rPr lang="en-US" dirty="0" smtClean="0"/>
              <a:t>Module 1: User </a:t>
            </a:r>
            <a:r>
              <a:rPr lang="en-US" dirty="0" err="1" smtClean="0"/>
              <a:t>Github</a:t>
            </a:r>
            <a:r>
              <a:rPr lang="en-US" dirty="0" smtClean="0"/>
              <a:t> Profile </a:t>
            </a:r>
            <a:br>
              <a:rPr lang="en-US" dirty="0" smtClean="0"/>
            </a:br>
            <a:r>
              <a:rPr lang="en-US" dirty="0" smtClean="0"/>
              <a:t>Analyzer</a:t>
            </a:r>
            <a:endParaRPr dirty="0"/>
          </a:p>
        </p:txBody>
      </p:sp>
      <p:sp>
        <p:nvSpPr>
          <p:cNvPr id="369" name="Google Shape;369;p29"/>
          <p:cNvSpPr txBox="1"/>
          <p:nvPr/>
        </p:nvSpPr>
        <p:spPr>
          <a:xfrm>
            <a:off x="1678963" y="4096200"/>
            <a:ext cx="1898400" cy="50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000" b="1" u="sng" dirty="0">
              <a:solidFill>
                <a:schemeClr val="dk2"/>
              </a:solidFill>
              <a:latin typeface="Maven Pro"/>
              <a:ea typeface="Maven Pro"/>
              <a:cs typeface="Maven Pro"/>
              <a:sym typeface="Maven Pro"/>
            </a:endParaRPr>
          </a:p>
        </p:txBody>
      </p:sp>
      <p:sp>
        <p:nvSpPr>
          <p:cNvPr id="8" name="Google Shape;367;p29"/>
          <p:cNvSpPr txBox="1">
            <a:spLocks/>
          </p:cNvSpPr>
          <p:nvPr/>
        </p:nvSpPr>
        <p:spPr>
          <a:xfrm>
            <a:off x="251520" y="2427734"/>
            <a:ext cx="7992888" cy="12241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Trispace"/>
              <a:buNone/>
              <a:defRPr sz="2800" b="0" i="0" u="none" strike="noStrike" cap="none">
                <a:solidFill>
                  <a:schemeClr val="dk1"/>
                </a:solidFill>
                <a:latin typeface="Trispace"/>
                <a:ea typeface="Trispace"/>
                <a:cs typeface="Trispace"/>
                <a:sym typeface="Trispace"/>
              </a:defRPr>
            </a:lvl1pPr>
            <a:lvl2pPr marR="0" lvl="1" algn="l" rtl="0">
              <a:lnSpc>
                <a:spcPct val="100000"/>
              </a:lnSpc>
              <a:spcBef>
                <a:spcPts val="0"/>
              </a:spcBef>
              <a:spcAft>
                <a:spcPts val="0"/>
              </a:spcAft>
              <a:buClr>
                <a:schemeClr val="dk1"/>
              </a:buClr>
              <a:buSzPts val="2800"/>
              <a:buFont typeface="Trispace"/>
              <a:buNone/>
              <a:defRPr sz="2800" b="0" i="0" u="none" strike="noStrike" cap="none">
                <a:solidFill>
                  <a:schemeClr val="dk1"/>
                </a:solidFill>
                <a:latin typeface="Trispace"/>
                <a:ea typeface="Trispace"/>
                <a:cs typeface="Trispace"/>
                <a:sym typeface="Trispace"/>
              </a:defRPr>
            </a:lvl2pPr>
            <a:lvl3pPr marR="0" lvl="2" algn="l" rtl="0">
              <a:lnSpc>
                <a:spcPct val="100000"/>
              </a:lnSpc>
              <a:spcBef>
                <a:spcPts val="0"/>
              </a:spcBef>
              <a:spcAft>
                <a:spcPts val="0"/>
              </a:spcAft>
              <a:buClr>
                <a:schemeClr val="dk1"/>
              </a:buClr>
              <a:buSzPts val="2800"/>
              <a:buFont typeface="Trispace"/>
              <a:buNone/>
              <a:defRPr sz="2800" b="0" i="0" u="none" strike="noStrike" cap="none">
                <a:solidFill>
                  <a:schemeClr val="dk1"/>
                </a:solidFill>
                <a:latin typeface="Trispace"/>
                <a:ea typeface="Trispace"/>
                <a:cs typeface="Trispace"/>
                <a:sym typeface="Trispace"/>
              </a:defRPr>
            </a:lvl3pPr>
            <a:lvl4pPr marR="0" lvl="3" algn="l" rtl="0">
              <a:lnSpc>
                <a:spcPct val="100000"/>
              </a:lnSpc>
              <a:spcBef>
                <a:spcPts val="0"/>
              </a:spcBef>
              <a:spcAft>
                <a:spcPts val="0"/>
              </a:spcAft>
              <a:buClr>
                <a:schemeClr val="dk1"/>
              </a:buClr>
              <a:buSzPts val="2800"/>
              <a:buFont typeface="Trispace"/>
              <a:buNone/>
              <a:defRPr sz="2800" b="0" i="0" u="none" strike="noStrike" cap="none">
                <a:solidFill>
                  <a:schemeClr val="dk1"/>
                </a:solidFill>
                <a:latin typeface="Trispace"/>
                <a:ea typeface="Trispace"/>
                <a:cs typeface="Trispace"/>
                <a:sym typeface="Trispace"/>
              </a:defRPr>
            </a:lvl4pPr>
            <a:lvl5pPr marR="0" lvl="4" algn="l" rtl="0">
              <a:lnSpc>
                <a:spcPct val="100000"/>
              </a:lnSpc>
              <a:spcBef>
                <a:spcPts val="0"/>
              </a:spcBef>
              <a:spcAft>
                <a:spcPts val="0"/>
              </a:spcAft>
              <a:buClr>
                <a:schemeClr val="dk1"/>
              </a:buClr>
              <a:buSzPts val="2800"/>
              <a:buFont typeface="Trispace"/>
              <a:buNone/>
              <a:defRPr sz="2800" b="0" i="0" u="none" strike="noStrike" cap="none">
                <a:solidFill>
                  <a:schemeClr val="dk1"/>
                </a:solidFill>
                <a:latin typeface="Trispace"/>
                <a:ea typeface="Trispace"/>
                <a:cs typeface="Trispace"/>
                <a:sym typeface="Trispace"/>
              </a:defRPr>
            </a:lvl5pPr>
            <a:lvl6pPr marR="0" lvl="5" algn="l" rtl="0">
              <a:lnSpc>
                <a:spcPct val="100000"/>
              </a:lnSpc>
              <a:spcBef>
                <a:spcPts val="0"/>
              </a:spcBef>
              <a:spcAft>
                <a:spcPts val="0"/>
              </a:spcAft>
              <a:buClr>
                <a:schemeClr val="dk1"/>
              </a:buClr>
              <a:buSzPts val="2800"/>
              <a:buFont typeface="Trispace"/>
              <a:buNone/>
              <a:defRPr sz="2800" b="0" i="0" u="none" strike="noStrike" cap="none">
                <a:solidFill>
                  <a:schemeClr val="dk1"/>
                </a:solidFill>
                <a:latin typeface="Trispace"/>
                <a:ea typeface="Trispace"/>
                <a:cs typeface="Trispace"/>
                <a:sym typeface="Trispace"/>
              </a:defRPr>
            </a:lvl6pPr>
            <a:lvl7pPr marR="0" lvl="6" algn="l" rtl="0">
              <a:lnSpc>
                <a:spcPct val="100000"/>
              </a:lnSpc>
              <a:spcBef>
                <a:spcPts val="0"/>
              </a:spcBef>
              <a:spcAft>
                <a:spcPts val="0"/>
              </a:spcAft>
              <a:buClr>
                <a:schemeClr val="dk1"/>
              </a:buClr>
              <a:buSzPts val="2800"/>
              <a:buFont typeface="Trispace"/>
              <a:buNone/>
              <a:defRPr sz="2800" b="0" i="0" u="none" strike="noStrike" cap="none">
                <a:solidFill>
                  <a:schemeClr val="dk1"/>
                </a:solidFill>
                <a:latin typeface="Trispace"/>
                <a:ea typeface="Trispace"/>
                <a:cs typeface="Trispace"/>
                <a:sym typeface="Trispace"/>
              </a:defRPr>
            </a:lvl7pPr>
            <a:lvl8pPr marR="0" lvl="7" algn="l" rtl="0">
              <a:lnSpc>
                <a:spcPct val="100000"/>
              </a:lnSpc>
              <a:spcBef>
                <a:spcPts val="0"/>
              </a:spcBef>
              <a:spcAft>
                <a:spcPts val="0"/>
              </a:spcAft>
              <a:buClr>
                <a:schemeClr val="dk1"/>
              </a:buClr>
              <a:buSzPts val="2800"/>
              <a:buFont typeface="Trispace"/>
              <a:buNone/>
              <a:defRPr sz="2800" b="0" i="0" u="none" strike="noStrike" cap="none">
                <a:solidFill>
                  <a:schemeClr val="dk1"/>
                </a:solidFill>
                <a:latin typeface="Trispace"/>
                <a:ea typeface="Trispace"/>
                <a:cs typeface="Trispace"/>
                <a:sym typeface="Trispace"/>
              </a:defRPr>
            </a:lvl8pPr>
            <a:lvl9pPr marR="0" lvl="8" algn="l" rtl="0">
              <a:lnSpc>
                <a:spcPct val="100000"/>
              </a:lnSpc>
              <a:spcBef>
                <a:spcPts val="0"/>
              </a:spcBef>
              <a:spcAft>
                <a:spcPts val="0"/>
              </a:spcAft>
              <a:buClr>
                <a:schemeClr val="dk1"/>
              </a:buClr>
              <a:buSzPts val="2800"/>
              <a:buFont typeface="Trispace"/>
              <a:buNone/>
              <a:defRPr sz="2800" b="0" i="0" u="none" strike="noStrike" cap="none">
                <a:solidFill>
                  <a:schemeClr val="dk1"/>
                </a:solidFill>
                <a:latin typeface="Trispace"/>
                <a:ea typeface="Trispace"/>
                <a:cs typeface="Trispace"/>
                <a:sym typeface="Trispace"/>
              </a:defRPr>
            </a:lvl9pPr>
          </a:lstStyle>
          <a:p>
            <a:r>
              <a:rPr lang="en-US" dirty="0" smtClean="0"/>
              <a:t>Module 2: Repository Security Scanner</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34"/>
          <p:cNvSpPr txBox="1">
            <a:spLocks noGrp="1"/>
          </p:cNvSpPr>
          <p:nvPr>
            <p:ph type="title"/>
          </p:nvPr>
        </p:nvSpPr>
        <p:spPr>
          <a:xfrm>
            <a:off x="8316416" y="2331940"/>
            <a:ext cx="2154913" cy="288047"/>
          </a:xfrm>
          <a:prstGeom prst="rect">
            <a:avLst/>
          </a:prstGeom>
        </p:spPr>
        <p:txBody>
          <a:bodyPr spcFirstLastPara="1" wrap="square" lIns="91425" tIns="91425" rIns="91425" bIns="91425" anchor="t" anchorCtr="0">
            <a:noAutofit/>
          </a:bodyPr>
          <a:lstStyle/>
          <a:p>
            <a:pPr lvl="0"/>
            <a:endParaRPr sz="1000" dirty="0"/>
          </a:p>
        </p:txBody>
      </p:sp>
      <p:sp>
        <p:nvSpPr>
          <p:cNvPr id="473" name="Google Shape;473;p34"/>
          <p:cNvSpPr txBox="1">
            <a:spLocks noGrp="1"/>
          </p:cNvSpPr>
          <p:nvPr>
            <p:ph type="subTitle" idx="1"/>
          </p:nvPr>
        </p:nvSpPr>
        <p:spPr>
          <a:xfrm>
            <a:off x="1403041" y="894413"/>
            <a:ext cx="7559691" cy="3765569"/>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sz="1400" dirty="0"/>
              <a:t>Phase 1: Data Gathering and </a:t>
            </a:r>
            <a:r>
              <a:rPr lang="en-US" sz="1400" dirty="0" smtClean="0"/>
              <a:t>Preparation</a:t>
            </a:r>
          </a:p>
          <a:p>
            <a:pPr>
              <a:buFont typeface="Arial" panose="020B0604020202020204" pitchFamily="34" charset="0"/>
              <a:buChar char="•"/>
            </a:pPr>
            <a:r>
              <a:rPr lang="en-IN" sz="1400" dirty="0"/>
              <a:t>Phase 2: System </a:t>
            </a:r>
            <a:r>
              <a:rPr lang="en-IN" sz="1400" dirty="0" smtClean="0"/>
              <a:t>Design - </a:t>
            </a:r>
            <a:r>
              <a:rPr lang="en-US" sz="1400" dirty="0"/>
              <a:t>Partition the project into two phases: User Profile Analyzer and Security Scanner</a:t>
            </a:r>
            <a:r>
              <a:rPr lang="en-US" sz="1400" dirty="0" smtClean="0"/>
              <a:t>.</a:t>
            </a:r>
          </a:p>
          <a:p>
            <a:pPr>
              <a:buFont typeface="Arial" panose="020B0604020202020204" pitchFamily="34" charset="0"/>
              <a:buChar char="•"/>
            </a:pPr>
            <a:r>
              <a:rPr lang="en-IN" sz="1400" dirty="0"/>
              <a:t>Phase 3: User Profile </a:t>
            </a:r>
            <a:r>
              <a:rPr lang="en-IN" sz="1400" dirty="0" err="1" smtClean="0"/>
              <a:t>Analyzer</a:t>
            </a:r>
            <a:r>
              <a:rPr lang="en-IN" sz="1400" dirty="0" smtClean="0"/>
              <a:t> - </a:t>
            </a:r>
            <a:r>
              <a:rPr lang="en-US" sz="1400" dirty="0"/>
              <a:t>Create a generalized logistics of data flow for the User Profile Analyzer. Analyze which parameters are important for </a:t>
            </a:r>
            <a:r>
              <a:rPr lang="en-US" sz="1400" dirty="0" err="1"/>
              <a:t>analysing</a:t>
            </a:r>
            <a:r>
              <a:rPr lang="en-US" sz="1400" dirty="0"/>
              <a:t> a user profile on GitHub</a:t>
            </a:r>
            <a:r>
              <a:rPr lang="en-US" sz="1400" dirty="0" smtClean="0"/>
              <a:t>.</a:t>
            </a:r>
          </a:p>
          <a:p>
            <a:pPr>
              <a:buFont typeface="Arial" panose="020B0604020202020204" pitchFamily="34" charset="0"/>
              <a:buChar char="•"/>
            </a:pPr>
            <a:r>
              <a:rPr lang="en-IN" sz="1400" dirty="0"/>
              <a:t>Phase 4: Security </a:t>
            </a:r>
            <a:r>
              <a:rPr lang="en-IN" sz="1400" dirty="0" smtClean="0"/>
              <a:t>Scanner - </a:t>
            </a:r>
            <a:r>
              <a:rPr lang="en-US" sz="1400" dirty="0"/>
              <a:t>Create a logistics to make the tool and the dataflow for the analysis of the codebases. Analyze the method which will be used for making the tool</a:t>
            </a:r>
            <a:r>
              <a:rPr lang="en-US" sz="1400" dirty="0" smtClean="0"/>
              <a:t>.</a:t>
            </a:r>
          </a:p>
          <a:p>
            <a:pPr>
              <a:buFont typeface="Arial" panose="020B0604020202020204" pitchFamily="34" charset="0"/>
              <a:buChar char="•"/>
            </a:pPr>
            <a:r>
              <a:rPr lang="en-US" sz="1400" dirty="0"/>
              <a:t>Phase 5: Technology Usage Identify the technologies that will be used for the </a:t>
            </a:r>
            <a:r>
              <a:rPr lang="en-US" sz="1400" dirty="0" smtClean="0"/>
              <a:t>project.</a:t>
            </a:r>
          </a:p>
          <a:p>
            <a:pPr>
              <a:buFont typeface="Arial" panose="020B0604020202020204" pitchFamily="34" charset="0"/>
              <a:buChar char="•"/>
            </a:pPr>
            <a:r>
              <a:rPr lang="en-US" sz="1400" dirty="0"/>
              <a:t>Phase 6: Development of Phase 1 (Frontend</a:t>
            </a:r>
            <a:r>
              <a:rPr lang="en-US" sz="1400" dirty="0" smtClean="0"/>
              <a:t>)</a:t>
            </a:r>
          </a:p>
          <a:p>
            <a:pPr>
              <a:buFont typeface="Arial" panose="020B0604020202020204" pitchFamily="34" charset="0"/>
              <a:buChar char="•"/>
            </a:pPr>
            <a:r>
              <a:rPr lang="en-US" sz="1400" dirty="0"/>
              <a:t>Phase 7: Development of Phase 1 (Backend</a:t>
            </a:r>
            <a:r>
              <a:rPr lang="en-US" sz="1400" dirty="0" smtClean="0"/>
              <a:t>)</a:t>
            </a:r>
          </a:p>
          <a:p>
            <a:pPr>
              <a:buFont typeface="Arial" panose="020B0604020202020204" pitchFamily="34" charset="0"/>
              <a:buChar char="•"/>
            </a:pPr>
            <a:r>
              <a:rPr lang="en-US" sz="1400" dirty="0"/>
              <a:t>Phase 8: Development of Phase 2 (Frontend</a:t>
            </a:r>
            <a:r>
              <a:rPr lang="en-US" sz="1400" dirty="0" smtClean="0"/>
              <a:t>)</a:t>
            </a:r>
          </a:p>
          <a:p>
            <a:pPr>
              <a:buFont typeface="Arial" panose="020B0604020202020204" pitchFamily="34" charset="0"/>
              <a:buChar char="•"/>
            </a:pPr>
            <a:r>
              <a:rPr lang="en-US" sz="1400" dirty="0"/>
              <a:t>Phase 9: Development of Phase 2 (Backend</a:t>
            </a:r>
            <a:r>
              <a:rPr lang="en-US" sz="1400" dirty="0" smtClean="0"/>
              <a:t>)</a:t>
            </a:r>
          </a:p>
          <a:p>
            <a:pPr>
              <a:buFont typeface="Arial" panose="020B0604020202020204" pitchFamily="34" charset="0"/>
              <a:buChar char="•"/>
            </a:pPr>
            <a:r>
              <a:rPr lang="en-IN" sz="1400" dirty="0"/>
              <a:t>Phase 10: Deployment </a:t>
            </a:r>
            <a:endParaRPr lang="en-US" sz="1400" b="1" dirty="0" smtClean="0"/>
          </a:p>
        </p:txBody>
      </p:sp>
      <p:sp>
        <p:nvSpPr>
          <p:cNvPr id="474" name="Google Shape;474;p34"/>
          <p:cNvSpPr txBox="1">
            <a:spLocks noGrp="1"/>
          </p:cNvSpPr>
          <p:nvPr>
            <p:ph type="subTitle" idx="2"/>
          </p:nvPr>
        </p:nvSpPr>
        <p:spPr>
          <a:xfrm>
            <a:off x="9468544" y="3867894"/>
            <a:ext cx="261185" cy="2989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75" name="Google Shape;475;p34"/>
          <p:cNvSpPr txBox="1">
            <a:spLocks noGrp="1"/>
          </p:cNvSpPr>
          <p:nvPr>
            <p:ph type="subTitle" idx="3"/>
          </p:nvPr>
        </p:nvSpPr>
        <p:spPr>
          <a:xfrm>
            <a:off x="9324528" y="3651870"/>
            <a:ext cx="2952328" cy="11521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76" name="Google Shape;476;p34"/>
          <p:cNvSpPr txBox="1">
            <a:spLocks noGrp="1"/>
          </p:cNvSpPr>
          <p:nvPr>
            <p:ph type="subTitle" idx="4"/>
          </p:nvPr>
        </p:nvSpPr>
        <p:spPr>
          <a:xfrm>
            <a:off x="8388424" y="1635646"/>
            <a:ext cx="2394900"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p>
        </p:txBody>
      </p:sp>
      <p:sp>
        <p:nvSpPr>
          <p:cNvPr id="478" name="Google Shape;478;p34"/>
          <p:cNvSpPr txBox="1">
            <a:spLocks noGrp="1"/>
          </p:cNvSpPr>
          <p:nvPr>
            <p:ph type="subTitle" idx="6"/>
          </p:nvPr>
        </p:nvSpPr>
        <p:spPr>
          <a:xfrm>
            <a:off x="8388424" y="2427734"/>
            <a:ext cx="2394900"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p>
        </p:txBody>
      </p:sp>
      <p:sp>
        <p:nvSpPr>
          <p:cNvPr id="479" name="Google Shape;479;p34"/>
          <p:cNvSpPr/>
          <p:nvPr/>
        </p:nvSpPr>
        <p:spPr>
          <a:xfrm>
            <a:off x="481911" y="1347614"/>
            <a:ext cx="786481" cy="792088"/>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4"/>
          <p:cNvSpPr/>
          <p:nvPr/>
        </p:nvSpPr>
        <p:spPr>
          <a:xfrm>
            <a:off x="504634" y="2233480"/>
            <a:ext cx="763757" cy="857962"/>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4"/>
          <p:cNvSpPr/>
          <p:nvPr/>
        </p:nvSpPr>
        <p:spPr>
          <a:xfrm>
            <a:off x="459316" y="3163440"/>
            <a:ext cx="796685" cy="920468"/>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4"/>
          <p:cNvSpPr/>
          <p:nvPr/>
        </p:nvSpPr>
        <p:spPr>
          <a:xfrm>
            <a:off x="5736947" y="79636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3" name="Google Shape;483;p34"/>
          <p:cNvGrpSpPr/>
          <p:nvPr/>
        </p:nvGrpSpPr>
        <p:grpSpPr>
          <a:xfrm>
            <a:off x="651584" y="1556977"/>
            <a:ext cx="447546" cy="373361"/>
            <a:chOff x="2544378" y="1577035"/>
            <a:chExt cx="487449" cy="430700"/>
          </a:xfrm>
        </p:grpSpPr>
        <p:sp>
          <p:nvSpPr>
            <p:cNvPr id="484" name="Google Shape;484;p34"/>
            <p:cNvSpPr/>
            <p:nvPr/>
          </p:nvSpPr>
          <p:spPr>
            <a:xfrm>
              <a:off x="2690137" y="1664129"/>
              <a:ext cx="196889" cy="142048"/>
            </a:xfrm>
            <a:custGeom>
              <a:avLst/>
              <a:gdLst/>
              <a:ahLst/>
              <a:cxnLst/>
              <a:rect l="l" t="t" r="r" b="b"/>
              <a:pathLst>
                <a:path w="1856" h="1339" extrusionOk="0">
                  <a:moveTo>
                    <a:pt x="928" y="1071"/>
                  </a:moveTo>
                  <a:cubicBezTo>
                    <a:pt x="705" y="1071"/>
                    <a:pt x="518" y="892"/>
                    <a:pt x="518" y="669"/>
                  </a:cubicBezTo>
                  <a:cubicBezTo>
                    <a:pt x="518" y="446"/>
                    <a:pt x="705" y="268"/>
                    <a:pt x="928" y="268"/>
                  </a:cubicBezTo>
                  <a:cubicBezTo>
                    <a:pt x="1151" y="268"/>
                    <a:pt x="1329" y="446"/>
                    <a:pt x="1329" y="669"/>
                  </a:cubicBezTo>
                  <a:cubicBezTo>
                    <a:pt x="1329" y="892"/>
                    <a:pt x="1151" y="1071"/>
                    <a:pt x="928" y="1071"/>
                  </a:cubicBezTo>
                  <a:close/>
                  <a:moveTo>
                    <a:pt x="928" y="0"/>
                  </a:moveTo>
                  <a:cubicBezTo>
                    <a:pt x="384" y="0"/>
                    <a:pt x="81" y="500"/>
                    <a:pt x="0" y="669"/>
                  </a:cubicBezTo>
                  <a:cubicBezTo>
                    <a:pt x="36" y="740"/>
                    <a:pt x="107" y="865"/>
                    <a:pt x="214" y="990"/>
                  </a:cubicBezTo>
                  <a:cubicBezTo>
                    <a:pt x="420" y="1222"/>
                    <a:pt x="660" y="1338"/>
                    <a:pt x="928" y="1338"/>
                  </a:cubicBezTo>
                  <a:cubicBezTo>
                    <a:pt x="1463" y="1338"/>
                    <a:pt x="1767" y="839"/>
                    <a:pt x="1856" y="669"/>
                  </a:cubicBezTo>
                  <a:cubicBezTo>
                    <a:pt x="1820" y="598"/>
                    <a:pt x="1749" y="473"/>
                    <a:pt x="1633" y="348"/>
                  </a:cubicBezTo>
                  <a:cubicBezTo>
                    <a:pt x="1428" y="116"/>
                    <a:pt x="1187" y="0"/>
                    <a:pt x="9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4"/>
            <p:cNvSpPr/>
            <p:nvPr/>
          </p:nvSpPr>
          <p:spPr>
            <a:xfrm>
              <a:off x="2774367" y="1720884"/>
              <a:ext cx="28430" cy="28431"/>
            </a:xfrm>
            <a:custGeom>
              <a:avLst/>
              <a:gdLst/>
              <a:ahLst/>
              <a:cxnLst/>
              <a:rect l="l" t="t" r="r" b="b"/>
              <a:pathLst>
                <a:path w="268" h="268" extrusionOk="0">
                  <a:moveTo>
                    <a:pt x="134" y="0"/>
                  </a:moveTo>
                  <a:cubicBezTo>
                    <a:pt x="205" y="0"/>
                    <a:pt x="268" y="63"/>
                    <a:pt x="268" y="134"/>
                  </a:cubicBezTo>
                  <a:cubicBezTo>
                    <a:pt x="268" y="205"/>
                    <a:pt x="205" y="268"/>
                    <a:pt x="134" y="268"/>
                  </a:cubicBezTo>
                  <a:cubicBezTo>
                    <a:pt x="54" y="268"/>
                    <a:pt x="0" y="205"/>
                    <a:pt x="0" y="134"/>
                  </a:cubicBezTo>
                  <a:cubicBezTo>
                    <a:pt x="0" y="63"/>
                    <a:pt x="54"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4"/>
            <p:cNvSpPr/>
            <p:nvPr/>
          </p:nvSpPr>
          <p:spPr>
            <a:xfrm>
              <a:off x="2544378" y="1577035"/>
              <a:ext cx="487449" cy="287809"/>
            </a:xfrm>
            <a:custGeom>
              <a:avLst/>
              <a:gdLst/>
              <a:ahLst/>
              <a:cxnLst/>
              <a:rect l="l" t="t" r="r" b="b"/>
              <a:pathLst>
                <a:path w="4595" h="2713" extrusionOk="0">
                  <a:moveTo>
                    <a:pt x="4051" y="830"/>
                  </a:moveTo>
                  <a:lnTo>
                    <a:pt x="3783" y="830"/>
                  </a:lnTo>
                  <a:lnTo>
                    <a:pt x="3783" y="562"/>
                  </a:lnTo>
                  <a:lnTo>
                    <a:pt x="4051" y="562"/>
                  </a:lnTo>
                  <a:close/>
                  <a:moveTo>
                    <a:pt x="4051" y="1365"/>
                  </a:moveTo>
                  <a:lnTo>
                    <a:pt x="3783" y="1365"/>
                  </a:lnTo>
                  <a:lnTo>
                    <a:pt x="3783" y="1098"/>
                  </a:lnTo>
                  <a:lnTo>
                    <a:pt x="4051" y="1098"/>
                  </a:lnTo>
                  <a:close/>
                  <a:moveTo>
                    <a:pt x="4051" y="1900"/>
                  </a:moveTo>
                  <a:lnTo>
                    <a:pt x="3783" y="1900"/>
                  </a:lnTo>
                  <a:lnTo>
                    <a:pt x="3783" y="1633"/>
                  </a:lnTo>
                  <a:lnTo>
                    <a:pt x="4051" y="1633"/>
                  </a:lnTo>
                  <a:close/>
                  <a:moveTo>
                    <a:pt x="4051" y="2445"/>
                  </a:moveTo>
                  <a:lnTo>
                    <a:pt x="3783" y="2445"/>
                  </a:lnTo>
                  <a:lnTo>
                    <a:pt x="3783" y="2177"/>
                  </a:lnTo>
                  <a:lnTo>
                    <a:pt x="4051" y="2177"/>
                  </a:lnTo>
                  <a:close/>
                  <a:moveTo>
                    <a:pt x="3497" y="1544"/>
                  </a:moveTo>
                  <a:cubicBezTo>
                    <a:pt x="3497" y="1553"/>
                    <a:pt x="3408" y="1767"/>
                    <a:pt x="3212" y="1981"/>
                  </a:cubicBezTo>
                  <a:cubicBezTo>
                    <a:pt x="2962" y="2275"/>
                    <a:pt x="2641" y="2436"/>
                    <a:pt x="2302" y="2436"/>
                  </a:cubicBezTo>
                  <a:cubicBezTo>
                    <a:pt x="1954" y="2436"/>
                    <a:pt x="1642" y="2275"/>
                    <a:pt x="1383" y="1981"/>
                  </a:cubicBezTo>
                  <a:cubicBezTo>
                    <a:pt x="1196" y="1767"/>
                    <a:pt x="1107" y="1553"/>
                    <a:pt x="1098" y="1544"/>
                  </a:cubicBezTo>
                  <a:lnTo>
                    <a:pt x="1080" y="1490"/>
                  </a:lnTo>
                  <a:lnTo>
                    <a:pt x="1098" y="1437"/>
                  </a:lnTo>
                  <a:cubicBezTo>
                    <a:pt x="1107" y="1428"/>
                    <a:pt x="1196" y="1214"/>
                    <a:pt x="1383" y="999"/>
                  </a:cubicBezTo>
                  <a:cubicBezTo>
                    <a:pt x="1642" y="705"/>
                    <a:pt x="1954" y="545"/>
                    <a:pt x="2302" y="545"/>
                  </a:cubicBezTo>
                  <a:cubicBezTo>
                    <a:pt x="2641" y="545"/>
                    <a:pt x="2962" y="705"/>
                    <a:pt x="3212" y="999"/>
                  </a:cubicBezTo>
                  <a:cubicBezTo>
                    <a:pt x="3408" y="1214"/>
                    <a:pt x="3497" y="1428"/>
                    <a:pt x="3497" y="1437"/>
                  </a:cubicBezTo>
                  <a:lnTo>
                    <a:pt x="3524" y="1490"/>
                  </a:lnTo>
                  <a:close/>
                  <a:moveTo>
                    <a:pt x="803" y="830"/>
                  </a:moveTo>
                  <a:lnTo>
                    <a:pt x="536" y="830"/>
                  </a:lnTo>
                  <a:lnTo>
                    <a:pt x="536" y="562"/>
                  </a:lnTo>
                  <a:lnTo>
                    <a:pt x="803" y="562"/>
                  </a:lnTo>
                  <a:close/>
                  <a:moveTo>
                    <a:pt x="803" y="1365"/>
                  </a:moveTo>
                  <a:lnTo>
                    <a:pt x="536" y="1365"/>
                  </a:lnTo>
                  <a:lnTo>
                    <a:pt x="536" y="1098"/>
                  </a:lnTo>
                  <a:lnTo>
                    <a:pt x="803" y="1098"/>
                  </a:lnTo>
                  <a:close/>
                  <a:moveTo>
                    <a:pt x="803" y="1900"/>
                  </a:moveTo>
                  <a:lnTo>
                    <a:pt x="536" y="1900"/>
                  </a:lnTo>
                  <a:lnTo>
                    <a:pt x="536" y="1633"/>
                  </a:lnTo>
                  <a:lnTo>
                    <a:pt x="803" y="1633"/>
                  </a:lnTo>
                  <a:close/>
                  <a:moveTo>
                    <a:pt x="803" y="2445"/>
                  </a:moveTo>
                  <a:lnTo>
                    <a:pt x="536" y="2445"/>
                  </a:lnTo>
                  <a:lnTo>
                    <a:pt x="536" y="2177"/>
                  </a:lnTo>
                  <a:lnTo>
                    <a:pt x="803" y="2177"/>
                  </a:lnTo>
                  <a:close/>
                  <a:moveTo>
                    <a:pt x="4595" y="0"/>
                  </a:moveTo>
                  <a:lnTo>
                    <a:pt x="0" y="0"/>
                  </a:lnTo>
                  <a:lnTo>
                    <a:pt x="0" y="2712"/>
                  </a:lnTo>
                  <a:lnTo>
                    <a:pt x="4595" y="271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4"/>
            <p:cNvSpPr/>
            <p:nvPr/>
          </p:nvSpPr>
          <p:spPr>
            <a:xfrm>
              <a:off x="2544378" y="1893057"/>
              <a:ext cx="487449" cy="114678"/>
            </a:xfrm>
            <a:custGeom>
              <a:avLst/>
              <a:gdLst/>
              <a:ahLst/>
              <a:cxnLst/>
              <a:rect l="l" t="t" r="r" b="b"/>
              <a:pathLst>
                <a:path w="4595" h="1081" extrusionOk="0">
                  <a:moveTo>
                    <a:pt x="0" y="1"/>
                  </a:moveTo>
                  <a:lnTo>
                    <a:pt x="0" y="536"/>
                  </a:lnTo>
                  <a:lnTo>
                    <a:pt x="1758" y="536"/>
                  </a:lnTo>
                  <a:lnTo>
                    <a:pt x="1758" y="813"/>
                  </a:lnTo>
                  <a:lnTo>
                    <a:pt x="536" y="813"/>
                  </a:lnTo>
                  <a:lnTo>
                    <a:pt x="536" y="1080"/>
                  </a:lnTo>
                  <a:lnTo>
                    <a:pt x="4051" y="1080"/>
                  </a:lnTo>
                  <a:lnTo>
                    <a:pt x="4051" y="813"/>
                  </a:lnTo>
                  <a:lnTo>
                    <a:pt x="2837" y="813"/>
                  </a:lnTo>
                  <a:lnTo>
                    <a:pt x="2837" y="536"/>
                  </a:lnTo>
                  <a:lnTo>
                    <a:pt x="4595" y="536"/>
                  </a:lnTo>
                  <a:lnTo>
                    <a:pt x="45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34"/>
          <p:cNvGrpSpPr/>
          <p:nvPr/>
        </p:nvGrpSpPr>
        <p:grpSpPr>
          <a:xfrm>
            <a:off x="707116" y="2475964"/>
            <a:ext cx="361704" cy="372993"/>
            <a:chOff x="3257895" y="1548605"/>
            <a:chExt cx="487555" cy="487461"/>
          </a:xfrm>
        </p:grpSpPr>
        <p:sp>
          <p:nvSpPr>
            <p:cNvPr id="489" name="Google Shape;489;p34"/>
            <p:cNvSpPr/>
            <p:nvPr/>
          </p:nvSpPr>
          <p:spPr>
            <a:xfrm>
              <a:off x="3516314" y="1721839"/>
              <a:ext cx="43600" cy="141093"/>
            </a:xfrm>
            <a:custGeom>
              <a:avLst/>
              <a:gdLst/>
              <a:ahLst/>
              <a:cxnLst/>
              <a:rect l="l" t="t" r="r" b="b"/>
              <a:pathLst>
                <a:path w="411" h="1330" extrusionOk="0">
                  <a:moveTo>
                    <a:pt x="0" y="0"/>
                  </a:moveTo>
                  <a:lnTo>
                    <a:pt x="0" y="1329"/>
                  </a:lnTo>
                  <a:cubicBezTo>
                    <a:pt x="232" y="1267"/>
                    <a:pt x="411" y="1053"/>
                    <a:pt x="411" y="794"/>
                  </a:cubicBezTo>
                  <a:lnTo>
                    <a:pt x="411" y="527"/>
                  </a:lnTo>
                  <a:cubicBezTo>
                    <a:pt x="411" y="268"/>
                    <a:pt x="232" y="5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4"/>
            <p:cNvSpPr/>
            <p:nvPr/>
          </p:nvSpPr>
          <p:spPr>
            <a:xfrm>
              <a:off x="3443434" y="1721839"/>
              <a:ext cx="44555" cy="141093"/>
            </a:xfrm>
            <a:custGeom>
              <a:avLst/>
              <a:gdLst/>
              <a:ahLst/>
              <a:cxnLst/>
              <a:rect l="l" t="t" r="r" b="b"/>
              <a:pathLst>
                <a:path w="420" h="1330" extrusionOk="0">
                  <a:moveTo>
                    <a:pt x="420" y="0"/>
                  </a:moveTo>
                  <a:cubicBezTo>
                    <a:pt x="179" y="54"/>
                    <a:pt x="0" y="268"/>
                    <a:pt x="0" y="527"/>
                  </a:cubicBezTo>
                  <a:lnTo>
                    <a:pt x="0" y="794"/>
                  </a:lnTo>
                  <a:cubicBezTo>
                    <a:pt x="0" y="1053"/>
                    <a:pt x="179" y="1267"/>
                    <a:pt x="420" y="13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4"/>
            <p:cNvSpPr/>
            <p:nvPr/>
          </p:nvSpPr>
          <p:spPr>
            <a:xfrm>
              <a:off x="3372465" y="1662220"/>
              <a:ext cx="258417" cy="259378"/>
            </a:xfrm>
            <a:custGeom>
              <a:avLst/>
              <a:gdLst/>
              <a:ahLst/>
              <a:cxnLst/>
              <a:rect l="l" t="t" r="r" b="b"/>
              <a:pathLst>
                <a:path w="2436" h="2445" extrusionOk="0">
                  <a:moveTo>
                    <a:pt x="2034" y="1356"/>
                  </a:moveTo>
                  <a:cubicBezTo>
                    <a:pt x="2034" y="1820"/>
                    <a:pt x="1651" y="2186"/>
                    <a:pt x="1187" y="2177"/>
                  </a:cubicBezTo>
                  <a:cubicBezTo>
                    <a:pt x="750" y="2159"/>
                    <a:pt x="402" y="1784"/>
                    <a:pt x="402" y="1347"/>
                  </a:cubicBezTo>
                  <a:lnTo>
                    <a:pt x="402" y="1097"/>
                  </a:lnTo>
                  <a:cubicBezTo>
                    <a:pt x="402" y="660"/>
                    <a:pt x="750" y="286"/>
                    <a:pt x="1187" y="277"/>
                  </a:cubicBezTo>
                  <a:cubicBezTo>
                    <a:pt x="1651" y="259"/>
                    <a:pt x="2034" y="625"/>
                    <a:pt x="2034" y="1089"/>
                  </a:cubicBezTo>
                  <a:close/>
                  <a:moveTo>
                    <a:pt x="1222" y="0"/>
                  </a:moveTo>
                  <a:cubicBezTo>
                    <a:pt x="544" y="0"/>
                    <a:pt x="0" y="553"/>
                    <a:pt x="0" y="1222"/>
                  </a:cubicBezTo>
                  <a:cubicBezTo>
                    <a:pt x="0" y="1891"/>
                    <a:pt x="544" y="2445"/>
                    <a:pt x="1222" y="2445"/>
                  </a:cubicBezTo>
                  <a:cubicBezTo>
                    <a:pt x="1892" y="2445"/>
                    <a:pt x="2436" y="1891"/>
                    <a:pt x="2436" y="1222"/>
                  </a:cubicBezTo>
                  <a:cubicBezTo>
                    <a:pt x="2436" y="553"/>
                    <a:pt x="1892" y="0"/>
                    <a:pt x="1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4"/>
            <p:cNvSpPr/>
            <p:nvPr/>
          </p:nvSpPr>
          <p:spPr>
            <a:xfrm>
              <a:off x="3257895" y="1548605"/>
              <a:ext cx="487555" cy="487461"/>
            </a:xfrm>
            <a:custGeom>
              <a:avLst/>
              <a:gdLst/>
              <a:ahLst/>
              <a:cxnLst/>
              <a:rect l="l" t="t" r="r" b="b"/>
              <a:pathLst>
                <a:path w="4596" h="4595" extrusionOk="0">
                  <a:moveTo>
                    <a:pt x="2302" y="3783"/>
                  </a:moveTo>
                  <a:cubicBezTo>
                    <a:pt x="1482" y="3783"/>
                    <a:pt x="813" y="3114"/>
                    <a:pt x="813" y="2293"/>
                  </a:cubicBezTo>
                  <a:cubicBezTo>
                    <a:pt x="813" y="1473"/>
                    <a:pt x="1482" y="804"/>
                    <a:pt x="2302" y="804"/>
                  </a:cubicBezTo>
                  <a:cubicBezTo>
                    <a:pt x="3123" y="804"/>
                    <a:pt x="3783" y="1473"/>
                    <a:pt x="3783" y="2293"/>
                  </a:cubicBezTo>
                  <a:cubicBezTo>
                    <a:pt x="3783" y="3114"/>
                    <a:pt x="3123" y="3783"/>
                    <a:pt x="2302" y="3783"/>
                  </a:cubicBezTo>
                  <a:close/>
                  <a:moveTo>
                    <a:pt x="4595" y="2802"/>
                  </a:moveTo>
                  <a:lnTo>
                    <a:pt x="4595" y="1785"/>
                  </a:lnTo>
                  <a:lnTo>
                    <a:pt x="4238" y="1696"/>
                  </a:lnTo>
                  <a:cubicBezTo>
                    <a:pt x="4203" y="1580"/>
                    <a:pt x="4149" y="1464"/>
                    <a:pt x="4096" y="1348"/>
                  </a:cubicBezTo>
                  <a:lnTo>
                    <a:pt x="4283" y="1036"/>
                  </a:lnTo>
                  <a:lnTo>
                    <a:pt x="3560" y="313"/>
                  </a:lnTo>
                  <a:lnTo>
                    <a:pt x="3248" y="509"/>
                  </a:lnTo>
                  <a:cubicBezTo>
                    <a:pt x="3132" y="447"/>
                    <a:pt x="3016" y="393"/>
                    <a:pt x="2900" y="358"/>
                  </a:cubicBezTo>
                  <a:lnTo>
                    <a:pt x="2811" y="1"/>
                  </a:lnTo>
                  <a:lnTo>
                    <a:pt x="1794" y="1"/>
                  </a:lnTo>
                  <a:lnTo>
                    <a:pt x="1705" y="358"/>
                  </a:lnTo>
                  <a:cubicBezTo>
                    <a:pt x="1580" y="393"/>
                    <a:pt x="1464" y="447"/>
                    <a:pt x="1357" y="509"/>
                  </a:cubicBezTo>
                  <a:lnTo>
                    <a:pt x="1036" y="313"/>
                  </a:lnTo>
                  <a:lnTo>
                    <a:pt x="313" y="1036"/>
                  </a:lnTo>
                  <a:lnTo>
                    <a:pt x="509" y="1348"/>
                  </a:lnTo>
                  <a:cubicBezTo>
                    <a:pt x="447" y="1464"/>
                    <a:pt x="402" y="1580"/>
                    <a:pt x="367" y="1696"/>
                  </a:cubicBezTo>
                  <a:lnTo>
                    <a:pt x="1" y="1785"/>
                  </a:lnTo>
                  <a:lnTo>
                    <a:pt x="1" y="2802"/>
                  </a:lnTo>
                  <a:lnTo>
                    <a:pt x="367" y="2891"/>
                  </a:lnTo>
                  <a:cubicBezTo>
                    <a:pt x="402" y="3016"/>
                    <a:pt x="447" y="3132"/>
                    <a:pt x="509" y="3248"/>
                  </a:cubicBezTo>
                  <a:lnTo>
                    <a:pt x="313" y="3560"/>
                  </a:lnTo>
                  <a:lnTo>
                    <a:pt x="1036" y="4283"/>
                  </a:lnTo>
                  <a:lnTo>
                    <a:pt x="1357" y="4087"/>
                  </a:lnTo>
                  <a:cubicBezTo>
                    <a:pt x="1464" y="4149"/>
                    <a:pt x="1580" y="4194"/>
                    <a:pt x="1705" y="4238"/>
                  </a:cubicBezTo>
                  <a:lnTo>
                    <a:pt x="1794" y="4595"/>
                  </a:lnTo>
                  <a:lnTo>
                    <a:pt x="2811" y="4595"/>
                  </a:lnTo>
                  <a:lnTo>
                    <a:pt x="2900" y="4238"/>
                  </a:lnTo>
                  <a:cubicBezTo>
                    <a:pt x="3016" y="4194"/>
                    <a:pt x="3132" y="4149"/>
                    <a:pt x="3248" y="4087"/>
                  </a:cubicBezTo>
                  <a:lnTo>
                    <a:pt x="3560" y="4283"/>
                  </a:lnTo>
                  <a:lnTo>
                    <a:pt x="4283" y="3560"/>
                  </a:lnTo>
                  <a:lnTo>
                    <a:pt x="4096" y="3248"/>
                  </a:lnTo>
                  <a:cubicBezTo>
                    <a:pt x="4149" y="3132"/>
                    <a:pt x="4203" y="3016"/>
                    <a:pt x="4238" y="29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34"/>
          <p:cNvGrpSpPr/>
          <p:nvPr/>
        </p:nvGrpSpPr>
        <p:grpSpPr>
          <a:xfrm>
            <a:off x="637059" y="3363838"/>
            <a:ext cx="462071" cy="490325"/>
            <a:chOff x="3966743" y="1547650"/>
            <a:chExt cx="498906" cy="490325"/>
          </a:xfrm>
        </p:grpSpPr>
        <p:sp>
          <p:nvSpPr>
            <p:cNvPr id="494" name="Google Shape;494;p34"/>
            <p:cNvSpPr/>
            <p:nvPr/>
          </p:nvSpPr>
          <p:spPr>
            <a:xfrm>
              <a:off x="4173075" y="1702850"/>
              <a:ext cx="28536" cy="28537"/>
            </a:xfrm>
            <a:custGeom>
              <a:avLst/>
              <a:gdLst/>
              <a:ahLst/>
              <a:cxnLst/>
              <a:rect l="l" t="t" r="r" b="b"/>
              <a:pathLst>
                <a:path w="269" h="269" extrusionOk="0">
                  <a:moveTo>
                    <a:pt x="1" y="1"/>
                  </a:moveTo>
                  <a:lnTo>
                    <a:pt x="268" y="1"/>
                  </a:lnTo>
                  <a:lnTo>
                    <a:pt x="268" y="268"/>
                  </a:lnTo>
                  <a:lnTo>
                    <a:pt x="1" y="26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4"/>
            <p:cNvSpPr/>
            <p:nvPr/>
          </p:nvSpPr>
          <p:spPr>
            <a:xfrm>
              <a:off x="3966743" y="1547650"/>
              <a:ext cx="498906" cy="490325"/>
            </a:xfrm>
            <a:custGeom>
              <a:avLst/>
              <a:gdLst/>
              <a:ahLst/>
              <a:cxnLst/>
              <a:rect l="l" t="t" r="r" b="b"/>
              <a:pathLst>
                <a:path w="4703" h="4622" extrusionOk="0">
                  <a:moveTo>
                    <a:pt x="2748" y="1196"/>
                  </a:moveTo>
                  <a:lnTo>
                    <a:pt x="3025" y="1196"/>
                  </a:lnTo>
                  <a:lnTo>
                    <a:pt x="3025" y="2267"/>
                  </a:lnTo>
                  <a:lnTo>
                    <a:pt x="2748" y="2267"/>
                  </a:lnTo>
                  <a:close/>
                  <a:moveTo>
                    <a:pt x="1946" y="1999"/>
                  </a:moveTo>
                  <a:lnTo>
                    <a:pt x="1946" y="2267"/>
                  </a:lnTo>
                  <a:lnTo>
                    <a:pt x="1678" y="2267"/>
                  </a:lnTo>
                  <a:lnTo>
                    <a:pt x="1678" y="1196"/>
                  </a:lnTo>
                  <a:lnTo>
                    <a:pt x="2481" y="1196"/>
                  </a:lnTo>
                  <a:lnTo>
                    <a:pt x="2481" y="2267"/>
                  </a:lnTo>
                  <a:lnTo>
                    <a:pt x="2213" y="2267"/>
                  </a:lnTo>
                  <a:lnTo>
                    <a:pt x="2213" y="1999"/>
                  </a:lnTo>
                  <a:close/>
                  <a:moveTo>
                    <a:pt x="4104" y="3533"/>
                  </a:moveTo>
                  <a:cubicBezTo>
                    <a:pt x="3855" y="3533"/>
                    <a:pt x="3641" y="3703"/>
                    <a:pt x="3587" y="3935"/>
                  </a:cubicBezTo>
                  <a:lnTo>
                    <a:pt x="2873" y="3935"/>
                  </a:lnTo>
                  <a:cubicBezTo>
                    <a:pt x="2820" y="3748"/>
                    <a:pt x="2668" y="3596"/>
                    <a:pt x="2481" y="3551"/>
                  </a:cubicBezTo>
                  <a:lnTo>
                    <a:pt x="2481" y="2900"/>
                  </a:lnTo>
                  <a:lnTo>
                    <a:pt x="3730" y="2900"/>
                  </a:lnTo>
                  <a:cubicBezTo>
                    <a:pt x="4167" y="2900"/>
                    <a:pt x="4577" y="2552"/>
                    <a:pt x="4631" y="2115"/>
                  </a:cubicBezTo>
                  <a:cubicBezTo>
                    <a:pt x="4702" y="1642"/>
                    <a:pt x="4399" y="1223"/>
                    <a:pt x="3962" y="1116"/>
                  </a:cubicBezTo>
                  <a:cubicBezTo>
                    <a:pt x="3908" y="491"/>
                    <a:pt x="3382" y="1"/>
                    <a:pt x="2748" y="1"/>
                  </a:cubicBezTo>
                  <a:cubicBezTo>
                    <a:pt x="2445" y="1"/>
                    <a:pt x="2160" y="117"/>
                    <a:pt x="1937" y="313"/>
                  </a:cubicBezTo>
                  <a:cubicBezTo>
                    <a:pt x="1856" y="286"/>
                    <a:pt x="1767" y="277"/>
                    <a:pt x="1669" y="277"/>
                  </a:cubicBezTo>
                  <a:cubicBezTo>
                    <a:pt x="1187" y="277"/>
                    <a:pt x="786" y="643"/>
                    <a:pt x="732" y="1116"/>
                  </a:cubicBezTo>
                  <a:cubicBezTo>
                    <a:pt x="295" y="1223"/>
                    <a:pt x="1" y="1642"/>
                    <a:pt x="63" y="2115"/>
                  </a:cubicBezTo>
                  <a:cubicBezTo>
                    <a:pt x="117" y="2543"/>
                    <a:pt x="527" y="2900"/>
                    <a:pt x="964" y="2900"/>
                  </a:cubicBezTo>
                  <a:lnTo>
                    <a:pt x="2213" y="2900"/>
                  </a:lnTo>
                  <a:lnTo>
                    <a:pt x="2213" y="3551"/>
                  </a:lnTo>
                  <a:cubicBezTo>
                    <a:pt x="2026" y="3596"/>
                    <a:pt x="1874" y="3748"/>
                    <a:pt x="1830" y="3935"/>
                  </a:cubicBezTo>
                  <a:lnTo>
                    <a:pt x="1107" y="3935"/>
                  </a:lnTo>
                  <a:cubicBezTo>
                    <a:pt x="1053" y="3694"/>
                    <a:pt x="821" y="3525"/>
                    <a:pt x="563" y="3533"/>
                  </a:cubicBezTo>
                  <a:cubicBezTo>
                    <a:pt x="286" y="3551"/>
                    <a:pt x="63" y="3774"/>
                    <a:pt x="54" y="4051"/>
                  </a:cubicBezTo>
                  <a:cubicBezTo>
                    <a:pt x="36" y="4354"/>
                    <a:pt x="286" y="4613"/>
                    <a:pt x="590" y="4613"/>
                  </a:cubicBezTo>
                  <a:cubicBezTo>
                    <a:pt x="839" y="4613"/>
                    <a:pt x="1053" y="4435"/>
                    <a:pt x="1107" y="4203"/>
                  </a:cubicBezTo>
                  <a:lnTo>
                    <a:pt x="1830" y="4203"/>
                  </a:lnTo>
                  <a:cubicBezTo>
                    <a:pt x="1883" y="4435"/>
                    <a:pt x="2097" y="4613"/>
                    <a:pt x="2347" y="4613"/>
                  </a:cubicBezTo>
                  <a:cubicBezTo>
                    <a:pt x="2597" y="4613"/>
                    <a:pt x="2811" y="4435"/>
                    <a:pt x="2873" y="4203"/>
                  </a:cubicBezTo>
                  <a:lnTo>
                    <a:pt x="3587" y="4203"/>
                  </a:lnTo>
                  <a:cubicBezTo>
                    <a:pt x="3649" y="4443"/>
                    <a:pt x="3872" y="4622"/>
                    <a:pt x="4131" y="4613"/>
                  </a:cubicBezTo>
                  <a:cubicBezTo>
                    <a:pt x="4408" y="4595"/>
                    <a:pt x="4631" y="4372"/>
                    <a:pt x="4640" y="4096"/>
                  </a:cubicBezTo>
                  <a:cubicBezTo>
                    <a:pt x="4658" y="3792"/>
                    <a:pt x="4408" y="3533"/>
                    <a:pt x="4104" y="3533"/>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ubtitle 1"/>
          <p:cNvSpPr>
            <a:spLocks noGrp="1"/>
          </p:cNvSpPr>
          <p:nvPr>
            <p:ph type="subTitle" idx="5"/>
          </p:nvPr>
        </p:nvSpPr>
        <p:spPr>
          <a:xfrm>
            <a:off x="8460432" y="2931790"/>
            <a:ext cx="2394900" cy="406200"/>
          </a:xfrm>
        </p:spPr>
        <p:txBody>
          <a:bodyPr/>
          <a:lstStyle/>
          <a:p>
            <a:endParaRPr lang="en-IN" dirty="0"/>
          </a:p>
        </p:txBody>
      </p:sp>
      <p:sp>
        <p:nvSpPr>
          <p:cNvPr id="3" name="Rectangle 2"/>
          <p:cNvSpPr/>
          <p:nvPr/>
        </p:nvSpPr>
        <p:spPr>
          <a:xfrm>
            <a:off x="1619672" y="339502"/>
            <a:ext cx="6120680" cy="400110"/>
          </a:xfrm>
          <a:prstGeom prst="rect">
            <a:avLst/>
          </a:prstGeom>
        </p:spPr>
        <p:txBody>
          <a:bodyPr wrap="square">
            <a:spAutoFit/>
          </a:bodyPr>
          <a:lstStyle/>
          <a:p>
            <a:pPr lvl="0">
              <a:buClr>
                <a:srgbClr val="FFFFFF"/>
              </a:buClr>
              <a:buSzPts val="2000"/>
            </a:pPr>
            <a:r>
              <a:rPr lang="en-GB" sz="2000" dirty="0" smtClean="0">
                <a:solidFill>
                  <a:schemeClr val="tx1"/>
                </a:solidFill>
                <a:latin typeface="Trispace"/>
                <a:sym typeface="Trispace"/>
              </a:rPr>
              <a:t>Project Plan</a:t>
            </a:r>
            <a:endParaRPr lang="en-IN" sz="2000" dirty="0">
              <a:solidFill>
                <a:schemeClr val="tx1"/>
              </a:solidFill>
              <a:latin typeface="Trispace"/>
              <a:sym typeface="Trispace"/>
            </a:endParaRPr>
          </a:p>
        </p:txBody>
      </p:sp>
    </p:spTree>
    <p:extLst>
      <p:ext uri="{BB962C8B-B14F-4D97-AF65-F5344CB8AC3E}">
        <p14:creationId xmlns:p14="http://schemas.microsoft.com/office/powerpoint/2010/main" val="3634329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34"/>
          <p:cNvSpPr txBox="1">
            <a:spLocks noGrp="1"/>
          </p:cNvSpPr>
          <p:nvPr>
            <p:ph type="title"/>
          </p:nvPr>
        </p:nvSpPr>
        <p:spPr>
          <a:xfrm>
            <a:off x="8532440" y="3519038"/>
            <a:ext cx="1948687" cy="641426"/>
          </a:xfrm>
          <a:prstGeom prst="rect">
            <a:avLst/>
          </a:prstGeom>
        </p:spPr>
        <p:txBody>
          <a:bodyPr spcFirstLastPara="1" wrap="square" lIns="91425" tIns="91425" rIns="91425" bIns="91425" anchor="t" anchorCtr="0">
            <a:noAutofit/>
          </a:bodyPr>
          <a:lstStyle/>
          <a:p>
            <a:pPr lvl="0"/>
            <a:endParaRPr sz="2400" dirty="0"/>
          </a:p>
        </p:txBody>
      </p:sp>
      <p:sp>
        <p:nvSpPr>
          <p:cNvPr id="473" name="Google Shape;473;p34"/>
          <p:cNvSpPr txBox="1">
            <a:spLocks noGrp="1"/>
          </p:cNvSpPr>
          <p:nvPr>
            <p:ph type="subTitle" idx="1"/>
          </p:nvPr>
        </p:nvSpPr>
        <p:spPr>
          <a:xfrm>
            <a:off x="8316416" y="1458839"/>
            <a:ext cx="718931" cy="774641"/>
          </a:xfrm>
          <a:prstGeom prst="rect">
            <a:avLst/>
          </a:prstGeom>
        </p:spPr>
        <p:txBody>
          <a:bodyPr spcFirstLastPara="1" wrap="square" lIns="91425" tIns="91425" rIns="91425" bIns="91425" anchor="t" anchorCtr="0">
            <a:noAutofit/>
          </a:bodyPr>
          <a:lstStyle/>
          <a:p>
            <a:pPr marL="152400" indent="0">
              <a:lnSpc>
                <a:spcPct val="200000"/>
              </a:lnSpc>
            </a:pPr>
            <a:endParaRPr lang="en-US" sz="1400" b="1" dirty="0" smtClean="0"/>
          </a:p>
        </p:txBody>
      </p:sp>
      <p:sp>
        <p:nvSpPr>
          <p:cNvPr id="474" name="Google Shape;474;p34"/>
          <p:cNvSpPr txBox="1">
            <a:spLocks noGrp="1"/>
          </p:cNvSpPr>
          <p:nvPr>
            <p:ph type="subTitle" idx="2"/>
          </p:nvPr>
        </p:nvSpPr>
        <p:spPr>
          <a:xfrm>
            <a:off x="9468544" y="3867894"/>
            <a:ext cx="261185" cy="2989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75" name="Google Shape;475;p34"/>
          <p:cNvSpPr txBox="1">
            <a:spLocks noGrp="1"/>
          </p:cNvSpPr>
          <p:nvPr>
            <p:ph type="subTitle" idx="3"/>
          </p:nvPr>
        </p:nvSpPr>
        <p:spPr>
          <a:xfrm>
            <a:off x="9324528" y="3651870"/>
            <a:ext cx="2952328" cy="11521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76" name="Google Shape;476;p34"/>
          <p:cNvSpPr txBox="1">
            <a:spLocks noGrp="1"/>
          </p:cNvSpPr>
          <p:nvPr>
            <p:ph type="subTitle" idx="4"/>
          </p:nvPr>
        </p:nvSpPr>
        <p:spPr>
          <a:xfrm>
            <a:off x="8316416" y="1635646"/>
            <a:ext cx="1872208" cy="27581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900" dirty="0"/>
          </a:p>
        </p:txBody>
      </p:sp>
      <p:sp>
        <p:nvSpPr>
          <p:cNvPr id="478" name="Google Shape;478;p34"/>
          <p:cNvSpPr txBox="1">
            <a:spLocks noGrp="1"/>
          </p:cNvSpPr>
          <p:nvPr>
            <p:ph type="subTitle" idx="6"/>
          </p:nvPr>
        </p:nvSpPr>
        <p:spPr>
          <a:xfrm>
            <a:off x="8388424" y="2427734"/>
            <a:ext cx="2394900"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p>
        </p:txBody>
      </p:sp>
      <p:sp>
        <p:nvSpPr>
          <p:cNvPr id="2" name="Subtitle 1"/>
          <p:cNvSpPr>
            <a:spLocks noGrp="1"/>
          </p:cNvSpPr>
          <p:nvPr>
            <p:ph type="subTitle" idx="5"/>
          </p:nvPr>
        </p:nvSpPr>
        <p:spPr>
          <a:xfrm>
            <a:off x="8460432" y="2931790"/>
            <a:ext cx="2394900" cy="406200"/>
          </a:xfrm>
        </p:spPr>
        <p:txBody>
          <a:bodyPr/>
          <a:lstStyle/>
          <a:p>
            <a:endParaRPr lang="en-IN" dirty="0"/>
          </a:p>
        </p:txBody>
      </p:sp>
      <p:sp>
        <p:nvSpPr>
          <p:cNvPr id="3" name="Rectangle 2"/>
          <p:cNvSpPr/>
          <p:nvPr/>
        </p:nvSpPr>
        <p:spPr>
          <a:xfrm>
            <a:off x="467544" y="339502"/>
            <a:ext cx="5688632" cy="400110"/>
          </a:xfrm>
          <a:prstGeom prst="rect">
            <a:avLst/>
          </a:prstGeom>
        </p:spPr>
        <p:txBody>
          <a:bodyPr wrap="square">
            <a:spAutoFit/>
          </a:bodyPr>
          <a:lstStyle/>
          <a:p>
            <a:pPr lvl="0" algn="ctr">
              <a:buClr>
                <a:srgbClr val="FFFFFF"/>
              </a:buClr>
              <a:buSzPts val="2000"/>
            </a:pPr>
            <a:r>
              <a:rPr lang="en-IN" sz="2000" dirty="0" smtClean="0">
                <a:solidFill>
                  <a:schemeClr val="tx1"/>
                </a:solidFill>
                <a:latin typeface="Trispace"/>
                <a:sym typeface="Trispace"/>
              </a:rPr>
              <a:t>Project Prototype</a:t>
            </a:r>
            <a:endParaRPr lang="en-IN" sz="2000" dirty="0">
              <a:solidFill>
                <a:schemeClr val="tx1"/>
              </a:solidFill>
              <a:latin typeface="Trispace"/>
              <a:sym typeface="Trispace"/>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987574"/>
            <a:ext cx="6269292" cy="3157981"/>
          </a:xfrm>
          <a:prstGeom prst="rect">
            <a:avLst/>
          </a:prstGeom>
        </p:spPr>
      </p:pic>
    </p:spTree>
    <p:extLst>
      <p:ext uri="{BB962C8B-B14F-4D97-AF65-F5344CB8AC3E}">
        <p14:creationId xmlns:p14="http://schemas.microsoft.com/office/powerpoint/2010/main" val="24975638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34"/>
          <p:cNvSpPr txBox="1">
            <a:spLocks noGrp="1"/>
          </p:cNvSpPr>
          <p:nvPr>
            <p:ph type="title"/>
          </p:nvPr>
        </p:nvSpPr>
        <p:spPr>
          <a:xfrm>
            <a:off x="8532440" y="3519038"/>
            <a:ext cx="1948687" cy="641426"/>
          </a:xfrm>
          <a:prstGeom prst="rect">
            <a:avLst/>
          </a:prstGeom>
        </p:spPr>
        <p:txBody>
          <a:bodyPr spcFirstLastPara="1" wrap="square" lIns="91425" tIns="91425" rIns="91425" bIns="91425" anchor="t" anchorCtr="0">
            <a:noAutofit/>
          </a:bodyPr>
          <a:lstStyle/>
          <a:p>
            <a:pPr lvl="0"/>
            <a:endParaRPr sz="2400" dirty="0"/>
          </a:p>
        </p:txBody>
      </p:sp>
      <p:sp>
        <p:nvSpPr>
          <p:cNvPr id="473" name="Google Shape;473;p34"/>
          <p:cNvSpPr txBox="1">
            <a:spLocks noGrp="1"/>
          </p:cNvSpPr>
          <p:nvPr>
            <p:ph type="subTitle" idx="1"/>
          </p:nvPr>
        </p:nvSpPr>
        <p:spPr>
          <a:xfrm>
            <a:off x="8316416" y="1458839"/>
            <a:ext cx="718931" cy="774641"/>
          </a:xfrm>
          <a:prstGeom prst="rect">
            <a:avLst/>
          </a:prstGeom>
        </p:spPr>
        <p:txBody>
          <a:bodyPr spcFirstLastPara="1" wrap="square" lIns="91425" tIns="91425" rIns="91425" bIns="91425" anchor="t" anchorCtr="0">
            <a:noAutofit/>
          </a:bodyPr>
          <a:lstStyle/>
          <a:p>
            <a:pPr marL="152400" indent="0">
              <a:lnSpc>
                <a:spcPct val="200000"/>
              </a:lnSpc>
            </a:pPr>
            <a:endParaRPr lang="en-US" sz="1400" b="1" dirty="0" smtClean="0"/>
          </a:p>
        </p:txBody>
      </p:sp>
      <p:sp>
        <p:nvSpPr>
          <p:cNvPr id="474" name="Google Shape;474;p34"/>
          <p:cNvSpPr txBox="1">
            <a:spLocks noGrp="1"/>
          </p:cNvSpPr>
          <p:nvPr>
            <p:ph type="subTitle" idx="2"/>
          </p:nvPr>
        </p:nvSpPr>
        <p:spPr>
          <a:xfrm>
            <a:off x="9468544" y="3867894"/>
            <a:ext cx="261185" cy="2989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75" name="Google Shape;475;p34"/>
          <p:cNvSpPr txBox="1">
            <a:spLocks noGrp="1"/>
          </p:cNvSpPr>
          <p:nvPr>
            <p:ph type="subTitle" idx="3"/>
          </p:nvPr>
        </p:nvSpPr>
        <p:spPr>
          <a:xfrm>
            <a:off x="9324528" y="3651870"/>
            <a:ext cx="2952328" cy="11521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76" name="Google Shape;476;p34"/>
          <p:cNvSpPr txBox="1">
            <a:spLocks noGrp="1"/>
          </p:cNvSpPr>
          <p:nvPr>
            <p:ph type="subTitle" idx="4"/>
          </p:nvPr>
        </p:nvSpPr>
        <p:spPr>
          <a:xfrm>
            <a:off x="8316416" y="1635646"/>
            <a:ext cx="1872208" cy="27581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900" dirty="0"/>
          </a:p>
        </p:txBody>
      </p:sp>
      <p:sp>
        <p:nvSpPr>
          <p:cNvPr id="478" name="Google Shape;478;p34"/>
          <p:cNvSpPr txBox="1">
            <a:spLocks noGrp="1"/>
          </p:cNvSpPr>
          <p:nvPr>
            <p:ph type="subTitle" idx="6"/>
          </p:nvPr>
        </p:nvSpPr>
        <p:spPr>
          <a:xfrm>
            <a:off x="8388424" y="2427734"/>
            <a:ext cx="2394900"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p>
        </p:txBody>
      </p:sp>
      <p:sp>
        <p:nvSpPr>
          <p:cNvPr id="2" name="Subtitle 1"/>
          <p:cNvSpPr>
            <a:spLocks noGrp="1"/>
          </p:cNvSpPr>
          <p:nvPr>
            <p:ph type="subTitle" idx="5"/>
          </p:nvPr>
        </p:nvSpPr>
        <p:spPr>
          <a:xfrm>
            <a:off x="8460432" y="2931790"/>
            <a:ext cx="2394900" cy="406200"/>
          </a:xfrm>
        </p:spPr>
        <p:txBody>
          <a:bodyPr/>
          <a:lstStyle/>
          <a:p>
            <a:endParaRPr lang="en-IN" dirty="0"/>
          </a:p>
        </p:txBody>
      </p:sp>
      <p:sp>
        <p:nvSpPr>
          <p:cNvPr id="3" name="Rectangle 2"/>
          <p:cNvSpPr/>
          <p:nvPr/>
        </p:nvSpPr>
        <p:spPr>
          <a:xfrm>
            <a:off x="467544" y="339502"/>
            <a:ext cx="5688632" cy="400110"/>
          </a:xfrm>
          <a:prstGeom prst="rect">
            <a:avLst/>
          </a:prstGeom>
        </p:spPr>
        <p:txBody>
          <a:bodyPr wrap="square">
            <a:spAutoFit/>
          </a:bodyPr>
          <a:lstStyle/>
          <a:p>
            <a:pPr lvl="0" algn="ctr">
              <a:buClr>
                <a:srgbClr val="FFFFFF"/>
              </a:buClr>
              <a:buSzPts val="2000"/>
            </a:pPr>
            <a:r>
              <a:rPr lang="en-IN" sz="2000" dirty="0" smtClean="0">
                <a:solidFill>
                  <a:schemeClr val="tx1"/>
                </a:solidFill>
                <a:latin typeface="Trispace"/>
                <a:sym typeface="Trispace"/>
              </a:rPr>
              <a:t>Project Prototype</a:t>
            </a:r>
            <a:endParaRPr lang="en-IN" sz="2000" dirty="0">
              <a:solidFill>
                <a:schemeClr val="tx1"/>
              </a:solidFill>
              <a:latin typeface="Trispace"/>
              <a:sym typeface="Trispace"/>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4" y="1131590"/>
            <a:ext cx="5197524" cy="3304184"/>
          </a:xfrm>
          <a:prstGeom prst="rect">
            <a:avLst/>
          </a:prstGeom>
        </p:spPr>
      </p:pic>
    </p:spTree>
    <p:extLst>
      <p:ext uri="{BB962C8B-B14F-4D97-AF65-F5344CB8AC3E}">
        <p14:creationId xmlns:p14="http://schemas.microsoft.com/office/powerpoint/2010/main" val="27375182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34"/>
          <p:cNvSpPr txBox="1">
            <a:spLocks noGrp="1"/>
          </p:cNvSpPr>
          <p:nvPr>
            <p:ph type="title"/>
          </p:nvPr>
        </p:nvSpPr>
        <p:spPr>
          <a:xfrm>
            <a:off x="8532440" y="3519038"/>
            <a:ext cx="1948687" cy="641426"/>
          </a:xfrm>
          <a:prstGeom prst="rect">
            <a:avLst/>
          </a:prstGeom>
        </p:spPr>
        <p:txBody>
          <a:bodyPr spcFirstLastPara="1" wrap="square" lIns="91425" tIns="91425" rIns="91425" bIns="91425" anchor="t" anchorCtr="0">
            <a:noAutofit/>
          </a:bodyPr>
          <a:lstStyle/>
          <a:p>
            <a:pPr lvl="0"/>
            <a:r>
              <a:rPr lang="en-GB" sz="2400" dirty="0" smtClean="0"/>
              <a:t> </a:t>
            </a:r>
            <a:endParaRPr sz="2400" dirty="0"/>
          </a:p>
        </p:txBody>
      </p:sp>
      <p:sp>
        <p:nvSpPr>
          <p:cNvPr id="473" name="Google Shape;473;p34"/>
          <p:cNvSpPr txBox="1">
            <a:spLocks noGrp="1"/>
          </p:cNvSpPr>
          <p:nvPr>
            <p:ph type="subTitle" idx="1"/>
          </p:nvPr>
        </p:nvSpPr>
        <p:spPr>
          <a:xfrm>
            <a:off x="8316416" y="1458839"/>
            <a:ext cx="718931" cy="774641"/>
          </a:xfrm>
          <a:prstGeom prst="rect">
            <a:avLst/>
          </a:prstGeom>
        </p:spPr>
        <p:txBody>
          <a:bodyPr spcFirstLastPara="1" wrap="square" lIns="91425" tIns="91425" rIns="91425" bIns="91425" anchor="t" anchorCtr="0">
            <a:noAutofit/>
          </a:bodyPr>
          <a:lstStyle/>
          <a:p>
            <a:pPr marL="152400" indent="0">
              <a:lnSpc>
                <a:spcPct val="200000"/>
              </a:lnSpc>
            </a:pPr>
            <a:endParaRPr lang="en-US" sz="1400" b="1" dirty="0" smtClean="0"/>
          </a:p>
        </p:txBody>
      </p:sp>
      <p:sp>
        <p:nvSpPr>
          <p:cNvPr id="474" name="Google Shape;474;p34"/>
          <p:cNvSpPr txBox="1">
            <a:spLocks noGrp="1"/>
          </p:cNvSpPr>
          <p:nvPr>
            <p:ph type="subTitle" idx="2"/>
          </p:nvPr>
        </p:nvSpPr>
        <p:spPr>
          <a:xfrm>
            <a:off x="9468544" y="3867894"/>
            <a:ext cx="261185" cy="2989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75" name="Google Shape;475;p34"/>
          <p:cNvSpPr txBox="1">
            <a:spLocks noGrp="1"/>
          </p:cNvSpPr>
          <p:nvPr>
            <p:ph type="subTitle" idx="3"/>
          </p:nvPr>
        </p:nvSpPr>
        <p:spPr>
          <a:xfrm>
            <a:off x="9324528" y="3651870"/>
            <a:ext cx="2952328" cy="11521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76" name="Google Shape;476;p34"/>
          <p:cNvSpPr txBox="1">
            <a:spLocks noGrp="1"/>
          </p:cNvSpPr>
          <p:nvPr>
            <p:ph type="subTitle" idx="4"/>
          </p:nvPr>
        </p:nvSpPr>
        <p:spPr>
          <a:xfrm>
            <a:off x="8316416" y="1635646"/>
            <a:ext cx="1872208" cy="27581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900" dirty="0"/>
          </a:p>
        </p:txBody>
      </p:sp>
      <p:sp>
        <p:nvSpPr>
          <p:cNvPr id="478" name="Google Shape;478;p34"/>
          <p:cNvSpPr txBox="1">
            <a:spLocks noGrp="1"/>
          </p:cNvSpPr>
          <p:nvPr>
            <p:ph type="subTitle" idx="6"/>
          </p:nvPr>
        </p:nvSpPr>
        <p:spPr>
          <a:xfrm>
            <a:off x="8388424" y="2427734"/>
            <a:ext cx="2394900"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p>
        </p:txBody>
      </p:sp>
      <p:sp>
        <p:nvSpPr>
          <p:cNvPr id="2" name="Subtitle 1"/>
          <p:cNvSpPr>
            <a:spLocks noGrp="1"/>
          </p:cNvSpPr>
          <p:nvPr>
            <p:ph type="subTitle" idx="5"/>
          </p:nvPr>
        </p:nvSpPr>
        <p:spPr>
          <a:xfrm>
            <a:off x="8460432" y="2931790"/>
            <a:ext cx="2394900" cy="406200"/>
          </a:xfrm>
        </p:spPr>
        <p:txBody>
          <a:bodyPr/>
          <a:lstStyle/>
          <a:p>
            <a:endParaRPr lang="en-IN" dirty="0"/>
          </a:p>
        </p:txBody>
      </p:sp>
      <p:sp>
        <p:nvSpPr>
          <p:cNvPr id="3" name="Rectangle 2"/>
          <p:cNvSpPr/>
          <p:nvPr/>
        </p:nvSpPr>
        <p:spPr>
          <a:xfrm>
            <a:off x="467544" y="339502"/>
            <a:ext cx="5688632" cy="400110"/>
          </a:xfrm>
          <a:prstGeom prst="rect">
            <a:avLst/>
          </a:prstGeom>
        </p:spPr>
        <p:txBody>
          <a:bodyPr wrap="square">
            <a:spAutoFit/>
          </a:bodyPr>
          <a:lstStyle/>
          <a:p>
            <a:pPr lvl="0" algn="ctr">
              <a:buClr>
                <a:srgbClr val="FFFFFF"/>
              </a:buClr>
              <a:buSzPts val="2000"/>
            </a:pPr>
            <a:r>
              <a:rPr lang="en-IN" sz="2000" dirty="0" smtClean="0">
                <a:solidFill>
                  <a:schemeClr val="tx1"/>
                </a:solidFill>
                <a:latin typeface="Trispace"/>
                <a:sym typeface="Trispace"/>
              </a:rPr>
              <a:t>Project Prototype</a:t>
            </a:r>
            <a:endParaRPr lang="en-IN" sz="2000" dirty="0">
              <a:solidFill>
                <a:schemeClr val="tx1"/>
              </a:solidFill>
              <a:latin typeface="Trispace"/>
              <a:sym typeface="Trispace"/>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1059582"/>
            <a:ext cx="5904656" cy="3380050"/>
          </a:xfrm>
          <a:prstGeom prst="rect">
            <a:avLst/>
          </a:prstGeom>
        </p:spPr>
      </p:pic>
    </p:spTree>
    <p:extLst>
      <p:ext uri="{BB962C8B-B14F-4D97-AF65-F5344CB8AC3E}">
        <p14:creationId xmlns:p14="http://schemas.microsoft.com/office/powerpoint/2010/main" val="25972196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1"/>
          <p:cNvSpPr txBox="1">
            <a:spLocks noGrp="1"/>
          </p:cNvSpPr>
          <p:nvPr>
            <p:ph type="title"/>
          </p:nvPr>
        </p:nvSpPr>
        <p:spPr>
          <a:xfrm>
            <a:off x="713100" y="1244700"/>
            <a:ext cx="5135400" cy="60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Conclusion</a:t>
            </a:r>
            <a:endParaRPr dirty="0"/>
          </a:p>
        </p:txBody>
      </p:sp>
      <p:sp>
        <p:nvSpPr>
          <p:cNvPr id="394" name="Google Shape;394;p31"/>
          <p:cNvSpPr txBox="1">
            <a:spLocks noGrp="1"/>
          </p:cNvSpPr>
          <p:nvPr>
            <p:ph type="body" idx="1"/>
          </p:nvPr>
        </p:nvSpPr>
        <p:spPr>
          <a:xfrm>
            <a:off x="713099" y="1850100"/>
            <a:ext cx="5316105" cy="2048700"/>
          </a:xfrm>
          <a:prstGeom prst="rect">
            <a:avLst/>
          </a:prstGeom>
        </p:spPr>
        <p:txBody>
          <a:bodyPr spcFirstLastPara="1" wrap="square" lIns="91425" tIns="91425" rIns="91425" bIns="91425" anchor="t" anchorCtr="0">
            <a:noAutofit/>
          </a:bodyPr>
          <a:lstStyle/>
          <a:p>
            <a:pPr algn="just">
              <a:lnSpc>
                <a:spcPct val="150000"/>
              </a:lnSpc>
            </a:pPr>
            <a:r>
              <a:rPr lang="en-US" dirty="0"/>
              <a:t>The "GitHub Profile and Repository Analyzer" project represents a pivotal step forward in addressing the evolving needs of the software development and open-source community. This meticulously designed web-based platform integrates advanced technologies like React, Flask, and Python for machine learning to deliver a scalable, secure, and user-centric solution. By incorporating static code analysis and machine learning, it empowers users to enhance code security, streamline collaboration, and make informed decisions about project contributors.</a:t>
            </a:r>
            <a:endParaRPr lang="en-US" dirty="0">
              <a:latin typeface="Trispace" panose="020B0604020202020204" charset="0"/>
            </a:endParaRPr>
          </a:p>
        </p:txBody>
      </p:sp>
      <p:grpSp>
        <p:nvGrpSpPr>
          <p:cNvPr id="395" name="Google Shape;395;p31"/>
          <p:cNvGrpSpPr/>
          <p:nvPr/>
        </p:nvGrpSpPr>
        <p:grpSpPr>
          <a:xfrm>
            <a:off x="5710513" y="569504"/>
            <a:ext cx="3877481" cy="4090276"/>
            <a:chOff x="5710513" y="569504"/>
            <a:chExt cx="3877481" cy="4090276"/>
          </a:xfrm>
        </p:grpSpPr>
        <p:sp>
          <p:nvSpPr>
            <p:cNvPr id="396" name="Google Shape;396;p31"/>
            <p:cNvSpPr/>
            <p:nvPr/>
          </p:nvSpPr>
          <p:spPr>
            <a:xfrm rot="2062716">
              <a:off x="7347458" y="1325451"/>
              <a:ext cx="1985541" cy="1517391"/>
            </a:xfrm>
            <a:custGeom>
              <a:avLst/>
              <a:gdLst/>
              <a:ahLst/>
              <a:cxnLst/>
              <a:rect l="l" t="t" r="r" b="b"/>
              <a:pathLst>
                <a:path w="17932" h="13704" extrusionOk="0">
                  <a:moveTo>
                    <a:pt x="14568" y="536"/>
                  </a:moveTo>
                  <a:cubicBezTo>
                    <a:pt x="14568" y="536"/>
                    <a:pt x="13302" y="759"/>
                    <a:pt x="12204" y="1687"/>
                  </a:cubicBezTo>
                  <a:lnTo>
                    <a:pt x="12204" y="1687"/>
                  </a:lnTo>
                  <a:cubicBezTo>
                    <a:pt x="12204" y="1687"/>
                    <a:pt x="6272" y="4399"/>
                    <a:pt x="5683" y="4470"/>
                  </a:cubicBezTo>
                  <a:lnTo>
                    <a:pt x="5683" y="4470"/>
                  </a:lnTo>
                  <a:cubicBezTo>
                    <a:pt x="5683" y="4470"/>
                    <a:pt x="4684" y="4684"/>
                    <a:pt x="4282" y="5532"/>
                  </a:cubicBezTo>
                  <a:lnTo>
                    <a:pt x="4282" y="5532"/>
                  </a:lnTo>
                  <a:lnTo>
                    <a:pt x="1936" y="8395"/>
                  </a:lnTo>
                  <a:cubicBezTo>
                    <a:pt x="1936" y="8395"/>
                    <a:pt x="1115" y="10465"/>
                    <a:pt x="848" y="10715"/>
                  </a:cubicBezTo>
                  <a:lnTo>
                    <a:pt x="848" y="10715"/>
                  </a:lnTo>
                  <a:lnTo>
                    <a:pt x="0" y="12749"/>
                  </a:lnTo>
                  <a:cubicBezTo>
                    <a:pt x="0" y="12749"/>
                    <a:pt x="393" y="13703"/>
                    <a:pt x="1490" y="12401"/>
                  </a:cubicBezTo>
                  <a:lnTo>
                    <a:pt x="1490" y="12401"/>
                  </a:lnTo>
                  <a:cubicBezTo>
                    <a:pt x="1490" y="12401"/>
                    <a:pt x="2025" y="11776"/>
                    <a:pt x="2097" y="11321"/>
                  </a:cubicBezTo>
                  <a:lnTo>
                    <a:pt x="2097" y="11321"/>
                  </a:lnTo>
                  <a:cubicBezTo>
                    <a:pt x="2356" y="11045"/>
                    <a:pt x="2819" y="10795"/>
                    <a:pt x="2864" y="10135"/>
                  </a:cubicBezTo>
                  <a:lnTo>
                    <a:pt x="2864" y="10135"/>
                  </a:lnTo>
                  <a:cubicBezTo>
                    <a:pt x="2864" y="10135"/>
                    <a:pt x="2864" y="10135"/>
                    <a:pt x="2864" y="10135"/>
                  </a:cubicBezTo>
                  <a:lnTo>
                    <a:pt x="2864" y="10135"/>
                  </a:lnTo>
                  <a:cubicBezTo>
                    <a:pt x="2864" y="10135"/>
                    <a:pt x="3042" y="10028"/>
                    <a:pt x="3301" y="9849"/>
                  </a:cubicBezTo>
                  <a:lnTo>
                    <a:pt x="3301" y="9849"/>
                  </a:lnTo>
                  <a:cubicBezTo>
                    <a:pt x="3881" y="9448"/>
                    <a:pt x="4836" y="8699"/>
                    <a:pt x="4952" y="8021"/>
                  </a:cubicBezTo>
                  <a:lnTo>
                    <a:pt x="4952" y="8021"/>
                  </a:lnTo>
                  <a:cubicBezTo>
                    <a:pt x="4952" y="8021"/>
                    <a:pt x="4952" y="8021"/>
                    <a:pt x="4952" y="8021"/>
                  </a:cubicBezTo>
                  <a:lnTo>
                    <a:pt x="4952" y="8021"/>
                  </a:lnTo>
                  <a:cubicBezTo>
                    <a:pt x="4952" y="8021"/>
                    <a:pt x="6673" y="7619"/>
                    <a:pt x="7414" y="7307"/>
                  </a:cubicBezTo>
                  <a:lnTo>
                    <a:pt x="7414" y="7307"/>
                  </a:lnTo>
                  <a:cubicBezTo>
                    <a:pt x="7414" y="7307"/>
                    <a:pt x="8074" y="7628"/>
                    <a:pt x="8493" y="7905"/>
                  </a:cubicBezTo>
                  <a:lnTo>
                    <a:pt x="8493" y="7905"/>
                  </a:lnTo>
                  <a:lnTo>
                    <a:pt x="8493" y="7905"/>
                  </a:lnTo>
                  <a:cubicBezTo>
                    <a:pt x="8609" y="7985"/>
                    <a:pt x="8707" y="8056"/>
                    <a:pt x="8770" y="8119"/>
                  </a:cubicBezTo>
                  <a:lnTo>
                    <a:pt x="8770" y="8119"/>
                  </a:lnTo>
                  <a:cubicBezTo>
                    <a:pt x="8770" y="8119"/>
                    <a:pt x="8431" y="8832"/>
                    <a:pt x="7985" y="9162"/>
                  </a:cubicBezTo>
                  <a:lnTo>
                    <a:pt x="7985" y="9162"/>
                  </a:lnTo>
                  <a:cubicBezTo>
                    <a:pt x="7985" y="9162"/>
                    <a:pt x="7128" y="10037"/>
                    <a:pt x="6629" y="10608"/>
                  </a:cubicBezTo>
                  <a:lnTo>
                    <a:pt x="6629" y="10608"/>
                  </a:lnTo>
                  <a:cubicBezTo>
                    <a:pt x="6477" y="10777"/>
                    <a:pt x="6352" y="10920"/>
                    <a:pt x="6299" y="11009"/>
                  </a:cubicBezTo>
                  <a:lnTo>
                    <a:pt x="6299" y="11009"/>
                  </a:lnTo>
                  <a:cubicBezTo>
                    <a:pt x="6013" y="11419"/>
                    <a:pt x="5603" y="11946"/>
                    <a:pt x="6343" y="12561"/>
                  </a:cubicBezTo>
                  <a:lnTo>
                    <a:pt x="6343" y="12561"/>
                  </a:lnTo>
                  <a:cubicBezTo>
                    <a:pt x="6343" y="12561"/>
                    <a:pt x="6504" y="12695"/>
                    <a:pt x="6736" y="12740"/>
                  </a:cubicBezTo>
                  <a:lnTo>
                    <a:pt x="6736" y="12740"/>
                  </a:lnTo>
                  <a:cubicBezTo>
                    <a:pt x="6986" y="12784"/>
                    <a:pt x="7316" y="12722"/>
                    <a:pt x="7637" y="12329"/>
                  </a:cubicBezTo>
                  <a:lnTo>
                    <a:pt x="7637" y="12329"/>
                  </a:lnTo>
                  <a:cubicBezTo>
                    <a:pt x="7646" y="12312"/>
                    <a:pt x="7664" y="12285"/>
                    <a:pt x="7681" y="12267"/>
                  </a:cubicBezTo>
                  <a:lnTo>
                    <a:pt x="7681" y="12267"/>
                  </a:lnTo>
                  <a:cubicBezTo>
                    <a:pt x="7681" y="12267"/>
                    <a:pt x="8921" y="11419"/>
                    <a:pt x="9359" y="10492"/>
                  </a:cubicBezTo>
                  <a:lnTo>
                    <a:pt x="9359" y="10492"/>
                  </a:lnTo>
                  <a:lnTo>
                    <a:pt x="9956" y="9823"/>
                  </a:lnTo>
                  <a:lnTo>
                    <a:pt x="11285" y="8975"/>
                  </a:lnTo>
                  <a:cubicBezTo>
                    <a:pt x="11285" y="8975"/>
                    <a:pt x="13712" y="7387"/>
                    <a:pt x="13899" y="5246"/>
                  </a:cubicBezTo>
                  <a:lnTo>
                    <a:pt x="13899" y="5246"/>
                  </a:lnTo>
                  <a:cubicBezTo>
                    <a:pt x="13899" y="5246"/>
                    <a:pt x="17004" y="3712"/>
                    <a:pt x="17798" y="3863"/>
                  </a:cubicBezTo>
                  <a:lnTo>
                    <a:pt x="17798" y="3863"/>
                  </a:lnTo>
                  <a:cubicBezTo>
                    <a:pt x="17798" y="3863"/>
                    <a:pt x="17932" y="1062"/>
                    <a:pt x="16014" y="1"/>
                  </a:cubicBezTo>
                  <a:lnTo>
                    <a:pt x="16014" y="1"/>
                  </a:lnTo>
                  <a:close/>
                </a:path>
              </a:pathLst>
            </a:custGeom>
            <a:gradFill>
              <a:gsLst>
                <a:gs pos="0">
                  <a:schemeClr val="accent1"/>
                </a:gs>
                <a:gs pos="100000">
                  <a:schemeClr val="dk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7" name="Google Shape;397;p31"/>
            <p:cNvGrpSpPr/>
            <p:nvPr/>
          </p:nvGrpSpPr>
          <p:grpSpPr>
            <a:xfrm>
              <a:off x="5710513" y="569504"/>
              <a:ext cx="3877481" cy="4090276"/>
              <a:chOff x="5410088" y="476042"/>
              <a:chExt cx="3877481" cy="4090276"/>
            </a:xfrm>
          </p:grpSpPr>
          <p:sp>
            <p:nvSpPr>
              <p:cNvPr id="398" name="Google Shape;398;p31"/>
              <p:cNvSpPr/>
              <p:nvPr/>
            </p:nvSpPr>
            <p:spPr>
              <a:xfrm>
                <a:off x="5728780" y="224051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6197561" y="33669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531598" y="106637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8080630" y="280616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2" name="Google Shape;402;p31"/>
              <p:cNvGrpSpPr/>
              <p:nvPr/>
            </p:nvGrpSpPr>
            <p:grpSpPr>
              <a:xfrm rot="2902359" flipH="1">
                <a:off x="5578694" y="1544629"/>
                <a:ext cx="3540270" cy="2041175"/>
                <a:chOff x="503897" y="1148626"/>
                <a:chExt cx="3540180" cy="2041124"/>
              </a:xfrm>
            </p:grpSpPr>
            <p:sp>
              <p:nvSpPr>
                <p:cNvPr id="403" name="Google Shape;403;p31"/>
                <p:cNvSpPr/>
                <p:nvPr/>
              </p:nvSpPr>
              <p:spPr>
                <a:xfrm>
                  <a:off x="2003209" y="1148626"/>
                  <a:ext cx="2040867" cy="204112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503897" y="2053971"/>
                  <a:ext cx="2497728" cy="956928"/>
                </a:xfrm>
                <a:custGeom>
                  <a:avLst/>
                  <a:gdLst/>
                  <a:ahLst/>
                  <a:cxnLst/>
                  <a:rect l="l" t="t" r="r" b="b"/>
                  <a:pathLst>
                    <a:path w="19075" h="7308" extrusionOk="0">
                      <a:moveTo>
                        <a:pt x="9841" y="1"/>
                      </a:moveTo>
                      <a:cubicBezTo>
                        <a:pt x="9198" y="90"/>
                        <a:pt x="4113" y="2570"/>
                        <a:pt x="4113" y="2570"/>
                      </a:cubicBezTo>
                      <a:lnTo>
                        <a:pt x="4113" y="2570"/>
                      </a:lnTo>
                      <a:cubicBezTo>
                        <a:pt x="2909" y="2971"/>
                        <a:pt x="2775" y="2873"/>
                        <a:pt x="1473" y="3150"/>
                      </a:cubicBezTo>
                      <a:lnTo>
                        <a:pt x="1473" y="3150"/>
                      </a:lnTo>
                      <a:cubicBezTo>
                        <a:pt x="1" y="3471"/>
                        <a:pt x="1901" y="7031"/>
                        <a:pt x="1901" y="7031"/>
                      </a:cubicBezTo>
                      <a:lnTo>
                        <a:pt x="1901" y="7031"/>
                      </a:lnTo>
                      <a:cubicBezTo>
                        <a:pt x="3489" y="6014"/>
                        <a:pt x="4738" y="6317"/>
                        <a:pt x="4738" y="6317"/>
                      </a:cubicBezTo>
                      <a:lnTo>
                        <a:pt x="4738" y="6317"/>
                      </a:lnTo>
                      <a:cubicBezTo>
                        <a:pt x="7503" y="7307"/>
                        <a:pt x="9573" y="6460"/>
                        <a:pt x="9573" y="6460"/>
                      </a:cubicBezTo>
                      <a:lnTo>
                        <a:pt x="9573" y="6460"/>
                      </a:lnTo>
                      <a:cubicBezTo>
                        <a:pt x="9573" y="6460"/>
                        <a:pt x="11268" y="6326"/>
                        <a:pt x="11928" y="6254"/>
                      </a:cubicBezTo>
                      <a:lnTo>
                        <a:pt x="11928" y="6254"/>
                      </a:lnTo>
                      <a:cubicBezTo>
                        <a:pt x="12151" y="6237"/>
                        <a:pt x="12455" y="6263"/>
                        <a:pt x="12811" y="6299"/>
                      </a:cubicBezTo>
                      <a:lnTo>
                        <a:pt x="12811" y="6299"/>
                      </a:lnTo>
                      <a:cubicBezTo>
                        <a:pt x="13498" y="6353"/>
                        <a:pt x="14346" y="6415"/>
                        <a:pt x="15069" y="6085"/>
                      </a:cubicBezTo>
                      <a:lnTo>
                        <a:pt x="15069" y="6085"/>
                      </a:lnTo>
                      <a:cubicBezTo>
                        <a:pt x="15077" y="6076"/>
                        <a:pt x="15077" y="6076"/>
                        <a:pt x="15086" y="6076"/>
                      </a:cubicBezTo>
                      <a:lnTo>
                        <a:pt x="15086" y="6076"/>
                      </a:lnTo>
                      <a:cubicBezTo>
                        <a:pt x="15122" y="6058"/>
                        <a:pt x="15158" y="6040"/>
                        <a:pt x="15184" y="6014"/>
                      </a:cubicBezTo>
                      <a:lnTo>
                        <a:pt x="15184" y="6014"/>
                      </a:lnTo>
                      <a:cubicBezTo>
                        <a:pt x="15577" y="5960"/>
                        <a:pt x="15568" y="5532"/>
                        <a:pt x="15497" y="5291"/>
                      </a:cubicBezTo>
                      <a:lnTo>
                        <a:pt x="15497" y="5291"/>
                      </a:lnTo>
                      <a:cubicBezTo>
                        <a:pt x="15461" y="5166"/>
                        <a:pt x="15283" y="5050"/>
                        <a:pt x="15158" y="4988"/>
                      </a:cubicBezTo>
                      <a:lnTo>
                        <a:pt x="15158" y="4988"/>
                      </a:lnTo>
                      <a:cubicBezTo>
                        <a:pt x="15149" y="4988"/>
                        <a:pt x="15149" y="4988"/>
                        <a:pt x="15149" y="4988"/>
                      </a:cubicBezTo>
                      <a:lnTo>
                        <a:pt x="15149" y="4988"/>
                      </a:lnTo>
                      <a:cubicBezTo>
                        <a:pt x="14783" y="4604"/>
                        <a:pt x="13650" y="4524"/>
                        <a:pt x="13088" y="4506"/>
                      </a:cubicBezTo>
                      <a:lnTo>
                        <a:pt x="13088" y="4506"/>
                      </a:lnTo>
                      <a:cubicBezTo>
                        <a:pt x="12901" y="4506"/>
                        <a:pt x="12776" y="4506"/>
                        <a:pt x="12776" y="4506"/>
                      </a:cubicBezTo>
                      <a:lnTo>
                        <a:pt x="12776" y="4506"/>
                      </a:lnTo>
                      <a:cubicBezTo>
                        <a:pt x="10153" y="4658"/>
                        <a:pt x="10215" y="4417"/>
                        <a:pt x="10215" y="4417"/>
                      </a:cubicBezTo>
                      <a:lnTo>
                        <a:pt x="10215" y="4417"/>
                      </a:lnTo>
                      <a:cubicBezTo>
                        <a:pt x="10421" y="4176"/>
                        <a:pt x="10153" y="3641"/>
                        <a:pt x="10153" y="3641"/>
                      </a:cubicBezTo>
                      <a:lnTo>
                        <a:pt x="10153" y="3641"/>
                      </a:lnTo>
                      <a:cubicBezTo>
                        <a:pt x="10189" y="3623"/>
                        <a:pt x="10251" y="3560"/>
                        <a:pt x="10251" y="3560"/>
                      </a:cubicBezTo>
                      <a:lnTo>
                        <a:pt x="10251" y="3560"/>
                      </a:lnTo>
                      <a:cubicBezTo>
                        <a:pt x="10572" y="3712"/>
                        <a:pt x="10831" y="3596"/>
                        <a:pt x="11001" y="3462"/>
                      </a:cubicBezTo>
                      <a:lnTo>
                        <a:pt x="11001" y="3462"/>
                      </a:lnTo>
                      <a:cubicBezTo>
                        <a:pt x="11152" y="3328"/>
                        <a:pt x="11232" y="3177"/>
                        <a:pt x="11232" y="3177"/>
                      </a:cubicBezTo>
                      <a:lnTo>
                        <a:pt x="11232" y="3177"/>
                      </a:lnTo>
                      <a:cubicBezTo>
                        <a:pt x="11830" y="3284"/>
                        <a:pt x="12580" y="1954"/>
                        <a:pt x="12580" y="1954"/>
                      </a:cubicBezTo>
                      <a:lnTo>
                        <a:pt x="12580" y="1954"/>
                      </a:lnTo>
                      <a:cubicBezTo>
                        <a:pt x="13525" y="2008"/>
                        <a:pt x="14382" y="1491"/>
                        <a:pt x="14382" y="1491"/>
                      </a:cubicBezTo>
                      <a:lnTo>
                        <a:pt x="14382" y="1491"/>
                      </a:lnTo>
                      <a:cubicBezTo>
                        <a:pt x="14542" y="1660"/>
                        <a:pt x="14926" y="1696"/>
                        <a:pt x="15149" y="1687"/>
                      </a:cubicBezTo>
                      <a:lnTo>
                        <a:pt x="15149" y="1687"/>
                      </a:lnTo>
                      <a:cubicBezTo>
                        <a:pt x="15247" y="1696"/>
                        <a:pt x="15318" y="1687"/>
                        <a:pt x="15318" y="1687"/>
                      </a:cubicBezTo>
                      <a:lnTo>
                        <a:pt x="15318" y="1687"/>
                      </a:lnTo>
                      <a:cubicBezTo>
                        <a:pt x="15318" y="1687"/>
                        <a:pt x="17495" y="1901"/>
                        <a:pt x="17968" y="1910"/>
                      </a:cubicBezTo>
                      <a:lnTo>
                        <a:pt x="17968" y="1910"/>
                      </a:lnTo>
                      <a:cubicBezTo>
                        <a:pt x="18780" y="1919"/>
                        <a:pt x="19074" y="1152"/>
                        <a:pt x="19074" y="1152"/>
                      </a:cubicBezTo>
                      <a:lnTo>
                        <a:pt x="19074" y="1152"/>
                      </a:lnTo>
                      <a:lnTo>
                        <a:pt x="17807" y="866"/>
                      </a:lnTo>
                      <a:cubicBezTo>
                        <a:pt x="17807" y="866"/>
                        <a:pt x="15506" y="411"/>
                        <a:pt x="15211" y="331"/>
                      </a:cubicBezTo>
                      <a:lnTo>
                        <a:pt x="15211" y="331"/>
                      </a:lnTo>
                      <a:cubicBezTo>
                        <a:pt x="14926" y="251"/>
                        <a:pt x="14283" y="45"/>
                        <a:pt x="13909" y="126"/>
                      </a:cubicBezTo>
                      <a:lnTo>
                        <a:pt x="13909" y="126"/>
                      </a:lnTo>
                      <a:cubicBezTo>
                        <a:pt x="13543" y="215"/>
                        <a:pt x="11108" y="224"/>
                        <a:pt x="11108" y="224"/>
                      </a:cubicBezTo>
                      <a:lnTo>
                        <a:pt x="11108" y="224"/>
                      </a:lnTo>
                      <a:cubicBezTo>
                        <a:pt x="10483" y="10"/>
                        <a:pt x="9921" y="1"/>
                        <a:pt x="9850" y="1"/>
                      </a:cubicBezTo>
                      <a:lnTo>
                        <a:pt x="9850" y="1"/>
                      </a:lnTo>
                      <a:cubicBezTo>
                        <a:pt x="9841" y="1"/>
                        <a:pt x="9841" y="1"/>
                        <a:pt x="9841" y="1"/>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1944292" y="2249081"/>
                  <a:ext cx="955618" cy="709185"/>
                </a:xfrm>
                <a:custGeom>
                  <a:avLst/>
                  <a:gdLst/>
                  <a:ahLst/>
                  <a:cxnLst/>
                  <a:rect l="l" t="t" r="r" b="b"/>
                  <a:pathLst>
                    <a:path w="7298" h="5416" extrusionOk="0">
                      <a:moveTo>
                        <a:pt x="1580" y="464"/>
                      </a:moveTo>
                      <a:cubicBezTo>
                        <a:pt x="1580" y="464"/>
                        <a:pt x="830" y="1794"/>
                        <a:pt x="232" y="1687"/>
                      </a:cubicBezTo>
                      <a:lnTo>
                        <a:pt x="232" y="1687"/>
                      </a:lnTo>
                      <a:cubicBezTo>
                        <a:pt x="232" y="1687"/>
                        <a:pt x="152" y="1838"/>
                        <a:pt x="1" y="1972"/>
                      </a:cubicBezTo>
                      <a:lnTo>
                        <a:pt x="1" y="1972"/>
                      </a:lnTo>
                      <a:cubicBezTo>
                        <a:pt x="286" y="2240"/>
                        <a:pt x="1357" y="2374"/>
                        <a:pt x="1357" y="2374"/>
                      </a:cubicBezTo>
                      <a:lnTo>
                        <a:pt x="1357" y="2374"/>
                      </a:lnTo>
                      <a:cubicBezTo>
                        <a:pt x="1410" y="2570"/>
                        <a:pt x="1713" y="2793"/>
                        <a:pt x="2088" y="3016"/>
                      </a:cubicBezTo>
                      <a:lnTo>
                        <a:pt x="2088" y="3016"/>
                      </a:lnTo>
                      <a:cubicBezTo>
                        <a:pt x="2650" y="3034"/>
                        <a:pt x="3783" y="3114"/>
                        <a:pt x="4149" y="3498"/>
                      </a:cubicBezTo>
                      <a:lnTo>
                        <a:pt x="4149" y="3498"/>
                      </a:lnTo>
                      <a:cubicBezTo>
                        <a:pt x="4149" y="3498"/>
                        <a:pt x="4149" y="3498"/>
                        <a:pt x="4158" y="3498"/>
                      </a:cubicBezTo>
                      <a:lnTo>
                        <a:pt x="4158" y="3498"/>
                      </a:lnTo>
                      <a:cubicBezTo>
                        <a:pt x="4283" y="3560"/>
                        <a:pt x="4461" y="3676"/>
                        <a:pt x="4497" y="3801"/>
                      </a:cubicBezTo>
                      <a:lnTo>
                        <a:pt x="4497" y="3801"/>
                      </a:lnTo>
                      <a:cubicBezTo>
                        <a:pt x="4568" y="4042"/>
                        <a:pt x="4577" y="4470"/>
                        <a:pt x="4184" y="4524"/>
                      </a:cubicBezTo>
                      <a:lnTo>
                        <a:pt x="4184" y="4524"/>
                      </a:lnTo>
                      <a:cubicBezTo>
                        <a:pt x="4158" y="4550"/>
                        <a:pt x="4122" y="4568"/>
                        <a:pt x="4086" y="4586"/>
                      </a:cubicBezTo>
                      <a:lnTo>
                        <a:pt x="4086" y="4586"/>
                      </a:lnTo>
                      <a:cubicBezTo>
                        <a:pt x="4077" y="4586"/>
                        <a:pt x="4077" y="4586"/>
                        <a:pt x="4069" y="4595"/>
                      </a:cubicBezTo>
                      <a:lnTo>
                        <a:pt x="4069" y="4595"/>
                      </a:lnTo>
                      <a:cubicBezTo>
                        <a:pt x="4363" y="5059"/>
                        <a:pt x="4693" y="5416"/>
                        <a:pt x="5005" y="5291"/>
                      </a:cubicBezTo>
                      <a:lnTo>
                        <a:pt x="5005" y="5291"/>
                      </a:lnTo>
                      <a:cubicBezTo>
                        <a:pt x="5416" y="5130"/>
                        <a:pt x="5023" y="4336"/>
                        <a:pt x="5023" y="4336"/>
                      </a:cubicBezTo>
                      <a:lnTo>
                        <a:pt x="5023" y="4336"/>
                      </a:lnTo>
                      <a:lnTo>
                        <a:pt x="3837" y="2052"/>
                      </a:lnTo>
                      <a:lnTo>
                        <a:pt x="3221" y="1365"/>
                      </a:lnTo>
                      <a:lnTo>
                        <a:pt x="3346" y="1321"/>
                      </a:lnTo>
                      <a:cubicBezTo>
                        <a:pt x="3480" y="1571"/>
                        <a:pt x="4390" y="2374"/>
                        <a:pt x="4827" y="2588"/>
                      </a:cubicBezTo>
                      <a:lnTo>
                        <a:pt x="4827" y="2588"/>
                      </a:lnTo>
                      <a:cubicBezTo>
                        <a:pt x="5603" y="3462"/>
                        <a:pt x="6317" y="4185"/>
                        <a:pt x="6807" y="4024"/>
                      </a:cubicBezTo>
                      <a:lnTo>
                        <a:pt x="6807" y="4024"/>
                      </a:lnTo>
                      <a:cubicBezTo>
                        <a:pt x="7298" y="3863"/>
                        <a:pt x="6673" y="2953"/>
                        <a:pt x="6673" y="2953"/>
                      </a:cubicBezTo>
                      <a:lnTo>
                        <a:pt x="6673" y="2953"/>
                      </a:lnTo>
                      <a:lnTo>
                        <a:pt x="5665" y="1589"/>
                      </a:lnTo>
                      <a:lnTo>
                        <a:pt x="4149" y="197"/>
                      </a:lnTo>
                      <a:cubicBezTo>
                        <a:pt x="3926" y="206"/>
                        <a:pt x="3542" y="170"/>
                        <a:pt x="3382" y="1"/>
                      </a:cubicBezTo>
                      <a:lnTo>
                        <a:pt x="3382" y="1"/>
                      </a:lnTo>
                      <a:cubicBezTo>
                        <a:pt x="3382" y="1"/>
                        <a:pt x="2525" y="518"/>
                        <a:pt x="1580" y="464"/>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2522549" y="1786447"/>
                  <a:ext cx="896049" cy="896151"/>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6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31"/>
              <p:cNvSpPr/>
              <p:nvPr/>
            </p:nvSpPr>
            <p:spPr>
              <a:xfrm>
                <a:off x="6149503" y="4760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1"/>
              <p:cNvSpPr/>
              <p:nvPr/>
            </p:nvSpPr>
            <p:spPr>
              <a:xfrm>
                <a:off x="8151030" y="1701868"/>
                <a:ext cx="468769" cy="468795"/>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1"/>
              <p:cNvSpPr/>
              <p:nvPr/>
            </p:nvSpPr>
            <p:spPr>
              <a:xfrm>
                <a:off x="7824023" y="739328"/>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34"/>
          <p:cNvSpPr txBox="1">
            <a:spLocks noGrp="1"/>
          </p:cNvSpPr>
          <p:nvPr>
            <p:ph type="title"/>
          </p:nvPr>
        </p:nvSpPr>
        <p:spPr>
          <a:xfrm>
            <a:off x="707116" y="344888"/>
            <a:ext cx="7704000" cy="572700"/>
          </a:xfrm>
          <a:prstGeom prst="rect">
            <a:avLst/>
          </a:prstGeom>
        </p:spPr>
        <p:txBody>
          <a:bodyPr spcFirstLastPara="1" wrap="square" lIns="91425" tIns="91425" rIns="91425" bIns="91425" anchor="t" anchorCtr="0">
            <a:noAutofit/>
          </a:bodyPr>
          <a:lstStyle/>
          <a:p>
            <a:pPr lvl="0"/>
            <a:r>
              <a:rPr lang="en-IN" dirty="0" smtClean="0"/>
              <a:t>Keywords</a:t>
            </a:r>
            <a:endParaRPr dirty="0"/>
          </a:p>
        </p:txBody>
      </p:sp>
      <p:sp>
        <p:nvSpPr>
          <p:cNvPr id="473" name="Google Shape;473;p34"/>
          <p:cNvSpPr txBox="1">
            <a:spLocks noGrp="1"/>
          </p:cNvSpPr>
          <p:nvPr>
            <p:ph type="subTitle" idx="1"/>
          </p:nvPr>
        </p:nvSpPr>
        <p:spPr>
          <a:xfrm>
            <a:off x="1475656" y="1216354"/>
            <a:ext cx="7559691" cy="3265205"/>
          </a:xfrm>
          <a:prstGeom prst="rect">
            <a:avLst/>
          </a:prstGeom>
        </p:spPr>
        <p:txBody>
          <a:bodyPr spcFirstLastPara="1" wrap="square" lIns="91425" tIns="91425" rIns="91425" bIns="91425" anchor="t" anchorCtr="0">
            <a:noAutofit/>
          </a:bodyPr>
          <a:lstStyle/>
          <a:p>
            <a:pPr>
              <a:lnSpc>
                <a:spcPct val="150000"/>
              </a:lnSpc>
              <a:buFont typeface="Arial" panose="020B0604020202020204" pitchFamily="34" charset="0"/>
              <a:buChar char="•"/>
            </a:pPr>
            <a:r>
              <a:rPr lang="en-US" sz="1400" b="1" dirty="0" smtClean="0"/>
              <a:t>GitHub</a:t>
            </a:r>
          </a:p>
          <a:p>
            <a:pPr>
              <a:lnSpc>
                <a:spcPct val="150000"/>
              </a:lnSpc>
              <a:buFont typeface="Arial" panose="020B0604020202020204" pitchFamily="34" charset="0"/>
              <a:buChar char="•"/>
            </a:pPr>
            <a:r>
              <a:rPr lang="en-US" sz="1400" b="1" dirty="0" smtClean="0"/>
              <a:t>Repository Security Scanner</a:t>
            </a:r>
          </a:p>
          <a:p>
            <a:pPr>
              <a:lnSpc>
                <a:spcPct val="150000"/>
              </a:lnSpc>
              <a:buFont typeface="Arial" panose="020B0604020202020204" pitchFamily="34" charset="0"/>
              <a:buChar char="•"/>
            </a:pPr>
            <a:r>
              <a:rPr lang="en-US" sz="1400" b="1" dirty="0" smtClean="0"/>
              <a:t>User Profiler Analyzer</a:t>
            </a:r>
          </a:p>
          <a:p>
            <a:pPr>
              <a:lnSpc>
                <a:spcPct val="150000"/>
              </a:lnSpc>
              <a:buFont typeface="Arial" panose="020B0604020202020204" pitchFamily="34" charset="0"/>
              <a:buChar char="•"/>
            </a:pPr>
            <a:r>
              <a:rPr lang="en-IN" sz="1400" b="1" dirty="0"/>
              <a:t>Static Code </a:t>
            </a:r>
            <a:r>
              <a:rPr lang="en-IN" sz="1400" b="1" dirty="0" smtClean="0"/>
              <a:t>Analysis</a:t>
            </a:r>
            <a:endParaRPr lang="en-US" sz="1400" b="1" dirty="0"/>
          </a:p>
          <a:p>
            <a:pPr>
              <a:lnSpc>
                <a:spcPct val="150000"/>
              </a:lnSpc>
              <a:buFont typeface="Arial" panose="020B0604020202020204" pitchFamily="34" charset="0"/>
              <a:buChar char="•"/>
            </a:pPr>
            <a:r>
              <a:rPr lang="en-US" sz="1400" b="1" dirty="0" smtClean="0"/>
              <a:t>Machine Learning</a:t>
            </a:r>
          </a:p>
          <a:p>
            <a:pPr>
              <a:lnSpc>
                <a:spcPct val="150000"/>
              </a:lnSpc>
              <a:buFont typeface="Arial" panose="020B0604020202020204" pitchFamily="34" charset="0"/>
              <a:buChar char="•"/>
            </a:pPr>
            <a:r>
              <a:rPr lang="en-US" sz="1400" b="1" dirty="0" smtClean="0"/>
              <a:t>React </a:t>
            </a:r>
            <a:r>
              <a:rPr lang="en-US" sz="1400" b="1" dirty="0" err="1" smtClean="0"/>
              <a:t>Js</a:t>
            </a:r>
            <a:endParaRPr lang="en-US" sz="1400" b="1" dirty="0" smtClean="0"/>
          </a:p>
          <a:p>
            <a:pPr>
              <a:lnSpc>
                <a:spcPct val="150000"/>
              </a:lnSpc>
              <a:buFont typeface="Arial" panose="020B0604020202020204" pitchFamily="34" charset="0"/>
              <a:buChar char="•"/>
            </a:pPr>
            <a:r>
              <a:rPr lang="en-US" sz="1400" b="1" dirty="0" smtClean="0"/>
              <a:t>Flask</a:t>
            </a:r>
          </a:p>
          <a:p>
            <a:pPr>
              <a:lnSpc>
                <a:spcPct val="150000"/>
              </a:lnSpc>
              <a:buFont typeface="Arial" panose="020B0604020202020204" pitchFamily="34" charset="0"/>
              <a:buChar char="•"/>
            </a:pPr>
            <a:r>
              <a:rPr lang="en-US" sz="1400" b="1" dirty="0" smtClean="0"/>
              <a:t>Data Visualization</a:t>
            </a:r>
          </a:p>
          <a:p>
            <a:pPr>
              <a:lnSpc>
                <a:spcPct val="150000"/>
              </a:lnSpc>
              <a:buFont typeface="Arial" panose="020B0604020202020204" pitchFamily="34" charset="0"/>
              <a:buChar char="•"/>
            </a:pPr>
            <a:r>
              <a:rPr lang="en-US" sz="1400" b="1" dirty="0" smtClean="0"/>
              <a:t>Collaboration Enhancement</a:t>
            </a:r>
          </a:p>
        </p:txBody>
      </p:sp>
      <p:sp>
        <p:nvSpPr>
          <p:cNvPr id="474" name="Google Shape;474;p34"/>
          <p:cNvSpPr txBox="1">
            <a:spLocks noGrp="1"/>
          </p:cNvSpPr>
          <p:nvPr>
            <p:ph type="subTitle" idx="2"/>
          </p:nvPr>
        </p:nvSpPr>
        <p:spPr>
          <a:xfrm>
            <a:off x="9468544" y="3867894"/>
            <a:ext cx="261185" cy="2989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75" name="Google Shape;475;p34"/>
          <p:cNvSpPr txBox="1">
            <a:spLocks noGrp="1"/>
          </p:cNvSpPr>
          <p:nvPr>
            <p:ph type="subTitle" idx="3"/>
          </p:nvPr>
        </p:nvSpPr>
        <p:spPr>
          <a:xfrm>
            <a:off x="9324528" y="3651870"/>
            <a:ext cx="2952328" cy="11521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76" name="Google Shape;476;p34"/>
          <p:cNvSpPr txBox="1">
            <a:spLocks noGrp="1"/>
          </p:cNvSpPr>
          <p:nvPr>
            <p:ph type="subTitle" idx="4"/>
          </p:nvPr>
        </p:nvSpPr>
        <p:spPr>
          <a:xfrm>
            <a:off x="8388424" y="1635646"/>
            <a:ext cx="2394900"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p>
        </p:txBody>
      </p:sp>
      <p:sp>
        <p:nvSpPr>
          <p:cNvPr id="478" name="Google Shape;478;p34"/>
          <p:cNvSpPr txBox="1">
            <a:spLocks noGrp="1"/>
          </p:cNvSpPr>
          <p:nvPr>
            <p:ph type="subTitle" idx="6"/>
          </p:nvPr>
        </p:nvSpPr>
        <p:spPr>
          <a:xfrm>
            <a:off x="8388424" y="2427734"/>
            <a:ext cx="2394900"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p>
        </p:txBody>
      </p:sp>
      <p:sp>
        <p:nvSpPr>
          <p:cNvPr id="479" name="Google Shape;479;p34"/>
          <p:cNvSpPr/>
          <p:nvPr/>
        </p:nvSpPr>
        <p:spPr>
          <a:xfrm>
            <a:off x="481911" y="1347614"/>
            <a:ext cx="786481" cy="792088"/>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4"/>
          <p:cNvSpPr/>
          <p:nvPr/>
        </p:nvSpPr>
        <p:spPr>
          <a:xfrm>
            <a:off x="504634" y="2233480"/>
            <a:ext cx="763757" cy="857962"/>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4"/>
          <p:cNvSpPr/>
          <p:nvPr/>
        </p:nvSpPr>
        <p:spPr>
          <a:xfrm>
            <a:off x="459316" y="3163440"/>
            <a:ext cx="796685" cy="920468"/>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4"/>
          <p:cNvSpPr/>
          <p:nvPr/>
        </p:nvSpPr>
        <p:spPr>
          <a:xfrm>
            <a:off x="5736947" y="79636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3" name="Google Shape;483;p34"/>
          <p:cNvGrpSpPr/>
          <p:nvPr/>
        </p:nvGrpSpPr>
        <p:grpSpPr>
          <a:xfrm>
            <a:off x="651584" y="1556977"/>
            <a:ext cx="447546" cy="373361"/>
            <a:chOff x="2544378" y="1577035"/>
            <a:chExt cx="487449" cy="430700"/>
          </a:xfrm>
        </p:grpSpPr>
        <p:sp>
          <p:nvSpPr>
            <p:cNvPr id="484" name="Google Shape;484;p34"/>
            <p:cNvSpPr/>
            <p:nvPr/>
          </p:nvSpPr>
          <p:spPr>
            <a:xfrm>
              <a:off x="2690137" y="1664129"/>
              <a:ext cx="196889" cy="142048"/>
            </a:xfrm>
            <a:custGeom>
              <a:avLst/>
              <a:gdLst/>
              <a:ahLst/>
              <a:cxnLst/>
              <a:rect l="l" t="t" r="r" b="b"/>
              <a:pathLst>
                <a:path w="1856" h="1339" extrusionOk="0">
                  <a:moveTo>
                    <a:pt x="928" y="1071"/>
                  </a:moveTo>
                  <a:cubicBezTo>
                    <a:pt x="705" y="1071"/>
                    <a:pt x="518" y="892"/>
                    <a:pt x="518" y="669"/>
                  </a:cubicBezTo>
                  <a:cubicBezTo>
                    <a:pt x="518" y="446"/>
                    <a:pt x="705" y="268"/>
                    <a:pt x="928" y="268"/>
                  </a:cubicBezTo>
                  <a:cubicBezTo>
                    <a:pt x="1151" y="268"/>
                    <a:pt x="1329" y="446"/>
                    <a:pt x="1329" y="669"/>
                  </a:cubicBezTo>
                  <a:cubicBezTo>
                    <a:pt x="1329" y="892"/>
                    <a:pt x="1151" y="1071"/>
                    <a:pt x="928" y="1071"/>
                  </a:cubicBezTo>
                  <a:close/>
                  <a:moveTo>
                    <a:pt x="928" y="0"/>
                  </a:moveTo>
                  <a:cubicBezTo>
                    <a:pt x="384" y="0"/>
                    <a:pt x="81" y="500"/>
                    <a:pt x="0" y="669"/>
                  </a:cubicBezTo>
                  <a:cubicBezTo>
                    <a:pt x="36" y="740"/>
                    <a:pt x="107" y="865"/>
                    <a:pt x="214" y="990"/>
                  </a:cubicBezTo>
                  <a:cubicBezTo>
                    <a:pt x="420" y="1222"/>
                    <a:pt x="660" y="1338"/>
                    <a:pt x="928" y="1338"/>
                  </a:cubicBezTo>
                  <a:cubicBezTo>
                    <a:pt x="1463" y="1338"/>
                    <a:pt x="1767" y="839"/>
                    <a:pt x="1856" y="669"/>
                  </a:cubicBezTo>
                  <a:cubicBezTo>
                    <a:pt x="1820" y="598"/>
                    <a:pt x="1749" y="473"/>
                    <a:pt x="1633" y="348"/>
                  </a:cubicBezTo>
                  <a:cubicBezTo>
                    <a:pt x="1428" y="116"/>
                    <a:pt x="1187" y="0"/>
                    <a:pt x="9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4"/>
            <p:cNvSpPr/>
            <p:nvPr/>
          </p:nvSpPr>
          <p:spPr>
            <a:xfrm>
              <a:off x="2774367" y="1720884"/>
              <a:ext cx="28430" cy="28431"/>
            </a:xfrm>
            <a:custGeom>
              <a:avLst/>
              <a:gdLst/>
              <a:ahLst/>
              <a:cxnLst/>
              <a:rect l="l" t="t" r="r" b="b"/>
              <a:pathLst>
                <a:path w="268" h="268" extrusionOk="0">
                  <a:moveTo>
                    <a:pt x="134" y="0"/>
                  </a:moveTo>
                  <a:cubicBezTo>
                    <a:pt x="205" y="0"/>
                    <a:pt x="268" y="63"/>
                    <a:pt x="268" y="134"/>
                  </a:cubicBezTo>
                  <a:cubicBezTo>
                    <a:pt x="268" y="205"/>
                    <a:pt x="205" y="268"/>
                    <a:pt x="134" y="268"/>
                  </a:cubicBezTo>
                  <a:cubicBezTo>
                    <a:pt x="54" y="268"/>
                    <a:pt x="0" y="205"/>
                    <a:pt x="0" y="134"/>
                  </a:cubicBezTo>
                  <a:cubicBezTo>
                    <a:pt x="0" y="63"/>
                    <a:pt x="54"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4"/>
            <p:cNvSpPr/>
            <p:nvPr/>
          </p:nvSpPr>
          <p:spPr>
            <a:xfrm>
              <a:off x="2544378" y="1577035"/>
              <a:ext cx="487449" cy="287809"/>
            </a:xfrm>
            <a:custGeom>
              <a:avLst/>
              <a:gdLst/>
              <a:ahLst/>
              <a:cxnLst/>
              <a:rect l="l" t="t" r="r" b="b"/>
              <a:pathLst>
                <a:path w="4595" h="2713" extrusionOk="0">
                  <a:moveTo>
                    <a:pt x="4051" y="830"/>
                  </a:moveTo>
                  <a:lnTo>
                    <a:pt x="3783" y="830"/>
                  </a:lnTo>
                  <a:lnTo>
                    <a:pt x="3783" y="562"/>
                  </a:lnTo>
                  <a:lnTo>
                    <a:pt x="4051" y="562"/>
                  </a:lnTo>
                  <a:close/>
                  <a:moveTo>
                    <a:pt x="4051" y="1365"/>
                  </a:moveTo>
                  <a:lnTo>
                    <a:pt x="3783" y="1365"/>
                  </a:lnTo>
                  <a:lnTo>
                    <a:pt x="3783" y="1098"/>
                  </a:lnTo>
                  <a:lnTo>
                    <a:pt x="4051" y="1098"/>
                  </a:lnTo>
                  <a:close/>
                  <a:moveTo>
                    <a:pt x="4051" y="1900"/>
                  </a:moveTo>
                  <a:lnTo>
                    <a:pt x="3783" y="1900"/>
                  </a:lnTo>
                  <a:lnTo>
                    <a:pt x="3783" y="1633"/>
                  </a:lnTo>
                  <a:lnTo>
                    <a:pt x="4051" y="1633"/>
                  </a:lnTo>
                  <a:close/>
                  <a:moveTo>
                    <a:pt x="4051" y="2445"/>
                  </a:moveTo>
                  <a:lnTo>
                    <a:pt x="3783" y="2445"/>
                  </a:lnTo>
                  <a:lnTo>
                    <a:pt x="3783" y="2177"/>
                  </a:lnTo>
                  <a:lnTo>
                    <a:pt x="4051" y="2177"/>
                  </a:lnTo>
                  <a:close/>
                  <a:moveTo>
                    <a:pt x="3497" y="1544"/>
                  </a:moveTo>
                  <a:cubicBezTo>
                    <a:pt x="3497" y="1553"/>
                    <a:pt x="3408" y="1767"/>
                    <a:pt x="3212" y="1981"/>
                  </a:cubicBezTo>
                  <a:cubicBezTo>
                    <a:pt x="2962" y="2275"/>
                    <a:pt x="2641" y="2436"/>
                    <a:pt x="2302" y="2436"/>
                  </a:cubicBezTo>
                  <a:cubicBezTo>
                    <a:pt x="1954" y="2436"/>
                    <a:pt x="1642" y="2275"/>
                    <a:pt x="1383" y="1981"/>
                  </a:cubicBezTo>
                  <a:cubicBezTo>
                    <a:pt x="1196" y="1767"/>
                    <a:pt x="1107" y="1553"/>
                    <a:pt x="1098" y="1544"/>
                  </a:cubicBezTo>
                  <a:lnTo>
                    <a:pt x="1080" y="1490"/>
                  </a:lnTo>
                  <a:lnTo>
                    <a:pt x="1098" y="1437"/>
                  </a:lnTo>
                  <a:cubicBezTo>
                    <a:pt x="1107" y="1428"/>
                    <a:pt x="1196" y="1214"/>
                    <a:pt x="1383" y="999"/>
                  </a:cubicBezTo>
                  <a:cubicBezTo>
                    <a:pt x="1642" y="705"/>
                    <a:pt x="1954" y="545"/>
                    <a:pt x="2302" y="545"/>
                  </a:cubicBezTo>
                  <a:cubicBezTo>
                    <a:pt x="2641" y="545"/>
                    <a:pt x="2962" y="705"/>
                    <a:pt x="3212" y="999"/>
                  </a:cubicBezTo>
                  <a:cubicBezTo>
                    <a:pt x="3408" y="1214"/>
                    <a:pt x="3497" y="1428"/>
                    <a:pt x="3497" y="1437"/>
                  </a:cubicBezTo>
                  <a:lnTo>
                    <a:pt x="3524" y="1490"/>
                  </a:lnTo>
                  <a:close/>
                  <a:moveTo>
                    <a:pt x="803" y="830"/>
                  </a:moveTo>
                  <a:lnTo>
                    <a:pt x="536" y="830"/>
                  </a:lnTo>
                  <a:lnTo>
                    <a:pt x="536" y="562"/>
                  </a:lnTo>
                  <a:lnTo>
                    <a:pt x="803" y="562"/>
                  </a:lnTo>
                  <a:close/>
                  <a:moveTo>
                    <a:pt x="803" y="1365"/>
                  </a:moveTo>
                  <a:lnTo>
                    <a:pt x="536" y="1365"/>
                  </a:lnTo>
                  <a:lnTo>
                    <a:pt x="536" y="1098"/>
                  </a:lnTo>
                  <a:lnTo>
                    <a:pt x="803" y="1098"/>
                  </a:lnTo>
                  <a:close/>
                  <a:moveTo>
                    <a:pt x="803" y="1900"/>
                  </a:moveTo>
                  <a:lnTo>
                    <a:pt x="536" y="1900"/>
                  </a:lnTo>
                  <a:lnTo>
                    <a:pt x="536" y="1633"/>
                  </a:lnTo>
                  <a:lnTo>
                    <a:pt x="803" y="1633"/>
                  </a:lnTo>
                  <a:close/>
                  <a:moveTo>
                    <a:pt x="803" y="2445"/>
                  </a:moveTo>
                  <a:lnTo>
                    <a:pt x="536" y="2445"/>
                  </a:lnTo>
                  <a:lnTo>
                    <a:pt x="536" y="2177"/>
                  </a:lnTo>
                  <a:lnTo>
                    <a:pt x="803" y="2177"/>
                  </a:lnTo>
                  <a:close/>
                  <a:moveTo>
                    <a:pt x="4595" y="0"/>
                  </a:moveTo>
                  <a:lnTo>
                    <a:pt x="0" y="0"/>
                  </a:lnTo>
                  <a:lnTo>
                    <a:pt x="0" y="2712"/>
                  </a:lnTo>
                  <a:lnTo>
                    <a:pt x="4595" y="271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4"/>
            <p:cNvSpPr/>
            <p:nvPr/>
          </p:nvSpPr>
          <p:spPr>
            <a:xfrm>
              <a:off x="2544378" y="1893057"/>
              <a:ext cx="487449" cy="114678"/>
            </a:xfrm>
            <a:custGeom>
              <a:avLst/>
              <a:gdLst/>
              <a:ahLst/>
              <a:cxnLst/>
              <a:rect l="l" t="t" r="r" b="b"/>
              <a:pathLst>
                <a:path w="4595" h="1081" extrusionOk="0">
                  <a:moveTo>
                    <a:pt x="0" y="1"/>
                  </a:moveTo>
                  <a:lnTo>
                    <a:pt x="0" y="536"/>
                  </a:lnTo>
                  <a:lnTo>
                    <a:pt x="1758" y="536"/>
                  </a:lnTo>
                  <a:lnTo>
                    <a:pt x="1758" y="813"/>
                  </a:lnTo>
                  <a:lnTo>
                    <a:pt x="536" y="813"/>
                  </a:lnTo>
                  <a:lnTo>
                    <a:pt x="536" y="1080"/>
                  </a:lnTo>
                  <a:lnTo>
                    <a:pt x="4051" y="1080"/>
                  </a:lnTo>
                  <a:lnTo>
                    <a:pt x="4051" y="813"/>
                  </a:lnTo>
                  <a:lnTo>
                    <a:pt x="2837" y="813"/>
                  </a:lnTo>
                  <a:lnTo>
                    <a:pt x="2837" y="536"/>
                  </a:lnTo>
                  <a:lnTo>
                    <a:pt x="4595" y="536"/>
                  </a:lnTo>
                  <a:lnTo>
                    <a:pt x="45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34"/>
          <p:cNvGrpSpPr/>
          <p:nvPr/>
        </p:nvGrpSpPr>
        <p:grpSpPr>
          <a:xfrm>
            <a:off x="707116" y="2475964"/>
            <a:ext cx="361704" cy="372993"/>
            <a:chOff x="3257895" y="1548605"/>
            <a:chExt cx="487555" cy="487461"/>
          </a:xfrm>
        </p:grpSpPr>
        <p:sp>
          <p:nvSpPr>
            <p:cNvPr id="489" name="Google Shape;489;p34"/>
            <p:cNvSpPr/>
            <p:nvPr/>
          </p:nvSpPr>
          <p:spPr>
            <a:xfrm>
              <a:off x="3516314" y="1721839"/>
              <a:ext cx="43600" cy="141093"/>
            </a:xfrm>
            <a:custGeom>
              <a:avLst/>
              <a:gdLst/>
              <a:ahLst/>
              <a:cxnLst/>
              <a:rect l="l" t="t" r="r" b="b"/>
              <a:pathLst>
                <a:path w="411" h="1330" extrusionOk="0">
                  <a:moveTo>
                    <a:pt x="0" y="0"/>
                  </a:moveTo>
                  <a:lnTo>
                    <a:pt x="0" y="1329"/>
                  </a:lnTo>
                  <a:cubicBezTo>
                    <a:pt x="232" y="1267"/>
                    <a:pt x="411" y="1053"/>
                    <a:pt x="411" y="794"/>
                  </a:cubicBezTo>
                  <a:lnTo>
                    <a:pt x="411" y="527"/>
                  </a:lnTo>
                  <a:cubicBezTo>
                    <a:pt x="411" y="268"/>
                    <a:pt x="232" y="5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4"/>
            <p:cNvSpPr/>
            <p:nvPr/>
          </p:nvSpPr>
          <p:spPr>
            <a:xfrm>
              <a:off x="3443434" y="1721839"/>
              <a:ext cx="44555" cy="141093"/>
            </a:xfrm>
            <a:custGeom>
              <a:avLst/>
              <a:gdLst/>
              <a:ahLst/>
              <a:cxnLst/>
              <a:rect l="l" t="t" r="r" b="b"/>
              <a:pathLst>
                <a:path w="420" h="1330" extrusionOk="0">
                  <a:moveTo>
                    <a:pt x="420" y="0"/>
                  </a:moveTo>
                  <a:cubicBezTo>
                    <a:pt x="179" y="54"/>
                    <a:pt x="0" y="268"/>
                    <a:pt x="0" y="527"/>
                  </a:cubicBezTo>
                  <a:lnTo>
                    <a:pt x="0" y="794"/>
                  </a:lnTo>
                  <a:cubicBezTo>
                    <a:pt x="0" y="1053"/>
                    <a:pt x="179" y="1267"/>
                    <a:pt x="420" y="13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4"/>
            <p:cNvSpPr/>
            <p:nvPr/>
          </p:nvSpPr>
          <p:spPr>
            <a:xfrm>
              <a:off x="3372465" y="1662220"/>
              <a:ext cx="258417" cy="259378"/>
            </a:xfrm>
            <a:custGeom>
              <a:avLst/>
              <a:gdLst/>
              <a:ahLst/>
              <a:cxnLst/>
              <a:rect l="l" t="t" r="r" b="b"/>
              <a:pathLst>
                <a:path w="2436" h="2445" extrusionOk="0">
                  <a:moveTo>
                    <a:pt x="2034" y="1356"/>
                  </a:moveTo>
                  <a:cubicBezTo>
                    <a:pt x="2034" y="1820"/>
                    <a:pt x="1651" y="2186"/>
                    <a:pt x="1187" y="2177"/>
                  </a:cubicBezTo>
                  <a:cubicBezTo>
                    <a:pt x="750" y="2159"/>
                    <a:pt x="402" y="1784"/>
                    <a:pt x="402" y="1347"/>
                  </a:cubicBezTo>
                  <a:lnTo>
                    <a:pt x="402" y="1097"/>
                  </a:lnTo>
                  <a:cubicBezTo>
                    <a:pt x="402" y="660"/>
                    <a:pt x="750" y="286"/>
                    <a:pt x="1187" y="277"/>
                  </a:cubicBezTo>
                  <a:cubicBezTo>
                    <a:pt x="1651" y="259"/>
                    <a:pt x="2034" y="625"/>
                    <a:pt x="2034" y="1089"/>
                  </a:cubicBezTo>
                  <a:close/>
                  <a:moveTo>
                    <a:pt x="1222" y="0"/>
                  </a:moveTo>
                  <a:cubicBezTo>
                    <a:pt x="544" y="0"/>
                    <a:pt x="0" y="553"/>
                    <a:pt x="0" y="1222"/>
                  </a:cubicBezTo>
                  <a:cubicBezTo>
                    <a:pt x="0" y="1891"/>
                    <a:pt x="544" y="2445"/>
                    <a:pt x="1222" y="2445"/>
                  </a:cubicBezTo>
                  <a:cubicBezTo>
                    <a:pt x="1892" y="2445"/>
                    <a:pt x="2436" y="1891"/>
                    <a:pt x="2436" y="1222"/>
                  </a:cubicBezTo>
                  <a:cubicBezTo>
                    <a:pt x="2436" y="553"/>
                    <a:pt x="1892" y="0"/>
                    <a:pt x="1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4"/>
            <p:cNvSpPr/>
            <p:nvPr/>
          </p:nvSpPr>
          <p:spPr>
            <a:xfrm>
              <a:off x="3257895" y="1548605"/>
              <a:ext cx="487555" cy="487461"/>
            </a:xfrm>
            <a:custGeom>
              <a:avLst/>
              <a:gdLst/>
              <a:ahLst/>
              <a:cxnLst/>
              <a:rect l="l" t="t" r="r" b="b"/>
              <a:pathLst>
                <a:path w="4596" h="4595" extrusionOk="0">
                  <a:moveTo>
                    <a:pt x="2302" y="3783"/>
                  </a:moveTo>
                  <a:cubicBezTo>
                    <a:pt x="1482" y="3783"/>
                    <a:pt x="813" y="3114"/>
                    <a:pt x="813" y="2293"/>
                  </a:cubicBezTo>
                  <a:cubicBezTo>
                    <a:pt x="813" y="1473"/>
                    <a:pt x="1482" y="804"/>
                    <a:pt x="2302" y="804"/>
                  </a:cubicBezTo>
                  <a:cubicBezTo>
                    <a:pt x="3123" y="804"/>
                    <a:pt x="3783" y="1473"/>
                    <a:pt x="3783" y="2293"/>
                  </a:cubicBezTo>
                  <a:cubicBezTo>
                    <a:pt x="3783" y="3114"/>
                    <a:pt x="3123" y="3783"/>
                    <a:pt x="2302" y="3783"/>
                  </a:cubicBezTo>
                  <a:close/>
                  <a:moveTo>
                    <a:pt x="4595" y="2802"/>
                  </a:moveTo>
                  <a:lnTo>
                    <a:pt x="4595" y="1785"/>
                  </a:lnTo>
                  <a:lnTo>
                    <a:pt x="4238" y="1696"/>
                  </a:lnTo>
                  <a:cubicBezTo>
                    <a:pt x="4203" y="1580"/>
                    <a:pt x="4149" y="1464"/>
                    <a:pt x="4096" y="1348"/>
                  </a:cubicBezTo>
                  <a:lnTo>
                    <a:pt x="4283" y="1036"/>
                  </a:lnTo>
                  <a:lnTo>
                    <a:pt x="3560" y="313"/>
                  </a:lnTo>
                  <a:lnTo>
                    <a:pt x="3248" y="509"/>
                  </a:lnTo>
                  <a:cubicBezTo>
                    <a:pt x="3132" y="447"/>
                    <a:pt x="3016" y="393"/>
                    <a:pt x="2900" y="358"/>
                  </a:cubicBezTo>
                  <a:lnTo>
                    <a:pt x="2811" y="1"/>
                  </a:lnTo>
                  <a:lnTo>
                    <a:pt x="1794" y="1"/>
                  </a:lnTo>
                  <a:lnTo>
                    <a:pt x="1705" y="358"/>
                  </a:lnTo>
                  <a:cubicBezTo>
                    <a:pt x="1580" y="393"/>
                    <a:pt x="1464" y="447"/>
                    <a:pt x="1357" y="509"/>
                  </a:cubicBezTo>
                  <a:lnTo>
                    <a:pt x="1036" y="313"/>
                  </a:lnTo>
                  <a:lnTo>
                    <a:pt x="313" y="1036"/>
                  </a:lnTo>
                  <a:lnTo>
                    <a:pt x="509" y="1348"/>
                  </a:lnTo>
                  <a:cubicBezTo>
                    <a:pt x="447" y="1464"/>
                    <a:pt x="402" y="1580"/>
                    <a:pt x="367" y="1696"/>
                  </a:cubicBezTo>
                  <a:lnTo>
                    <a:pt x="1" y="1785"/>
                  </a:lnTo>
                  <a:lnTo>
                    <a:pt x="1" y="2802"/>
                  </a:lnTo>
                  <a:lnTo>
                    <a:pt x="367" y="2891"/>
                  </a:lnTo>
                  <a:cubicBezTo>
                    <a:pt x="402" y="3016"/>
                    <a:pt x="447" y="3132"/>
                    <a:pt x="509" y="3248"/>
                  </a:cubicBezTo>
                  <a:lnTo>
                    <a:pt x="313" y="3560"/>
                  </a:lnTo>
                  <a:lnTo>
                    <a:pt x="1036" y="4283"/>
                  </a:lnTo>
                  <a:lnTo>
                    <a:pt x="1357" y="4087"/>
                  </a:lnTo>
                  <a:cubicBezTo>
                    <a:pt x="1464" y="4149"/>
                    <a:pt x="1580" y="4194"/>
                    <a:pt x="1705" y="4238"/>
                  </a:cubicBezTo>
                  <a:lnTo>
                    <a:pt x="1794" y="4595"/>
                  </a:lnTo>
                  <a:lnTo>
                    <a:pt x="2811" y="4595"/>
                  </a:lnTo>
                  <a:lnTo>
                    <a:pt x="2900" y="4238"/>
                  </a:lnTo>
                  <a:cubicBezTo>
                    <a:pt x="3016" y="4194"/>
                    <a:pt x="3132" y="4149"/>
                    <a:pt x="3248" y="4087"/>
                  </a:cubicBezTo>
                  <a:lnTo>
                    <a:pt x="3560" y="4283"/>
                  </a:lnTo>
                  <a:lnTo>
                    <a:pt x="4283" y="3560"/>
                  </a:lnTo>
                  <a:lnTo>
                    <a:pt x="4096" y="3248"/>
                  </a:lnTo>
                  <a:cubicBezTo>
                    <a:pt x="4149" y="3132"/>
                    <a:pt x="4203" y="3016"/>
                    <a:pt x="4238" y="29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34"/>
          <p:cNvGrpSpPr/>
          <p:nvPr/>
        </p:nvGrpSpPr>
        <p:grpSpPr>
          <a:xfrm>
            <a:off x="637059" y="3363838"/>
            <a:ext cx="462071" cy="490325"/>
            <a:chOff x="3966743" y="1547650"/>
            <a:chExt cx="498906" cy="490325"/>
          </a:xfrm>
        </p:grpSpPr>
        <p:sp>
          <p:nvSpPr>
            <p:cNvPr id="494" name="Google Shape;494;p34"/>
            <p:cNvSpPr/>
            <p:nvPr/>
          </p:nvSpPr>
          <p:spPr>
            <a:xfrm>
              <a:off x="4173075" y="1702850"/>
              <a:ext cx="28536" cy="28537"/>
            </a:xfrm>
            <a:custGeom>
              <a:avLst/>
              <a:gdLst/>
              <a:ahLst/>
              <a:cxnLst/>
              <a:rect l="l" t="t" r="r" b="b"/>
              <a:pathLst>
                <a:path w="269" h="269" extrusionOk="0">
                  <a:moveTo>
                    <a:pt x="1" y="1"/>
                  </a:moveTo>
                  <a:lnTo>
                    <a:pt x="268" y="1"/>
                  </a:lnTo>
                  <a:lnTo>
                    <a:pt x="268" y="268"/>
                  </a:lnTo>
                  <a:lnTo>
                    <a:pt x="1" y="26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4"/>
            <p:cNvSpPr/>
            <p:nvPr/>
          </p:nvSpPr>
          <p:spPr>
            <a:xfrm>
              <a:off x="3966743" y="1547650"/>
              <a:ext cx="498906" cy="490325"/>
            </a:xfrm>
            <a:custGeom>
              <a:avLst/>
              <a:gdLst/>
              <a:ahLst/>
              <a:cxnLst/>
              <a:rect l="l" t="t" r="r" b="b"/>
              <a:pathLst>
                <a:path w="4703" h="4622" extrusionOk="0">
                  <a:moveTo>
                    <a:pt x="2748" y="1196"/>
                  </a:moveTo>
                  <a:lnTo>
                    <a:pt x="3025" y="1196"/>
                  </a:lnTo>
                  <a:lnTo>
                    <a:pt x="3025" y="2267"/>
                  </a:lnTo>
                  <a:lnTo>
                    <a:pt x="2748" y="2267"/>
                  </a:lnTo>
                  <a:close/>
                  <a:moveTo>
                    <a:pt x="1946" y="1999"/>
                  </a:moveTo>
                  <a:lnTo>
                    <a:pt x="1946" y="2267"/>
                  </a:lnTo>
                  <a:lnTo>
                    <a:pt x="1678" y="2267"/>
                  </a:lnTo>
                  <a:lnTo>
                    <a:pt x="1678" y="1196"/>
                  </a:lnTo>
                  <a:lnTo>
                    <a:pt x="2481" y="1196"/>
                  </a:lnTo>
                  <a:lnTo>
                    <a:pt x="2481" y="2267"/>
                  </a:lnTo>
                  <a:lnTo>
                    <a:pt x="2213" y="2267"/>
                  </a:lnTo>
                  <a:lnTo>
                    <a:pt x="2213" y="1999"/>
                  </a:lnTo>
                  <a:close/>
                  <a:moveTo>
                    <a:pt x="4104" y="3533"/>
                  </a:moveTo>
                  <a:cubicBezTo>
                    <a:pt x="3855" y="3533"/>
                    <a:pt x="3641" y="3703"/>
                    <a:pt x="3587" y="3935"/>
                  </a:cubicBezTo>
                  <a:lnTo>
                    <a:pt x="2873" y="3935"/>
                  </a:lnTo>
                  <a:cubicBezTo>
                    <a:pt x="2820" y="3748"/>
                    <a:pt x="2668" y="3596"/>
                    <a:pt x="2481" y="3551"/>
                  </a:cubicBezTo>
                  <a:lnTo>
                    <a:pt x="2481" y="2900"/>
                  </a:lnTo>
                  <a:lnTo>
                    <a:pt x="3730" y="2900"/>
                  </a:lnTo>
                  <a:cubicBezTo>
                    <a:pt x="4167" y="2900"/>
                    <a:pt x="4577" y="2552"/>
                    <a:pt x="4631" y="2115"/>
                  </a:cubicBezTo>
                  <a:cubicBezTo>
                    <a:pt x="4702" y="1642"/>
                    <a:pt x="4399" y="1223"/>
                    <a:pt x="3962" y="1116"/>
                  </a:cubicBezTo>
                  <a:cubicBezTo>
                    <a:pt x="3908" y="491"/>
                    <a:pt x="3382" y="1"/>
                    <a:pt x="2748" y="1"/>
                  </a:cubicBezTo>
                  <a:cubicBezTo>
                    <a:pt x="2445" y="1"/>
                    <a:pt x="2160" y="117"/>
                    <a:pt x="1937" y="313"/>
                  </a:cubicBezTo>
                  <a:cubicBezTo>
                    <a:pt x="1856" y="286"/>
                    <a:pt x="1767" y="277"/>
                    <a:pt x="1669" y="277"/>
                  </a:cubicBezTo>
                  <a:cubicBezTo>
                    <a:pt x="1187" y="277"/>
                    <a:pt x="786" y="643"/>
                    <a:pt x="732" y="1116"/>
                  </a:cubicBezTo>
                  <a:cubicBezTo>
                    <a:pt x="295" y="1223"/>
                    <a:pt x="1" y="1642"/>
                    <a:pt x="63" y="2115"/>
                  </a:cubicBezTo>
                  <a:cubicBezTo>
                    <a:pt x="117" y="2543"/>
                    <a:pt x="527" y="2900"/>
                    <a:pt x="964" y="2900"/>
                  </a:cubicBezTo>
                  <a:lnTo>
                    <a:pt x="2213" y="2900"/>
                  </a:lnTo>
                  <a:lnTo>
                    <a:pt x="2213" y="3551"/>
                  </a:lnTo>
                  <a:cubicBezTo>
                    <a:pt x="2026" y="3596"/>
                    <a:pt x="1874" y="3748"/>
                    <a:pt x="1830" y="3935"/>
                  </a:cubicBezTo>
                  <a:lnTo>
                    <a:pt x="1107" y="3935"/>
                  </a:lnTo>
                  <a:cubicBezTo>
                    <a:pt x="1053" y="3694"/>
                    <a:pt x="821" y="3525"/>
                    <a:pt x="563" y="3533"/>
                  </a:cubicBezTo>
                  <a:cubicBezTo>
                    <a:pt x="286" y="3551"/>
                    <a:pt x="63" y="3774"/>
                    <a:pt x="54" y="4051"/>
                  </a:cubicBezTo>
                  <a:cubicBezTo>
                    <a:pt x="36" y="4354"/>
                    <a:pt x="286" y="4613"/>
                    <a:pt x="590" y="4613"/>
                  </a:cubicBezTo>
                  <a:cubicBezTo>
                    <a:pt x="839" y="4613"/>
                    <a:pt x="1053" y="4435"/>
                    <a:pt x="1107" y="4203"/>
                  </a:cubicBezTo>
                  <a:lnTo>
                    <a:pt x="1830" y="4203"/>
                  </a:lnTo>
                  <a:cubicBezTo>
                    <a:pt x="1883" y="4435"/>
                    <a:pt x="2097" y="4613"/>
                    <a:pt x="2347" y="4613"/>
                  </a:cubicBezTo>
                  <a:cubicBezTo>
                    <a:pt x="2597" y="4613"/>
                    <a:pt x="2811" y="4435"/>
                    <a:pt x="2873" y="4203"/>
                  </a:cubicBezTo>
                  <a:lnTo>
                    <a:pt x="3587" y="4203"/>
                  </a:lnTo>
                  <a:cubicBezTo>
                    <a:pt x="3649" y="4443"/>
                    <a:pt x="3872" y="4622"/>
                    <a:pt x="4131" y="4613"/>
                  </a:cubicBezTo>
                  <a:cubicBezTo>
                    <a:pt x="4408" y="4595"/>
                    <a:pt x="4631" y="4372"/>
                    <a:pt x="4640" y="4096"/>
                  </a:cubicBezTo>
                  <a:cubicBezTo>
                    <a:pt x="4658" y="3792"/>
                    <a:pt x="4408" y="3533"/>
                    <a:pt x="4104" y="3533"/>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ubtitle 1"/>
          <p:cNvSpPr>
            <a:spLocks noGrp="1"/>
          </p:cNvSpPr>
          <p:nvPr>
            <p:ph type="subTitle" idx="5"/>
          </p:nvPr>
        </p:nvSpPr>
        <p:spPr>
          <a:xfrm>
            <a:off x="8460432" y="2931790"/>
            <a:ext cx="2394900" cy="406200"/>
          </a:xfrm>
        </p:spPr>
        <p:txBody>
          <a:bodyPr/>
          <a:lstStyle/>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0"/>
          <p:cNvSpPr/>
          <p:nvPr/>
        </p:nvSpPr>
        <p:spPr>
          <a:xfrm>
            <a:off x="1255644" y="1560179"/>
            <a:ext cx="1044900" cy="10449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4684650" y="1560179"/>
            <a:ext cx="1044900" cy="10449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1255644" y="3065179"/>
            <a:ext cx="1044900" cy="10449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4684650" y="3065179"/>
            <a:ext cx="1044900" cy="1044900"/>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latin typeface="Trispace"/>
                <a:ea typeface="Trispace"/>
                <a:cs typeface="Trispace"/>
                <a:sym typeface="Trispace"/>
              </a:rPr>
              <a:t>Table of </a:t>
            </a:r>
            <a:r>
              <a:rPr lang="en" b="0" dirty="0" smtClean="0">
                <a:latin typeface="Trispace"/>
                <a:ea typeface="Trispace"/>
                <a:cs typeface="Trispace"/>
                <a:sym typeface="Trispace"/>
              </a:rPr>
              <a:t>contents_</a:t>
            </a:r>
            <a:endParaRPr b="0" dirty="0">
              <a:latin typeface="Trispace"/>
              <a:ea typeface="Trispace"/>
              <a:cs typeface="Trispace"/>
              <a:sym typeface="Trispace"/>
            </a:endParaRPr>
          </a:p>
        </p:txBody>
      </p:sp>
      <p:sp>
        <p:nvSpPr>
          <p:cNvPr id="381" name="Google Shape;381;p30"/>
          <p:cNvSpPr txBox="1">
            <a:spLocks noGrp="1"/>
          </p:cNvSpPr>
          <p:nvPr>
            <p:ph type="title" idx="2"/>
          </p:nvPr>
        </p:nvSpPr>
        <p:spPr>
          <a:xfrm>
            <a:off x="1255644" y="1753825"/>
            <a:ext cx="1044900" cy="65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82" name="Google Shape;382;p30"/>
          <p:cNvSpPr txBox="1">
            <a:spLocks noGrp="1"/>
          </p:cNvSpPr>
          <p:nvPr>
            <p:ph type="title" idx="3"/>
          </p:nvPr>
        </p:nvSpPr>
        <p:spPr>
          <a:xfrm>
            <a:off x="1255644" y="3258829"/>
            <a:ext cx="1044900" cy="65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83" name="Google Shape;383;p30"/>
          <p:cNvSpPr txBox="1">
            <a:spLocks noGrp="1"/>
          </p:cNvSpPr>
          <p:nvPr>
            <p:ph type="title" idx="4"/>
          </p:nvPr>
        </p:nvSpPr>
        <p:spPr>
          <a:xfrm>
            <a:off x="4684638" y="1753829"/>
            <a:ext cx="1044900" cy="65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84" name="Google Shape;384;p30"/>
          <p:cNvSpPr txBox="1">
            <a:spLocks noGrp="1"/>
          </p:cNvSpPr>
          <p:nvPr>
            <p:ph type="title" idx="5"/>
          </p:nvPr>
        </p:nvSpPr>
        <p:spPr>
          <a:xfrm>
            <a:off x="4684638" y="3258829"/>
            <a:ext cx="1044900" cy="65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85" name="Google Shape;385;p30"/>
          <p:cNvSpPr txBox="1">
            <a:spLocks noGrp="1"/>
          </p:cNvSpPr>
          <p:nvPr>
            <p:ph type="subTitle" idx="1"/>
          </p:nvPr>
        </p:nvSpPr>
        <p:spPr>
          <a:xfrm>
            <a:off x="2307450" y="1753825"/>
            <a:ext cx="2151900" cy="65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386" name="Google Shape;386;p30"/>
          <p:cNvSpPr txBox="1">
            <a:spLocks noGrp="1"/>
          </p:cNvSpPr>
          <p:nvPr>
            <p:ph type="subTitle" idx="6"/>
          </p:nvPr>
        </p:nvSpPr>
        <p:spPr>
          <a:xfrm>
            <a:off x="5796136" y="1753829"/>
            <a:ext cx="2151900" cy="65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Project Design</a:t>
            </a:r>
            <a:endParaRPr dirty="0"/>
          </a:p>
        </p:txBody>
      </p:sp>
      <p:sp>
        <p:nvSpPr>
          <p:cNvPr id="387" name="Google Shape;387;p30"/>
          <p:cNvSpPr txBox="1">
            <a:spLocks noGrp="1"/>
          </p:cNvSpPr>
          <p:nvPr>
            <p:ph type="subTitle" idx="7"/>
          </p:nvPr>
        </p:nvSpPr>
        <p:spPr>
          <a:xfrm>
            <a:off x="2307450" y="3258824"/>
            <a:ext cx="2151900" cy="657600"/>
          </a:xfrm>
          <a:prstGeom prst="rect">
            <a:avLst/>
          </a:prstGeom>
        </p:spPr>
        <p:txBody>
          <a:bodyPr spcFirstLastPara="1" wrap="square" lIns="91425" tIns="91425" rIns="91425" bIns="91425" anchor="ctr" anchorCtr="0">
            <a:noAutofit/>
          </a:bodyPr>
          <a:lstStyle/>
          <a:p>
            <a:pPr marL="0" indent="0"/>
            <a:r>
              <a:rPr lang="en-US" dirty="0" smtClean="0"/>
              <a:t>Literature Survey</a:t>
            </a:r>
            <a:endParaRPr lang="en-IN" dirty="0"/>
          </a:p>
        </p:txBody>
      </p:sp>
      <p:sp>
        <p:nvSpPr>
          <p:cNvPr id="388" name="Google Shape;388;p30"/>
          <p:cNvSpPr txBox="1">
            <a:spLocks noGrp="1"/>
          </p:cNvSpPr>
          <p:nvPr>
            <p:ph type="subTitle" idx="8"/>
          </p:nvPr>
        </p:nvSpPr>
        <p:spPr>
          <a:xfrm>
            <a:off x="5736450" y="3258824"/>
            <a:ext cx="2151900" cy="65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Conclusion</a:t>
            </a: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Introduction_</a:t>
            </a:r>
            <a:endParaRPr dirty="0"/>
          </a:p>
        </p:txBody>
      </p:sp>
      <p:sp>
        <p:nvSpPr>
          <p:cNvPr id="453" name="Google Shape;453;p33"/>
          <p:cNvSpPr txBox="1">
            <a:spLocks noGrp="1"/>
          </p:cNvSpPr>
          <p:nvPr>
            <p:ph type="subTitle" idx="1"/>
          </p:nvPr>
        </p:nvSpPr>
        <p:spPr>
          <a:xfrm>
            <a:off x="7817252" y="3046688"/>
            <a:ext cx="1258413" cy="5149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54" name="Google Shape;454;p33"/>
          <p:cNvSpPr txBox="1">
            <a:spLocks noGrp="1"/>
          </p:cNvSpPr>
          <p:nvPr>
            <p:ph type="subTitle" idx="2"/>
          </p:nvPr>
        </p:nvSpPr>
        <p:spPr>
          <a:xfrm>
            <a:off x="7233202" y="1995686"/>
            <a:ext cx="1440160" cy="576064"/>
          </a:xfrm>
          <a:prstGeom prst="rect">
            <a:avLst/>
          </a:prstGeom>
        </p:spPr>
        <p:txBody>
          <a:bodyPr spcFirstLastPara="1" wrap="square" lIns="91425" tIns="91425" rIns="91425" bIns="91425" anchor="t" anchorCtr="0">
            <a:noAutofit/>
          </a:bodyPr>
          <a:lstStyle/>
          <a:p>
            <a:pPr>
              <a:lnSpc>
                <a:spcPct val="150000"/>
              </a:lnSpc>
              <a:buFont typeface="Arial" panose="020B0604020202020204" pitchFamily="34" charset="0"/>
              <a:buChar char="•"/>
            </a:pPr>
            <a:endParaRPr lang="en-US" sz="1400" dirty="0"/>
          </a:p>
        </p:txBody>
      </p:sp>
      <p:sp>
        <p:nvSpPr>
          <p:cNvPr id="455" name="Google Shape;455;p33"/>
          <p:cNvSpPr txBox="1">
            <a:spLocks noGrp="1"/>
          </p:cNvSpPr>
          <p:nvPr>
            <p:ph type="subTitle" idx="3"/>
          </p:nvPr>
        </p:nvSpPr>
        <p:spPr>
          <a:xfrm>
            <a:off x="1403648" y="1995685"/>
            <a:ext cx="5616624" cy="1781293"/>
          </a:xfrm>
          <a:prstGeom prst="rect">
            <a:avLst/>
          </a:prstGeom>
        </p:spPr>
        <p:txBody>
          <a:bodyPr spcFirstLastPara="1" wrap="square" lIns="91425" tIns="91425" rIns="91425" bIns="91425" anchor="b" anchorCtr="0">
            <a:noAutofit/>
          </a:bodyPr>
          <a:lstStyle/>
          <a:p>
            <a:pPr marL="0" lvl="0" indent="0"/>
            <a:r>
              <a:rPr lang="en-US" sz="1400" dirty="0"/>
              <a:t>In today's software development landscape, </a:t>
            </a:r>
            <a:r>
              <a:rPr lang="en-US" sz="1400" b="1" dirty="0"/>
              <a:t>GitHub</a:t>
            </a:r>
            <a:r>
              <a:rPr lang="en-US" sz="1400" dirty="0"/>
              <a:t> has become the </a:t>
            </a:r>
            <a:r>
              <a:rPr lang="en-US" sz="1400" dirty="0" smtClean="0"/>
              <a:t>epi-</a:t>
            </a:r>
            <a:r>
              <a:rPr lang="en-US" sz="1400" dirty="0" err="1" smtClean="0"/>
              <a:t>centre</a:t>
            </a:r>
            <a:r>
              <a:rPr lang="en-US" sz="1400" dirty="0" smtClean="0"/>
              <a:t> </a:t>
            </a:r>
            <a:r>
              <a:rPr lang="en-US" sz="1400" dirty="0"/>
              <a:t>of collaborative coding. It's the go-to platform for hosting open-source projects and collaborating with developers worldwide. However, this widespread adoption has also brought about significant security and quality challenges. </a:t>
            </a:r>
            <a:endParaRPr lang="en-IN" sz="1400" dirty="0"/>
          </a:p>
        </p:txBody>
      </p:sp>
      <p:sp>
        <p:nvSpPr>
          <p:cNvPr id="456" name="Google Shape;456;p33"/>
          <p:cNvSpPr txBox="1">
            <a:spLocks noGrp="1"/>
          </p:cNvSpPr>
          <p:nvPr>
            <p:ph type="subTitle" idx="4"/>
          </p:nvPr>
        </p:nvSpPr>
        <p:spPr>
          <a:xfrm>
            <a:off x="7092280" y="2643758"/>
            <a:ext cx="3098400"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1000" dirty="0"/>
          </a:p>
        </p:txBody>
      </p:sp>
      <p:grpSp>
        <p:nvGrpSpPr>
          <p:cNvPr id="459" name="Google Shape;459;p33"/>
          <p:cNvGrpSpPr/>
          <p:nvPr/>
        </p:nvGrpSpPr>
        <p:grpSpPr>
          <a:xfrm>
            <a:off x="683568" y="1420746"/>
            <a:ext cx="425921" cy="487457"/>
            <a:chOff x="1146624" y="1548605"/>
            <a:chExt cx="425921" cy="487457"/>
          </a:xfrm>
        </p:grpSpPr>
        <p:sp>
          <p:nvSpPr>
            <p:cNvPr id="460" name="Google Shape;460;p33"/>
            <p:cNvSpPr/>
            <p:nvPr/>
          </p:nvSpPr>
          <p:spPr>
            <a:xfrm>
              <a:off x="1262043" y="1663175"/>
              <a:ext cx="142999" cy="143003"/>
            </a:xfrm>
            <a:custGeom>
              <a:avLst/>
              <a:gdLst/>
              <a:ahLst/>
              <a:cxnLst/>
              <a:rect l="l" t="t" r="r" b="b"/>
              <a:pathLst>
                <a:path w="1348" h="1348" extrusionOk="0">
                  <a:moveTo>
                    <a:pt x="669" y="268"/>
                  </a:moveTo>
                  <a:cubicBezTo>
                    <a:pt x="892" y="268"/>
                    <a:pt x="1071" y="446"/>
                    <a:pt x="1071" y="669"/>
                  </a:cubicBezTo>
                  <a:cubicBezTo>
                    <a:pt x="1071" y="892"/>
                    <a:pt x="892" y="1071"/>
                    <a:pt x="669" y="1071"/>
                  </a:cubicBezTo>
                  <a:cubicBezTo>
                    <a:pt x="446" y="1071"/>
                    <a:pt x="268" y="892"/>
                    <a:pt x="268" y="669"/>
                  </a:cubicBezTo>
                  <a:cubicBezTo>
                    <a:pt x="268" y="446"/>
                    <a:pt x="446" y="268"/>
                    <a:pt x="669" y="268"/>
                  </a:cubicBezTo>
                  <a:close/>
                  <a:moveTo>
                    <a:pt x="669" y="1347"/>
                  </a:moveTo>
                  <a:cubicBezTo>
                    <a:pt x="1044" y="1347"/>
                    <a:pt x="1347" y="1044"/>
                    <a:pt x="1347" y="669"/>
                  </a:cubicBezTo>
                  <a:cubicBezTo>
                    <a:pt x="1347" y="295"/>
                    <a:pt x="1044" y="0"/>
                    <a:pt x="669" y="0"/>
                  </a:cubicBezTo>
                  <a:cubicBezTo>
                    <a:pt x="295" y="0"/>
                    <a:pt x="0" y="295"/>
                    <a:pt x="0" y="669"/>
                  </a:cubicBezTo>
                  <a:cubicBezTo>
                    <a:pt x="0" y="1044"/>
                    <a:pt x="295" y="1347"/>
                    <a:pt x="669" y="134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1318798" y="1719929"/>
              <a:ext cx="28536" cy="28537"/>
            </a:xfrm>
            <a:custGeom>
              <a:avLst/>
              <a:gdLst/>
              <a:ahLst/>
              <a:cxnLst/>
              <a:rect l="l" t="t" r="r" b="b"/>
              <a:pathLst>
                <a:path w="269" h="269" extrusionOk="0">
                  <a:moveTo>
                    <a:pt x="134" y="0"/>
                  </a:moveTo>
                  <a:cubicBezTo>
                    <a:pt x="206" y="0"/>
                    <a:pt x="268" y="63"/>
                    <a:pt x="268" y="134"/>
                  </a:cubicBezTo>
                  <a:cubicBezTo>
                    <a:pt x="268" y="206"/>
                    <a:pt x="206" y="268"/>
                    <a:pt x="134" y="268"/>
                  </a:cubicBezTo>
                  <a:cubicBezTo>
                    <a:pt x="63" y="268"/>
                    <a:pt x="1" y="206"/>
                    <a:pt x="1" y="134"/>
                  </a:cubicBezTo>
                  <a:cubicBezTo>
                    <a:pt x="1" y="63"/>
                    <a:pt x="63"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1147473" y="1748359"/>
              <a:ext cx="425073" cy="287703"/>
            </a:xfrm>
            <a:custGeom>
              <a:avLst/>
              <a:gdLst/>
              <a:ahLst/>
              <a:cxnLst/>
              <a:rect l="l" t="t" r="r" b="b"/>
              <a:pathLst>
                <a:path w="4007" h="2712" extrusionOk="0">
                  <a:moveTo>
                    <a:pt x="3560" y="0"/>
                  </a:moveTo>
                  <a:lnTo>
                    <a:pt x="2686" y="0"/>
                  </a:lnTo>
                  <a:cubicBezTo>
                    <a:pt x="2615" y="455"/>
                    <a:pt x="2222" y="812"/>
                    <a:pt x="1749" y="812"/>
                  </a:cubicBezTo>
                  <a:cubicBezTo>
                    <a:pt x="1277" y="812"/>
                    <a:pt x="884" y="455"/>
                    <a:pt x="813" y="0"/>
                  </a:cubicBezTo>
                  <a:lnTo>
                    <a:pt x="1" y="0"/>
                  </a:lnTo>
                  <a:cubicBezTo>
                    <a:pt x="28" y="428"/>
                    <a:pt x="224" y="839"/>
                    <a:pt x="536" y="1133"/>
                  </a:cubicBezTo>
                  <a:lnTo>
                    <a:pt x="536" y="2712"/>
                  </a:lnTo>
                  <a:lnTo>
                    <a:pt x="2695" y="2712"/>
                  </a:lnTo>
                  <a:lnTo>
                    <a:pt x="2695" y="1900"/>
                  </a:lnTo>
                  <a:lnTo>
                    <a:pt x="3507" y="1900"/>
                  </a:lnTo>
                  <a:lnTo>
                    <a:pt x="3507" y="1240"/>
                  </a:lnTo>
                  <a:lnTo>
                    <a:pt x="4006" y="124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1146624" y="1548605"/>
              <a:ext cx="172278" cy="171433"/>
            </a:xfrm>
            <a:custGeom>
              <a:avLst/>
              <a:gdLst/>
              <a:ahLst/>
              <a:cxnLst/>
              <a:rect l="l" t="t" r="r" b="b"/>
              <a:pathLst>
                <a:path w="1624" h="1616" extrusionOk="0">
                  <a:moveTo>
                    <a:pt x="821" y="1615"/>
                  </a:moveTo>
                  <a:cubicBezTo>
                    <a:pt x="883" y="1205"/>
                    <a:pt x="1204" y="875"/>
                    <a:pt x="1624" y="821"/>
                  </a:cubicBezTo>
                  <a:lnTo>
                    <a:pt x="1624" y="1"/>
                  </a:lnTo>
                  <a:cubicBezTo>
                    <a:pt x="758" y="63"/>
                    <a:pt x="71" y="759"/>
                    <a:pt x="0" y="16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1347228" y="1548605"/>
              <a:ext cx="171323" cy="171433"/>
            </a:xfrm>
            <a:custGeom>
              <a:avLst/>
              <a:gdLst/>
              <a:ahLst/>
              <a:cxnLst/>
              <a:rect l="l" t="t" r="r" b="b"/>
              <a:pathLst>
                <a:path w="1615" h="1616" extrusionOk="0">
                  <a:moveTo>
                    <a:pt x="0" y="821"/>
                  </a:moveTo>
                  <a:cubicBezTo>
                    <a:pt x="411" y="875"/>
                    <a:pt x="741" y="1205"/>
                    <a:pt x="794" y="1615"/>
                  </a:cubicBezTo>
                  <a:lnTo>
                    <a:pt x="1615" y="1615"/>
                  </a:lnTo>
                  <a:cubicBezTo>
                    <a:pt x="1544" y="759"/>
                    <a:pt x="857" y="63"/>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33"/>
          <p:cNvGrpSpPr/>
          <p:nvPr/>
        </p:nvGrpSpPr>
        <p:grpSpPr>
          <a:xfrm>
            <a:off x="7668344" y="4011910"/>
            <a:ext cx="425921" cy="485657"/>
            <a:chOff x="1861096" y="1549559"/>
            <a:chExt cx="425921" cy="485657"/>
          </a:xfrm>
        </p:grpSpPr>
        <p:sp>
          <p:nvSpPr>
            <p:cNvPr id="466" name="Google Shape;466;p33"/>
            <p:cNvSpPr/>
            <p:nvPr/>
          </p:nvSpPr>
          <p:spPr>
            <a:xfrm>
              <a:off x="1947235" y="1633789"/>
              <a:ext cx="198799" cy="86247"/>
            </a:xfrm>
            <a:custGeom>
              <a:avLst/>
              <a:gdLst/>
              <a:ahLst/>
              <a:cxnLst/>
              <a:rect l="l" t="t" r="r" b="b"/>
              <a:pathLst>
                <a:path w="1874" h="813" extrusionOk="0">
                  <a:moveTo>
                    <a:pt x="937" y="1"/>
                  </a:moveTo>
                  <a:cubicBezTo>
                    <a:pt x="464" y="1"/>
                    <a:pt x="72" y="357"/>
                    <a:pt x="0" y="812"/>
                  </a:cubicBezTo>
                  <a:lnTo>
                    <a:pt x="1874" y="812"/>
                  </a:lnTo>
                  <a:cubicBezTo>
                    <a:pt x="1811" y="357"/>
                    <a:pt x="1419" y="1"/>
                    <a:pt x="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1861096" y="1549559"/>
              <a:ext cx="425921" cy="485657"/>
            </a:xfrm>
            <a:custGeom>
              <a:avLst/>
              <a:gdLst/>
              <a:ahLst/>
              <a:cxnLst/>
              <a:rect l="l" t="t" r="r" b="b"/>
              <a:pathLst>
                <a:path w="4015" h="4578" extrusionOk="0">
                  <a:moveTo>
                    <a:pt x="3506" y="1722"/>
                  </a:moveTo>
                  <a:cubicBezTo>
                    <a:pt x="3497" y="768"/>
                    <a:pt x="2712" y="1"/>
                    <a:pt x="1749" y="1"/>
                  </a:cubicBezTo>
                  <a:cubicBezTo>
                    <a:pt x="785" y="1"/>
                    <a:pt x="0" y="786"/>
                    <a:pt x="0" y="1749"/>
                  </a:cubicBezTo>
                  <a:cubicBezTo>
                    <a:pt x="0" y="2222"/>
                    <a:pt x="197" y="2677"/>
                    <a:pt x="536" y="3007"/>
                  </a:cubicBezTo>
                  <a:lnTo>
                    <a:pt x="536" y="4577"/>
                  </a:lnTo>
                  <a:lnTo>
                    <a:pt x="1615" y="4577"/>
                  </a:lnTo>
                  <a:lnTo>
                    <a:pt x="1615" y="1865"/>
                  </a:lnTo>
                  <a:lnTo>
                    <a:pt x="536" y="1865"/>
                  </a:lnTo>
                  <a:lnTo>
                    <a:pt x="536" y="1749"/>
                  </a:lnTo>
                  <a:cubicBezTo>
                    <a:pt x="536" y="1089"/>
                    <a:pt x="1062" y="536"/>
                    <a:pt x="1722" y="518"/>
                  </a:cubicBezTo>
                  <a:cubicBezTo>
                    <a:pt x="2409" y="500"/>
                    <a:pt x="2971" y="1053"/>
                    <a:pt x="2971" y="1731"/>
                  </a:cubicBezTo>
                  <a:lnTo>
                    <a:pt x="2971" y="1874"/>
                  </a:lnTo>
                  <a:lnTo>
                    <a:pt x="1883" y="1874"/>
                  </a:lnTo>
                  <a:lnTo>
                    <a:pt x="1883" y="4577"/>
                  </a:lnTo>
                  <a:lnTo>
                    <a:pt x="2695" y="4577"/>
                  </a:lnTo>
                  <a:lnTo>
                    <a:pt x="2695" y="3765"/>
                  </a:lnTo>
                  <a:lnTo>
                    <a:pt x="3506" y="3765"/>
                  </a:lnTo>
                  <a:lnTo>
                    <a:pt x="3506" y="3114"/>
                  </a:lnTo>
                  <a:lnTo>
                    <a:pt x="4015" y="311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p:cNvSpPr/>
          <p:nvPr/>
        </p:nvSpPr>
        <p:spPr>
          <a:xfrm>
            <a:off x="1403648" y="1478264"/>
            <a:ext cx="2121093" cy="400110"/>
          </a:xfrm>
          <a:prstGeom prst="rect">
            <a:avLst/>
          </a:prstGeom>
        </p:spPr>
        <p:txBody>
          <a:bodyPr wrap="none">
            <a:spAutoFit/>
          </a:bodyPr>
          <a:lstStyle/>
          <a:p>
            <a:pPr lvl="0">
              <a:buClr>
                <a:srgbClr val="FFFFFF"/>
              </a:buClr>
              <a:buSzPts val="2000"/>
            </a:pPr>
            <a:r>
              <a:rPr lang="en-IN" sz="2000" dirty="0" smtClean="0">
                <a:solidFill>
                  <a:schemeClr val="tx1"/>
                </a:solidFill>
                <a:latin typeface="Trispace"/>
                <a:sym typeface="Trispace"/>
              </a:rPr>
              <a:t>1.1 Overview</a:t>
            </a:r>
            <a:endParaRPr lang="en-IN" sz="2000" dirty="0">
              <a:solidFill>
                <a:schemeClr val="tx1"/>
              </a:solidFill>
              <a:latin typeface="Trispace"/>
              <a:sym typeface="Trispace"/>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Introduction_</a:t>
            </a:r>
            <a:endParaRPr dirty="0"/>
          </a:p>
        </p:txBody>
      </p:sp>
      <p:sp>
        <p:nvSpPr>
          <p:cNvPr id="453" name="Google Shape;453;p33"/>
          <p:cNvSpPr txBox="1">
            <a:spLocks noGrp="1"/>
          </p:cNvSpPr>
          <p:nvPr>
            <p:ph type="subTitle" idx="1"/>
          </p:nvPr>
        </p:nvSpPr>
        <p:spPr>
          <a:xfrm>
            <a:off x="7817252" y="3046688"/>
            <a:ext cx="1258413" cy="5149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54" name="Google Shape;454;p33"/>
          <p:cNvSpPr txBox="1">
            <a:spLocks noGrp="1"/>
          </p:cNvSpPr>
          <p:nvPr>
            <p:ph type="subTitle" idx="2"/>
          </p:nvPr>
        </p:nvSpPr>
        <p:spPr>
          <a:xfrm>
            <a:off x="7233202" y="1995686"/>
            <a:ext cx="1440160" cy="576064"/>
          </a:xfrm>
          <a:prstGeom prst="rect">
            <a:avLst/>
          </a:prstGeom>
        </p:spPr>
        <p:txBody>
          <a:bodyPr spcFirstLastPara="1" wrap="square" lIns="91425" tIns="91425" rIns="91425" bIns="91425" anchor="t" anchorCtr="0">
            <a:noAutofit/>
          </a:bodyPr>
          <a:lstStyle/>
          <a:p>
            <a:pPr>
              <a:lnSpc>
                <a:spcPct val="150000"/>
              </a:lnSpc>
              <a:buFont typeface="Arial" panose="020B0604020202020204" pitchFamily="34" charset="0"/>
              <a:buChar char="•"/>
            </a:pPr>
            <a:endParaRPr lang="en-US" sz="1400" dirty="0"/>
          </a:p>
        </p:txBody>
      </p:sp>
      <p:sp>
        <p:nvSpPr>
          <p:cNvPr id="455" name="Google Shape;455;p33"/>
          <p:cNvSpPr txBox="1">
            <a:spLocks noGrp="1"/>
          </p:cNvSpPr>
          <p:nvPr>
            <p:ph type="subTitle" idx="3"/>
          </p:nvPr>
        </p:nvSpPr>
        <p:spPr>
          <a:xfrm>
            <a:off x="1547664" y="2473445"/>
            <a:ext cx="5616624" cy="1781293"/>
          </a:xfrm>
          <a:prstGeom prst="rect">
            <a:avLst/>
          </a:prstGeom>
        </p:spPr>
        <p:txBody>
          <a:bodyPr spcFirstLastPara="1" wrap="square" lIns="91425" tIns="91425" rIns="91425" bIns="91425" anchor="b" anchorCtr="0">
            <a:noAutofit/>
          </a:bodyPr>
          <a:lstStyle/>
          <a:p>
            <a:pPr marL="0" lvl="0" indent="0"/>
            <a:r>
              <a:rPr lang="en-US" sz="1200" dirty="0"/>
              <a:t>The GitHub </a:t>
            </a:r>
            <a:r>
              <a:rPr lang="en-US" sz="1200" dirty="0" smtClean="0"/>
              <a:t>User Profiler </a:t>
            </a:r>
            <a:r>
              <a:rPr lang="en-US" sz="1200" dirty="0"/>
              <a:t>is a web-based platform that leverages a combination of advanced technologies to offer an in-depth analysis of GitHub user profiles and repositories. Developed with a user-centric approach, its frontend is built using React, ensuring a </a:t>
            </a:r>
            <a:r>
              <a:rPr lang="en-US" sz="1200" dirty="0" err="1"/>
              <a:t>userfriendly</a:t>
            </a:r>
            <a:r>
              <a:rPr lang="en-US" sz="1200" dirty="0"/>
              <a:t> and responsive interface. The backend integrates Python-based machine learning User </a:t>
            </a:r>
            <a:r>
              <a:rPr lang="en-US" sz="1200" dirty="0" err="1"/>
              <a:t>Git</a:t>
            </a:r>
            <a:r>
              <a:rPr lang="en-US" sz="1200" dirty="0"/>
              <a:t> </a:t>
            </a:r>
            <a:r>
              <a:rPr lang="en-US" sz="1200" dirty="0" smtClean="0"/>
              <a:t>Analyzer </a:t>
            </a:r>
            <a:r>
              <a:rPr lang="en-US" sz="1200" dirty="0"/>
              <a:t>and real-time API requests, granting the platform scalability and reliability. </a:t>
            </a:r>
            <a:r>
              <a:rPr lang="en-US" sz="1200" dirty="0" smtClean="0"/>
              <a:t>Machine </a:t>
            </a:r>
            <a:r>
              <a:rPr lang="en-US" sz="1200" dirty="0"/>
              <a:t>learning algorithms are employed to cluster users based on key parameters such as Stars Count, Issue Count, Forks Count, Number of Contributions, and Pull Requests.</a:t>
            </a:r>
            <a:endParaRPr lang="en-IN" sz="1200" dirty="0"/>
          </a:p>
        </p:txBody>
      </p:sp>
      <p:sp>
        <p:nvSpPr>
          <p:cNvPr id="456" name="Google Shape;456;p33"/>
          <p:cNvSpPr txBox="1">
            <a:spLocks noGrp="1"/>
          </p:cNvSpPr>
          <p:nvPr>
            <p:ph type="subTitle" idx="4"/>
          </p:nvPr>
        </p:nvSpPr>
        <p:spPr>
          <a:xfrm>
            <a:off x="7092280" y="2643758"/>
            <a:ext cx="3098400"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1000" dirty="0"/>
          </a:p>
        </p:txBody>
      </p:sp>
      <p:grpSp>
        <p:nvGrpSpPr>
          <p:cNvPr id="459" name="Google Shape;459;p33"/>
          <p:cNvGrpSpPr/>
          <p:nvPr/>
        </p:nvGrpSpPr>
        <p:grpSpPr>
          <a:xfrm>
            <a:off x="683568" y="1420746"/>
            <a:ext cx="425921" cy="487457"/>
            <a:chOff x="1146624" y="1548605"/>
            <a:chExt cx="425921" cy="487457"/>
          </a:xfrm>
        </p:grpSpPr>
        <p:sp>
          <p:nvSpPr>
            <p:cNvPr id="460" name="Google Shape;460;p33"/>
            <p:cNvSpPr/>
            <p:nvPr/>
          </p:nvSpPr>
          <p:spPr>
            <a:xfrm>
              <a:off x="1262043" y="1663175"/>
              <a:ext cx="142999" cy="143003"/>
            </a:xfrm>
            <a:custGeom>
              <a:avLst/>
              <a:gdLst/>
              <a:ahLst/>
              <a:cxnLst/>
              <a:rect l="l" t="t" r="r" b="b"/>
              <a:pathLst>
                <a:path w="1348" h="1348" extrusionOk="0">
                  <a:moveTo>
                    <a:pt x="669" y="268"/>
                  </a:moveTo>
                  <a:cubicBezTo>
                    <a:pt x="892" y="268"/>
                    <a:pt x="1071" y="446"/>
                    <a:pt x="1071" y="669"/>
                  </a:cubicBezTo>
                  <a:cubicBezTo>
                    <a:pt x="1071" y="892"/>
                    <a:pt x="892" y="1071"/>
                    <a:pt x="669" y="1071"/>
                  </a:cubicBezTo>
                  <a:cubicBezTo>
                    <a:pt x="446" y="1071"/>
                    <a:pt x="268" y="892"/>
                    <a:pt x="268" y="669"/>
                  </a:cubicBezTo>
                  <a:cubicBezTo>
                    <a:pt x="268" y="446"/>
                    <a:pt x="446" y="268"/>
                    <a:pt x="669" y="268"/>
                  </a:cubicBezTo>
                  <a:close/>
                  <a:moveTo>
                    <a:pt x="669" y="1347"/>
                  </a:moveTo>
                  <a:cubicBezTo>
                    <a:pt x="1044" y="1347"/>
                    <a:pt x="1347" y="1044"/>
                    <a:pt x="1347" y="669"/>
                  </a:cubicBezTo>
                  <a:cubicBezTo>
                    <a:pt x="1347" y="295"/>
                    <a:pt x="1044" y="0"/>
                    <a:pt x="669" y="0"/>
                  </a:cubicBezTo>
                  <a:cubicBezTo>
                    <a:pt x="295" y="0"/>
                    <a:pt x="0" y="295"/>
                    <a:pt x="0" y="669"/>
                  </a:cubicBezTo>
                  <a:cubicBezTo>
                    <a:pt x="0" y="1044"/>
                    <a:pt x="295" y="1347"/>
                    <a:pt x="669" y="134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1318798" y="1719929"/>
              <a:ext cx="28536" cy="28537"/>
            </a:xfrm>
            <a:custGeom>
              <a:avLst/>
              <a:gdLst/>
              <a:ahLst/>
              <a:cxnLst/>
              <a:rect l="l" t="t" r="r" b="b"/>
              <a:pathLst>
                <a:path w="269" h="269" extrusionOk="0">
                  <a:moveTo>
                    <a:pt x="134" y="0"/>
                  </a:moveTo>
                  <a:cubicBezTo>
                    <a:pt x="206" y="0"/>
                    <a:pt x="268" y="63"/>
                    <a:pt x="268" y="134"/>
                  </a:cubicBezTo>
                  <a:cubicBezTo>
                    <a:pt x="268" y="206"/>
                    <a:pt x="206" y="268"/>
                    <a:pt x="134" y="268"/>
                  </a:cubicBezTo>
                  <a:cubicBezTo>
                    <a:pt x="63" y="268"/>
                    <a:pt x="1" y="206"/>
                    <a:pt x="1" y="134"/>
                  </a:cubicBezTo>
                  <a:cubicBezTo>
                    <a:pt x="1" y="63"/>
                    <a:pt x="63"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1147473" y="1748359"/>
              <a:ext cx="425073" cy="287703"/>
            </a:xfrm>
            <a:custGeom>
              <a:avLst/>
              <a:gdLst/>
              <a:ahLst/>
              <a:cxnLst/>
              <a:rect l="l" t="t" r="r" b="b"/>
              <a:pathLst>
                <a:path w="4007" h="2712" extrusionOk="0">
                  <a:moveTo>
                    <a:pt x="3560" y="0"/>
                  </a:moveTo>
                  <a:lnTo>
                    <a:pt x="2686" y="0"/>
                  </a:lnTo>
                  <a:cubicBezTo>
                    <a:pt x="2615" y="455"/>
                    <a:pt x="2222" y="812"/>
                    <a:pt x="1749" y="812"/>
                  </a:cubicBezTo>
                  <a:cubicBezTo>
                    <a:pt x="1277" y="812"/>
                    <a:pt x="884" y="455"/>
                    <a:pt x="813" y="0"/>
                  </a:cubicBezTo>
                  <a:lnTo>
                    <a:pt x="1" y="0"/>
                  </a:lnTo>
                  <a:cubicBezTo>
                    <a:pt x="28" y="428"/>
                    <a:pt x="224" y="839"/>
                    <a:pt x="536" y="1133"/>
                  </a:cubicBezTo>
                  <a:lnTo>
                    <a:pt x="536" y="2712"/>
                  </a:lnTo>
                  <a:lnTo>
                    <a:pt x="2695" y="2712"/>
                  </a:lnTo>
                  <a:lnTo>
                    <a:pt x="2695" y="1900"/>
                  </a:lnTo>
                  <a:lnTo>
                    <a:pt x="3507" y="1900"/>
                  </a:lnTo>
                  <a:lnTo>
                    <a:pt x="3507" y="1240"/>
                  </a:lnTo>
                  <a:lnTo>
                    <a:pt x="4006" y="124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1146624" y="1548605"/>
              <a:ext cx="172278" cy="171433"/>
            </a:xfrm>
            <a:custGeom>
              <a:avLst/>
              <a:gdLst/>
              <a:ahLst/>
              <a:cxnLst/>
              <a:rect l="l" t="t" r="r" b="b"/>
              <a:pathLst>
                <a:path w="1624" h="1616" extrusionOk="0">
                  <a:moveTo>
                    <a:pt x="821" y="1615"/>
                  </a:moveTo>
                  <a:cubicBezTo>
                    <a:pt x="883" y="1205"/>
                    <a:pt x="1204" y="875"/>
                    <a:pt x="1624" y="821"/>
                  </a:cubicBezTo>
                  <a:lnTo>
                    <a:pt x="1624" y="1"/>
                  </a:lnTo>
                  <a:cubicBezTo>
                    <a:pt x="758" y="63"/>
                    <a:pt x="71" y="759"/>
                    <a:pt x="0" y="16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1347228" y="1548605"/>
              <a:ext cx="171323" cy="171433"/>
            </a:xfrm>
            <a:custGeom>
              <a:avLst/>
              <a:gdLst/>
              <a:ahLst/>
              <a:cxnLst/>
              <a:rect l="l" t="t" r="r" b="b"/>
              <a:pathLst>
                <a:path w="1615" h="1616" extrusionOk="0">
                  <a:moveTo>
                    <a:pt x="0" y="821"/>
                  </a:moveTo>
                  <a:cubicBezTo>
                    <a:pt x="411" y="875"/>
                    <a:pt x="741" y="1205"/>
                    <a:pt x="794" y="1615"/>
                  </a:cubicBezTo>
                  <a:lnTo>
                    <a:pt x="1615" y="1615"/>
                  </a:lnTo>
                  <a:cubicBezTo>
                    <a:pt x="1544" y="759"/>
                    <a:pt x="857" y="63"/>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33"/>
          <p:cNvGrpSpPr/>
          <p:nvPr/>
        </p:nvGrpSpPr>
        <p:grpSpPr>
          <a:xfrm>
            <a:off x="7668344" y="4011910"/>
            <a:ext cx="425921" cy="485657"/>
            <a:chOff x="1861096" y="1549559"/>
            <a:chExt cx="425921" cy="485657"/>
          </a:xfrm>
        </p:grpSpPr>
        <p:sp>
          <p:nvSpPr>
            <p:cNvPr id="466" name="Google Shape;466;p33"/>
            <p:cNvSpPr/>
            <p:nvPr/>
          </p:nvSpPr>
          <p:spPr>
            <a:xfrm>
              <a:off x="1947235" y="1633789"/>
              <a:ext cx="198799" cy="86247"/>
            </a:xfrm>
            <a:custGeom>
              <a:avLst/>
              <a:gdLst/>
              <a:ahLst/>
              <a:cxnLst/>
              <a:rect l="l" t="t" r="r" b="b"/>
              <a:pathLst>
                <a:path w="1874" h="813" extrusionOk="0">
                  <a:moveTo>
                    <a:pt x="937" y="1"/>
                  </a:moveTo>
                  <a:cubicBezTo>
                    <a:pt x="464" y="1"/>
                    <a:pt x="72" y="357"/>
                    <a:pt x="0" y="812"/>
                  </a:cubicBezTo>
                  <a:lnTo>
                    <a:pt x="1874" y="812"/>
                  </a:lnTo>
                  <a:cubicBezTo>
                    <a:pt x="1811" y="357"/>
                    <a:pt x="1419" y="1"/>
                    <a:pt x="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1861096" y="1549559"/>
              <a:ext cx="425921" cy="485657"/>
            </a:xfrm>
            <a:custGeom>
              <a:avLst/>
              <a:gdLst/>
              <a:ahLst/>
              <a:cxnLst/>
              <a:rect l="l" t="t" r="r" b="b"/>
              <a:pathLst>
                <a:path w="4015" h="4578" extrusionOk="0">
                  <a:moveTo>
                    <a:pt x="3506" y="1722"/>
                  </a:moveTo>
                  <a:cubicBezTo>
                    <a:pt x="3497" y="768"/>
                    <a:pt x="2712" y="1"/>
                    <a:pt x="1749" y="1"/>
                  </a:cubicBezTo>
                  <a:cubicBezTo>
                    <a:pt x="785" y="1"/>
                    <a:pt x="0" y="786"/>
                    <a:pt x="0" y="1749"/>
                  </a:cubicBezTo>
                  <a:cubicBezTo>
                    <a:pt x="0" y="2222"/>
                    <a:pt x="197" y="2677"/>
                    <a:pt x="536" y="3007"/>
                  </a:cubicBezTo>
                  <a:lnTo>
                    <a:pt x="536" y="4577"/>
                  </a:lnTo>
                  <a:lnTo>
                    <a:pt x="1615" y="4577"/>
                  </a:lnTo>
                  <a:lnTo>
                    <a:pt x="1615" y="1865"/>
                  </a:lnTo>
                  <a:lnTo>
                    <a:pt x="536" y="1865"/>
                  </a:lnTo>
                  <a:lnTo>
                    <a:pt x="536" y="1749"/>
                  </a:lnTo>
                  <a:cubicBezTo>
                    <a:pt x="536" y="1089"/>
                    <a:pt x="1062" y="536"/>
                    <a:pt x="1722" y="518"/>
                  </a:cubicBezTo>
                  <a:cubicBezTo>
                    <a:pt x="2409" y="500"/>
                    <a:pt x="2971" y="1053"/>
                    <a:pt x="2971" y="1731"/>
                  </a:cubicBezTo>
                  <a:lnTo>
                    <a:pt x="2971" y="1874"/>
                  </a:lnTo>
                  <a:lnTo>
                    <a:pt x="1883" y="1874"/>
                  </a:lnTo>
                  <a:lnTo>
                    <a:pt x="1883" y="4577"/>
                  </a:lnTo>
                  <a:lnTo>
                    <a:pt x="2695" y="4577"/>
                  </a:lnTo>
                  <a:lnTo>
                    <a:pt x="2695" y="3765"/>
                  </a:lnTo>
                  <a:lnTo>
                    <a:pt x="3506" y="3765"/>
                  </a:lnTo>
                  <a:lnTo>
                    <a:pt x="3506" y="3114"/>
                  </a:lnTo>
                  <a:lnTo>
                    <a:pt x="4015" y="311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p:cNvSpPr/>
          <p:nvPr/>
        </p:nvSpPr>
        <p:spPr>
          <a:xfrm>
            <a:off x="1403648" y="1478264"/>
            <a:ext cx="5429692" cy="400110"/>
          </a:xfrm>
          <a:prstGeom prst="rect">
            <a:avLst/>
          </a:prstGeom>
        </p:spPr>
        <p:txBody>
          <a:bodyPr wrap="none">
            <a:spAutoFit/>
          </a:bodyPr>
          <a:lstStyle/>
          <a:p>
            <a:pPr lvl="0">
              <a:buClr>
                <a:srgbClr val="FFFFFF"/>
              </a:buClr>
              <a:buSzPts val="2000"/>
            </a:pPr>
            <a:r>
              <a:rPr lang="en-IN" sz="2000" dirty="0" smtClean="0">
                <a:solidFill>
                  <a:schemeClr val="tx1"/>
                </a:solidFill>
                <a:latin typeface="Trispace"/>
                <a:sym typeface="Trispace"/>
              </a:rPr>
              <a:t>1.1.1 </a:t>
            </a:r>
            <a:r>
              <a:rPr lang="en-IN" sz="2000" dirty="0" err="1" smtClean="0">
                <a:solidFill>
                  <a:schemeClr val="tx1"/>
                </a:solidFill>
                <a:latin typeface="Trispace"/>
                <a:sym typeface="Trispace"/>
              </a:rPr>
              <a:t>Github</a:t>
            </a:r>
            <a:r>
              <a:rPr lang="en-IN" sz="2000" dirty="0" smtClean="0">
                <a:solidFill>
                  <a:schemeClr val="tx1"/>
                </a:solidFill>
                <a:latin typeface="Trispace"/>
                <a:sym typeface="Trispace"/>
              </a:rPr>
              <a:t> User Profile </a:t>
            </a:r>
            <a:r>
              <a:rPr lang="en-IN" sz="2000" dirty="0" err="1" smtClean="0">
                <a:solidFill>
                  <a:schemeClr val="tx1"/>
                </a:solidFill>
                <a:latin typeface="Trispace"/>
                <a:sym typeface="Trispace"/>
              </a:rPr>
              <a:t>Analyzer</a:t>
            </a:r>
            <a:endParaRPr lang="en-IN" sz="2000" dirty="0">
              <a:solidFill>
                <a:schemeClr val="tx1"/>
              </a:solidFill>
              <a:latin typeface="Trispace"/>
              <a:sym typeface="Trispace"/>
            </a:endParaRPr>
          </a:p>
        </p:txBody>
      </p:sp>
    </p:spTree>
    <p:extLst>
      <p:ext uri="{BB962C8B-B14F-4D97-AF65-F5344CB8AC3E}">
        <p14:creationId xmlns:p14="http://schemas.microsoft.com/office/powerpoint/2010/main" val="42240034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34"/>
          <p:cNvSpPr txBox="1">
            <a:spLocks noGrp="1"/>
          </p:cNvSpPr>
          <p:nvPr>
            <p:ph type="title"/>
          </p:nvPr>
        </p:nvSpPr>
        <p:spPr>
          <a:xfrm>
            <a:off x="616887" y="915551"/>
            <a:ext cx="7704000" cy="572700"/>
          </a:xfrm>
          <a:prstGeom prst="rect">
            <a:avLst/>
          </a:prstGeom>
        </p:spPr>
        <p:txBody>
          <a:bodyPr spcFirstLastPara="1" wrap="square" lIns="91425" tIns="91425" rIns="91425" bIns="91425" anchor="t" anchorCtr="0">
            <a:noAutofit/>
          </a:bodyPr>
          <a:lstStyle/>
          <a:p>
            <a:pPr lvl="0"/>
            <a:r>
              <a:rPr lang="en-IN" sz="2400" dirty="0" smtClean="0"/>
              <a:t>Features</a:t>
            </a:r>
            <a:endParaRPr sz="2400" dirty="0"/>
          </a:p>
        </p:txBody>
      </p:sp>
      <p:sp>
        <p:nvSpPr>
          <p:cNvPr id="473" name="Google Shape;473;p34"/>
          <p:cNvSpPr txBox="1">
            <a:spLocks noGrp="1"/>
          </p:cNvSpPr>
          <p:nvPr>
            <p:ph type="subTitle" idx="1"/>
          </p:nvPr>
        </p:nvSpPr>
        <p:spPr>
          <a:xfrm>
            <a:off x="1475656" y="1458839"/>
            <a:ext cx="7559691" cy="1904999"/>
          </a:xfrm>
          <a:prstGeom prst="rect">
            <a:avLst/>
          </a:prstGeom>
        </p:spPr>
        <p:txBody>
          <a:bodyPr spcFirstLastPara="1" wrap="square" lIns="91425" tIns="91425" rIns="91425" bIns="91425" anchor="t" anchorCtr="0">
            <a:noAutofit/>
          </a:bodyPr>
          <a:lstStyle/>
          <a:p>
            <a:pPr>
              <a:lnSpc>
                <a:spcPct val="200000"/>
              </a:lnSpc>
              <a:buFont typeface="Arial" panose="020B0604020202020204" pitchFamily="34" charset="0"/>
              <a:buChar char="•"/>
            </a:pPr>
            <a:r>
              <a:rPr lang="en-US" sz="1400" b="1" dirty="0" smtClean="0"/>
              <a:t>Visualization Capabilities  - </a:t>
            </a:r>
            <a:r>
              <a:rPr lang="en-US" sz="1400" b="1" dirty="0" err="1" smtClean="0"/>
              <a:t>PieCharts</a:t>
            </a:r>
            <a:r>
              <a:rPr lang="en-US" sz="1400" b="1" dirty="0" smtClean="0"/>
              <a:t> , Donuts and more…</a:t>
            </a:r>
          </a:p>
          <a:p>
            <a:pPr>
              <a:lnSpc>
                <a:spcPct val="200000"/>
              </a:lnSpc>
              <a:buFont typeface="Arial" panose="020B0604020202020204" pitchFamily="34" charset="0"/>
              <a:buChar char="•"/>
            </a:pPr>
            <a:r>
              <a:rPr lang="en-US" sz="1400" b="1" dirty="0" smtClean="0"/>
              <a:t>Language Breakdown – Repos per </a:t>
            </a:r>
            <a:r>
              <a:rPr lang="en-US" sz="1400" b="1" dirty="0"/>
              <a:t>l</a:t>
            </a:r>
            <a:r>
              <a:rPr lang="en-US" sz="1400" b="1" dirty="0" smtClean="0"/>
              <a:t>anguage</a:t>
            </a:r>
          </a:p>
          <a:p>
            <a:pPr>
              <a:lnSpc>
                <a:spcPct val="200000"/>
              </a:lnSpc>
              <a:buFont typeface="Arial" panose="020B0604020202020204" pitchFamily="34" charset="0"/>
              <a:buChar char="•"/>
            </a:pPr>
            <a:r>
              <a:rPr lang="en-US" sz="1400" b="1" dirty="0" smtClean="0"/>
              <a:t>Commit Distribution  -  Commits per repo</a:t>
            </a:r>
          </a:p>
          <a:p>
            <a:pPr>
              <a:lnSpc>
                <a:spcPct val="200000"/>
              </a:lnSpc>
              <a:buFont typeface="Arial" panose="020B0604020202020204" pitchFamily="34" charset="0"/>
              <a:buChar char="•"/>
            </a:pPr>
            <a:r>
              <a:rPr lang="en-US" sz="1400" b="1" dirty="0" smtClean="0"/>
              <a:t>Star Highlights – Stars per repo</a:t>
            </a:r>
            <a:endParaRPr lang="en-US" sz="1400" b="1" dirty="0"/>
          </a:p>
          <a:p>
            <a:pPr>
              <a:lnSpc>
                <a:spcPct val="200000"/>
              </a:lnSpc>
              <a:buFont typeface="Arial" panose="020B0604020202020204" pitchFamily="34" charset="0"/>
              <a:buChar char="•"/>
            </a:pPr>
            <a:r>
              <a:rPr lang="en-US" sz="1400" b="1" dirty="0" smtClean="0"/>
              <a:t>Collaboration And Hiring</a:t>
            </a:r>
          </a:p>
        </p:txBody>
      </p:sp>
      <p:sp>
        <p:nvSpPr>
          <p:cNvPr id="474" name="Google Shape;474;p34"/>
          <p:cNvSpPr txBox="1">
            <a:spLocks noGrp="1"/>
          </p:cNvSpPr>
          <p:nvPr>
            <p:ph type="subTitle" idx="2"/>
          </p:nvPr>
        </p:nvSpPr>
        <p:spPr>
          <a:xfrm>
            <a:off x="9468544" y="3867894"/>
            <a:ext cx="261185" cy="2989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75" name="Google Shape;475;p34"/>
          <p:cNvSpPr txBox="1">
            <a:spLocks noGrp="1"/>
          </p:cNvSpPr>
          <p:nvPr>
            <p:ph type="subTitle" idx="3"/>
          </p:nvPr>
        </p:nvSpPr>
        <p:spPr>
          <a:xfrm>
            <a:off x="9324528" y="3651870"/>
            <a:ext cx="2952328" cy="11521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76" name="Google Shape;476;p34"/>
          <p:cNvSpPr txBox="1">
            <a:spLocks noGrp="1"/>
          </p:cNvSpPr>
          <p:nvPr>
            <p:ph type="subTitle" idx="4"/>
          </p:nvPr>
        </p:nvSpPr>
        <p:spPr>
          <a:xfrm>
            <a:off x="8388424" y="1635646"/>
            <a:ext cx="2394900"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p>
        </p:txBody>
      </p:sp>
      <p:sp>
        <p:nvSpPr>
          <p:cNvPr id="478" name="Google Shape;478;p34"/>
          <p:cNvSpPr txBox="1">
            <a:spLocks noGrp="1"/>
          </p:cNvSpPr>
          <p:nvPr>
            <p:ph type="subTitle" idx="6"/>
          </p:nvPr>
        </p:nvSpPr>
        <p:spPr>
          <a:xfrm>
            <a:off x="8388424" y="2427734"/>
            <a:ext cx="2394900"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p>
        </p:txBody>
      </p:sp>
      <p:sp>
        <p:nvSpPr>
          <p:cNvPr id="479" name="Google Shape;479;p34"/>
          <p:cNvSpPr/>
          <p:nvPr/>
        </p:nvSpPr>
        <p:spPr>
          <a:xfrm>
            <a:off x="481911" y="1347614"/>
            <a:ext cx="786481" cy="792088"/>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4"/>
          <p:cNvSpPr/>
          <p:nvPr/>
        </p:nvSpPr>
        <p:spPr>
          <a:xfrm>
            <a:off x="504634" y="2233480"/>
            <a:ext cx="763757" cy="857962"/>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4"/>
          <p:cNvSpPr/>
          <p:nvPr/>
        </p:nvSpPr>
        <p:spPr>
          <a:xfrm>
            <a:off x="459316" y="3163440"/>
            <a:ext cx="796685" cy="920468"/>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4"/>
          <p:cNvSpPr/>
          <p:nvPr/>
        </p:nvSpPr>
        <p:spPr>
          <a:xfrm>
            <a:off x="5736947" y="79636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3" name="Google Shape;483;p34"/>
          <p:cNvGrpSpPr/>
          <p:nvPr/>
        </p:nvGrpSpPr>
        <p:grpSpPr>
          <a:xfrm>
            <a:off x="651584" y="1556977"/>
            <a:ext cx="447546" cy="373361"/>
            <a:chOff x="2544378" y="1577035"/>
            <a:chExt cx="487449" cy="430700"/>
          </a:xfrm>
        </p:grpSpPr>
        <p:sp>
          <p:nvSpPr>
            <p:cNvPr id="484" name="Google Shape;484;p34"/>
            <p:cNvSpPr/>
            <p:nvPr/>
          </p:nvSpPr>
          <p:spPr>
            <a:xfrm>
              <a:off x="2690137" y="1664129"/>
              <a:ext cx="196889" cy="142048"/>
            </a:xfrm>
            <a:custGeom>
              <a:avLst/>
              <a:gdLst/>
              <a:ahLst/>
              <a:cxnLst/>
              <a:rect l="l" t="t" r="r" b="b"/>
              <a:pathLst>
                <a:path w="1856" h="1339" extrusionOk="0">
                  <a:moveTo>
                    <a:pt x="928" y="1071"/>
                  </a:moveTo>
                  <a:cubicBezTo>
                    <a:pt x="705" y="1071"/>
                    <a:pt x="518" y="892"/>
                    <a:pt x="518" y="669"/>
                  </a:cubicBezTo>
                  <a:cubicBezTo>
                    <a:pt x="518" y="446"/>
                    <a:pt x="705" y="268"/>
                    <a:pt x="928" y="268"/>
                  </a:cubicBezTo>
                  <a:cubicBezTo>
                    <a:pt x="1151" y="268"/>
                    <a:pt x="1329" y="446"/>
                    <a:pt x="1329" y="669"/>
                  </a:cubicBezTo>
                  <a:cubicBezTo>
                    <a:pt x="1329" y="892"/>
                    <a:pt x="1151" y="1071"/>
                    <a:pt x="928" y="1071"/>
                  </a:cubicBezTo>
                  <a:close/>
                  <a:moveTo>
                    <a:pt x="928" y="0"/>
                  </a:moveTo>
                  <a:cubicBezTo>
                    <a:pt x="384" y="0"/>
                    <a:pt x="81" y="500"/>
                    <a:pt x="0" y="669"/>
                  </a:cubicBezTo>
                  <a:cubicBezTo>
                    <a:pt x="36" y="740"/>
                    <a:pt x="107" y="865"/>
                    <a:pt x="214" y="990"/>
                  </a:cubicBezTo>
                  <a:cubicBezTo>
                    <a:pt x="420" y="1222"/>
                    <a:pt x="660" y="1338"/>
                    <a:pt x="928" y="1338"/>
                  </a:cubicBezTo>
                  <a:cubicBezTo>
                    <a:pt x="1463" y="1338"/>
                    <a:pt x="1767" y="839"/>
                    <a:pt x="1856" y="669"/>
                  </a:cubicBezTo>
                  <a:cubicBezTo>
                    <a:pt x="1820" y="598"/>
                    <a:pt x="1749" y="473"/>
                    <a:pt x="1633" y="348"/>
                  </a:cubicBezTo>
                  <a:cubicBezTo>
                    <a:pt x="1428" y="116"/>
                    <a:pt x="1187" y="0"/>
                    <a:pt x="9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4"/>
            <p:cNvSpPr/>
            <p:nvPr/>
          </p:nvSpPr>
          <p:spPr>
            <a:xfrm>
              <a:off x="2774367" y="1720884"/>
              <a:ext cx="28430" cy="28431"/>
            </a:xfrm>
            <a:custGeom>
              <a:avLst/>
              <a:gdLst/>
              <a:ahLst/>
              <a:cxnLst/>
              <a:rect l="l" t="t" r="r" b="b"/>
              <a:pathLst>
                <a:path w="268" h="268" extrusionOk="0">
                  <a:moveTo>
                    <a:pt x="134" y="0"/>
                  </a:moveTo>
                  <a:cubicBezTo>
                    <a:pt x="205" y="0"/>
                    <a:pt x="268" y="63"/>
                    <a:pt x="268" y="134"/>
                  </a:cubicBezTo>
                  <a:cubicBezTo>
                    <a:pt x="268" y="205"/>
                    <a:pt x="205" y="268"/>
                    <a:pt x="134" y="268"/>
                  </a:cubicBezTo>
                  <a:cubicBezTo>
                    <a:pt x="54" y="268"/>
                    <a:pt x="0" y="205"/>
                    <a:pt x="0" y="134"/>
                  </a:cubicBezTo>
                  <a:cubicBezTo>
                    <a:pt x="0" y="63"/>
                    <a:pt x="54"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4"/>
            <p:cNvSpPr/>
            <p:nvPr/>
          </p:nvSpPr>
          <p:spPr>
            <a:xfrm>
              <a:off x="2544378" y="1577035"/>
              <a:ext cx="487449" cy="287809"/>
            </a:xfrm>
            <a:custGeom>
              <a:avLst/>
              <a:gdLst/>
              <a:ahLst/>
              <a:cxnLst/>
              <a:rect l="l" t="t" r="r" b="b"/>
              <a:pathLst>
                <a:path w="4595" h="2713" extrusionOk="0">
                  <a:moveTo>
                    <a:pt x="4051" y="830"/>
                  </a:moveTo>
                  <a:lnTo>
                    <a:pt x="3783" y="830"/>
                  </a:lnTo>
                  <a:lnTo>
                    <a:pt x="3783" y="562"/>
                  </a:lnTo>
                  <a:lnTo>
                    <a:pt x="4051" y="562"/>
                  </a:lnTo>
                  <a:close/>
                  <a:moveTo>
                    <a:pt x="4051" y="1365"/>
                  </a:moveTo>
                  <a:lnTo>
                    <a:pt x="3783" y="1365"/>
                  </a:lnTo>
                  <a:lnTo>
                    <a:pt x="3783" y="1098"/>
                  </a:lnTo>
                  <a:lnTo>
                    <a:pt x="4051" y="1098"/>
                  </a:lnTo>
                  <a:close/>
                  <a:moveTo>
                    <a:pt x="4051" y="1900"/>
                  </a:moveTo>
                  <a:lnTo>
                    <a:pt x="3783" y="1900"/>
                  </a:lnTo>
                  <a:lnTo>
                    <a:pt x="3783" y="1633"/>
                  </a:lnTo>
                  <a:lnTo>
                    <a:pt x="4051" y="1633"/>
                  </a:lnTo>
                  <a:close/>
                  <a:moveTo>
                    <a:pt x="4051" y="2445"/>
                  </a:moveTo>
                  <a:lnTo>
                    <a:pt x="3783" y="2445"/>
                  </a:lnTo>
                  <a:lnTo>
                    <a:pt x="3783" y="2177"/>
                  </a:lnTo>
                  <a:lnTo>
                    <a:pt x="4051" y="2177"/>
                  </a:lnTo>
                  <a:close/>
                  <a:moveTo>
                    <a:pt x="3497" y="1544"/>
                  </a:moveTo>
                  <a:cubicBezTo>
                    <a:pt x="3497" y="1553"/>
                    <a:pt x="3408" y="1767"/>
                    <a:pt x="3212" y="1981"/>
                  </a:cubicBezTo>
                  <a:cubicBezTo>
                    <a:pt x="2962" y="2275"/>
                    <a:pt x="2641" y="2436"/>
                    <a:pt x="2302" y="2436"/>
                  </a:cubicBezTo>
                  <a:cubicBezTo>
                    <a:pt x="1954" y="2436"/>
                    <a:pt x="1642" y="2275"/>
                    <a:pt x="1383" y="1981"/>
                  </a:cubicBezTo>
                  <a:cubicBezTo>
                    <a:pt x="1196" y="1767"/>
                    <a:pt x="1107" y="1553"/>
                    <a:pt x="1098" y="1544"/>
                  </a:cubicBezTo>
                  <a:lnTo>
                    <a:pt x="1080" y="1490"/>
                  </a:lnTo>
                  <a:lnTo>
                    <a:pt x="1098" y="1437"/>
                  </a:lnTo>
                  <a:cubicBezTo>
                    <a:pt x="1107" y="1428"/>
                    <a:pt x="1196" y="1214"/>
                    <a:pt x="1383" y="999"/>
                  </a:cubicBezTo>
                  <a:cubicBezTo>
                    <a:pt x="1642" y="705"/>
                    <a:pt x="1954" y="545"/>
                    <a:pt x="2302" y="545"/>
                  </a:cubicBezTo>
                  <a:cubicBezTo>
                    <a:pt x="2641" y="545"/>
                    <a:pt x="2962" y="705"/>
                    <a:pt x="3212" y="999"/>
                  </a:cubicBezTo>
                  <a:cubicBezTo>
                    <a:pt x="3408" y="1214"/>
                    <a:pt x="3497" y="1428"/>
                    <a:pt x="3497" y="1437"/>
                  </a:cubicBezTo>
                  <a:lnTo>
                    <a:pt x="3524" y="1490"/>
                  </a:lnTo>
                  <a:close/>
                  <a:moveTo>
                    <a:pt x="803" y="830"/>
                  </a:moveTo>
                  <a:lnTo>
                    <a:pt x="536" y="830"/>
                  </a:lnTo>
                  <a:lnTo>
                    <a:pt x="536" y="562"/>
                  </a:lnTo>
                  <a:lnTo>
                    <a:pt x="803" y="562"/>
                  </a:lnTo>
                  <a:close/>
                  <a:moveTo>
                    <a:pt x="803" y="1365"/>
                  </a:moveTo>
                  <a:lnTo>
                    <a:pt x="536" y="1365"/>
                  </a:lnTo>
                  <a:lnTo>
                    <a:pt x="536" y="1098"/>
                  </a:lnTo>
                  <a:lnTo>
                    <a:pt x="803" y="1098"/>
                  </a:lnTo>
                  <a:close/>
                  <a:moveTo>
                    <a:pt x="803" y="1900"/>
                  </a:moveTo>
                  <a:lnTo>
                    <a:pt x="536" y="1900"/>
                  </a:lnTo>
                  <a:lnTo>
                    <a:pt x="536" y="1633"/>
                  </a:lnTo>
                  <a:lnTo>
                    <a:pt x="803" y="1633"/>
                  </a:lnTo>
                  <a:close/>
                  <a:moveTo>
                    <a:pt x="803" y="2445"/>
                  </a:moveTo>
                  <a:lnTo>
                    <a:pt x="536" y="2445"/>
                  </a:lnTo>
                  <a:lnTo>
                    <a:pt x="536" y="2177"/>
                  </a:lnTo>
                  <a:lnTo>
                    <a:pt x="803" y="2177"/>
                  </a:lnTo>
                  <a:close/>
                  <a:moveTo>
                    <a:pt x="4595" y="0"/>
                  </a:moveTo>
                  <a:lnTo>
                    <a:pt x="0" y="0"/>
                  </a:lnTo>
                  <a:lnTo>
                    <a:pt x="0" y="2712"/>
                  </a:lnTo>
                  <a:lnTo>
                    <a:pt x="4595" y="271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4"/>
            <p:cNvSpPr/>
            <p:nvPr/>
          </p:nvSpPr>
          <p:spPr>
            <a:xfrm>
              <a:off x="2544378" y="1893057"/>
              <a:ext cx="487449" cy="114678"/>
            </a:xfrm>
            <a:custGeom>
              <a:avLst/>
              <a:gdLst/>
              <a:ahLst/>
              <a:cxnLst/>
              <a:rect l="l" t="t" r="r" b="b"/>
              <a:pathLst>
                <a:path w="4595" h="1081" extrusionOk="0">
                  <a:moveTo>
                    <a:pt x="0" y="1"/>
                  </a:moveTo>
                  <a:lnTo>
                    <a:pt x="0" y="536"/>
                  </a:lnTo>
                  <a:lnTo>
                    <a:pt x="1758" y="536"/>
                  </a:lnTo>
                  <a:lnTo>
                    <a:pt x="1758" y="813"/>
                  </a:lnTo>
                  <a:lnTo>
                    <a:pt x="536" y="813"/>
                  </a:lnTo>
                  <a:lnTo>
                    <a:pt x="536" y="1080"/>
                  </a:lnTo>
                  <a:lnTo>
                    <a:pt x="4051" y="1080"/>
                  </a:lnTo>
                  <a:lnTo>
                    <a:pt x="4051" y="813"/>
                  </a:lnTo>
                  <a:lnTo>
                    <a:pt x="2837" y="813"/>
                  </a:lnTo>
                  <a:lnTo>
                    <a:pt x="2837" y="536"/>
                  </a:lnTo>
                  <a:lnTo>
                    <a:pt x="4595" y="536"/>
                  </a:lnTo>
                  <a:lnTo>
                    <a:pt x="45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34"/>
          <p:cNvGrpSpPr/>
          <p:nvPr/>
        </p:nvGrpSpPr>
        <p:grpSpPr>
          <a:xfrm>
            <a:off x="707116" y="2475964"/>
            <a:ext cx="361704" cy="372993"/>
            <a:chOff x="3257895" y="1548605"/>
            <a:chExt cx="487555" cy="487461"/>
          </a:xfrm>
        </p:grpSpPr>
        <p:sp>
          <p:nvSpPr>
            <p:cNvPr id="489" name="Google Shape;489;p34"/>
            <p:cNvSpPr/>
            <p:nvPr/>
          </p:nvSpPr>
          <p:spPr>
            <a:xfrm>
              <a:off x="3516314" y="1721839"/>
              <a:ext cx="43600" cy="141093"/>
            </a:xfrm>
            <a:custGeom>
              <a:avLst/>
              <a:gdLst/>
              <a:ahLst/>
              <a:cxnLst/>
              <a:rect l="l" t="t" r="r" b="b"/>
              <a:pathLst>
                <a:path w="411" h="1330" extrusionOk="0">
                  <a:moveTo>
                    <a:pt x="0" y="0"/>
                  </a:moveTo>
                  <a:lnTo>
                    <a:pt x="0" y="1329"/>
                  </a:lnTo>
                  <a:cubicBezTo>
                    <a:pt x="232" y="1267"/>
                    <a:pt x="411" y="1053"/>
                    <a:pt x="411" y="794"/>
                  </a:cubicBezTo>
                  <a:lnTo>
                    <a:pt x="411" y="527"/>
                  </a:lnTo>
                  <a:cubicBezTo>
                    <a:pt x="411" y="268"/>
                    <a:pt x="232" y="5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4"/>
            <p:cNvSpPr/>
            <p:nvPr/>
          </p:nvSpPr>
          <p:spPr>
            <a:xfrm>
              <a:off x="3443434" y="1721839"/>
              <a:ext cx="44555" cy="141093"/>
            </a:xfrm>
            <a:custGeom>
              <a:avLst/>
              <a:gdLst/>
              <a:ahLst/>
              <a:cxnLst/>
              <a:rect l="l" t="t" r="r" b="b"/>
              <a:pathLst>
                <a:path w="420" h="1330" extrusionOk="0">
                  <a:moveTo>
                    <a:pt x="420" y="0"/>
                  </a:moveTo>
                  <a:cubicBezTo>
                    <a:pt x="179" y="54"/>
                    <a:pt x="0" y="268"/>
                    <a:pt x="0" y="527"/>
                  </a:cubicBezTo>
                  <a:lnTo>
                    <a:pt x="0" y="794"/>
                  </a:lnTo>
                  <a:cubicBezTo>
                    <a:pt x="0" y="1053"/>
                    <a:pt x="179" y="1267"/>
                    <a:pt x="420" y="13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4"/>
            <p:cNvSpPr/>
            <p:nvPr/>
          </p:nvSpPr>
          <p:spPr>
            <a:xfrm>
              <a:off x="3372465" y="1662220"/>
              <a:ext cx="258417" cy="259378"/>
            </a:xfrm>
            <a:custGeom>
              <a:avLst/>
              <a:gdLst/>
              <a:ahLst/>
              <a:cxnLst/>
              <a:rect l="l" t="t" r="r" b="b"/>
              <a:pathLst>
                <a:path w="2436" h="2445" extrusionOk="0">
                  <a:moveTo>
                    <a:pt x="2034" y="1356"/>
                  </a:moveTo>
                  <a:cubicBezTo>
                    <a:pt x="2034" y="1820"/>
                    <a:pt x="1651" y="2186"/>
                    <a:pt x="1187" y="2177"/>
                  </a:cubicBezTo>
                  <a:cubicBezTo>
                    <a:pt x="750" y="2159"/>
                    <a:pt x="402" y="1784"/>
                    <a:pt x="402" y="1347"/>
                  </a:cubicBezTo>
                  <a:lnTo>
                    <a:pt x="402" y="1097"/>
                  </a:lnTo>
                  <a:cubicBezTo>
                    <a:pt x="402" y="660"/>
                    <a:pt x="750" y="286"/>
                    <a:pt x="1187" y="277"/>
                  </a:cubicBezTo>
                  <a:cubicBezTo>
                    <a:pt x="1651" y="259"/>
                    <a:pt x="2034" y="625"/>
                    <a:pt x="2034" y="1089"/>
                  </a:cubicBezTo>
                  <a:close/>
                  <a:moveTo>
                    <a:pt x="1222" y="0"/>
                  </a:moveTo>
                  <a:cubicBezTo>
                    <a:pt x="544" y="0"/>
                    <a:pt x="0" y="553"/>
                    <a:pt x="0" y="1222"/>
                  </a:cubicBezTo>
                  <a:cubicBezTo>
                    <a:pt x="0" y="1891"/>
                    <a:pt x="544" y="2445"/>
                    <a:pt x="1222" y="2445"/>
                  </a:cubicBezTo>
                  <a:cubicBezTo>
                    <a:pt x="1892" y="2445"/>
                    <a:pt x="2436" y="1891"/>
                    <a:pt x="2436" y="1222"/>
                  </a:cubicBezTo>
                  <a:cubicBezTo>
                    <a:pt x="2436" y="553"/>
                    <a:pt x="1892" y="0"/>
                    <a:pt x="1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4"/>
            <p:cNvSpPr/>
            <p:nvPr/>
          </p:nvSpPr>
          <p:spPr>
            <a:xfrm>
              <a:off x="3257895" y="1548605"/>
              <a:ext cx="487555" cy="487461"/>
            </a:xfrm>
            <a:custGeom>
              <a:avLst/>
              <a:gdLst/>
              <a:ahLst/>
              <a:cxnLst/>
              <a:rect l="l" t="t" r="r" b="b"/>
              <a:pathLst>
                <a:path w="4596" h="4595" extrusionOk="0">
                  <a:moveTo>
                    <a:pt x="2302" y="3783"/>
                  </a:moveTo>
                  <a:cubicBezTo>
                    <a:pt x="1482" y="3783"/>
                    <a:pt x="813" y="3114"/>
                    <a:pt x="813" y="2293"/>
                  </a:cubicBezTo>
                  <a:cubicBezTo>
                    <a:pt x="813" y="1473"/>
                    <a:pt x="1482" y="804"/>
                    <a:pt x="2302" y="804"/>
                  </a:cubicBezTo>
                  <a:cubicBezTo>
                    <a:pt x="3123" y="804"/>
                    <a:pt x="3783" y="1473"/>
                    <a:pt x="3783" y="2293"/>
                  </a:cubicBezTo>
                  <a:cubicBezTo>
                    <a:pt x="3783" y="3114"/>
                    <a:pt x="3123" y="3783"/>
                    <a:pt x="2302" y="3783"/>
                  </a:cubicBezTo>
                  <a:close/>
                  <a:moveTo>
                    <a:pt x="4595" y="2802"/>
                  </a:moveTo>
                  <a:lnTo>
                    <a:pt x="4595" y="1785"/>
                  </a:lnTo>
                  <a:lnTo>
                    <a:pt x="4238" y="1696"/>
                  </a:lnTo>
                  <a:cubicBezTo>
                    <a:pt x="4203" y="1580"/>
                    <a:pt x="4149" y="1464"/>
                    <a:pt x="4096" y="1348"/>
                  </a:cubicBezTo>
                  <a:lnTo>
                    <a:pt x="4283" y="1036"/>
                  </a:lnTo>
                  <a:lnTo>
                    <a:pt x="3560" y="313"/>
                  </a:lnTo>
                  <a:lnTo>
                    <a:pt x="3248" y="509"/>
                  </a:lnTo>
                  <a:cubicBezTo>
                    <a:pt x="3132" y="447"/>
                    <a:pt x="3016" y="393"/>
                    <a:pt x="2900" y="358"/>
                  </a:cubicBezTo>
                  <a:lnTo>
                    <a:pt x="2811" y="1"/>
                  </a:lnTo>
                  <a:lnTo>
                    <a:pt x="1794" y="1"/>
                  </a:lnTo>
                  <a:lnTo>
                    <a:pt x="1705" y="358"/>
                  </a:lnTo>
                  <a:cubicBezTo>
                    <a:pt x="1580" y="393"/>
                    <a:pt x="1464" y="447"/>
                    <a:pt x="1357" y="509"/>
                  </a:cubicBezTo>
                  <a:lnTo>
                    <a:pt x="1036" y="313"/>
                  </a:lnTo>
                  <a:lnTo>
                    <a:pt x="313" y="1036"/>
                  </a:lnTo>
                  <a:lnTo>
                    <a:pt x="509" y="1348"/>
                  </a:lnTo>
                  <a:cubicBezTo>
                    <a:pt x="447" y="1464"/>
                    <a:pt x="402" y="1580"/>
                    <a:pt x="367" y="1696"/>
                  </a:cubicBezTo>
                  <a:lnTo>
                    <a:pt x="1" y="1785"/>
                  </a:lnTo>
                  <a:lnTo>
                    <a:pt x="1" y="2802"/>
                  </a:lnTo>
                  <a:lnTo>
                    <a:pt x="367" y="2891"/>
                  </a:lnTo>
                  <a:cubicBezTo>
                    <a:pt x="402" y="3016"/>
                    <a:pt x="447" y="3132"/>
                    <a:pt x="509" y="3248"/>
                  </a:cubicBezTo>
                  <a:lnTo>
                    <a:pt x="313" y="3560"/>
                  </a:lnTo>
                  <a:lnTo>
                    <a:pt x="1036" y="4283"/>
                  </a:lnTo>
                  <a:lnTo>
                    <a:pt x="1357" y="4087"/>
                  </a:lnTo>
                  <a:cubicBezTo>
                    <a:pt x="1464" y="4149"/>
                    <a:pt x="1580" y="4194"/>
                    <a:pt x="1705" y="4238"/>
                  </a:cubicBezTo>
                  <a:lnTo>
                    <a:pt x="1794" y="4595"/>
                  </a:lnTo>
                  <a:lnTo>
                    <a:pt x="2811" y="4595"/>
                  </a:lnTo>
                  <a:lnTo>
                    <a:pt x="2900" y="4238"/>
                  </a:lnTo>
                  <a:cubicBezTo>
                    <a:pt x="3016" y="4194"/>
                    <a:pt x="3132" y="4149"/>
                    <a:pt x="3248" y="4087"/>
                  </a:cubicBezTo>
                  <a:lnTo>
                    <a:pt x="3560" y="4283"/>
                  </a:lnTo>
                  <a:lnTo>
                    <a:pt x="4283" y="3560"/>
                  </a:lnTo>
                  <a:lnTo>
                    <a:pt x="4096" y="3248"/>
                  </a:lnTo>
                  <a:cubicBezTo>
                    <a:pt x="4149" y="3132"/>
                    <a:pt x="4203" y="3016"/>
                    <a:pt x="4238" y="29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34"/>
          <p:cNvGrpSpPr/>
          <p:nvPr/>
        </p:nvGrpSpPr>
        <p:grpSpPr>
          <a:xfrm>
            <a:off x="637059" y="3363838"/>
            <a:ext cx="462071" cy="490325"/>
            <a:chOff x="3966743" y="1547650"/>
            <a:chExt cx="498906" cy="490325"/>
          </a:xfrm>
        </p:grpSpPr>
        <p:sp>
          <p:nvSpPr>
            <p:cNvPr id="494" name="Google Shape;494;p34"/>
            <p:cNvSpPr/>
            <p:nvPr/>
          </p:nvSpPr>
          <p:spPr>
            <a:xfrm>
              <a:off x="4173075" y="1702850"/>
              <a:ext cx="28536" cy="28537"/>
            </a:xfrm>
            <a:custGeom>
              <a:avLst/>
              <a:gdLst/>
              <a:ahLst/>
              <a:cxnLst/>
              <a:rect l="l" t="t" r="r" b="b"/>
              <a:pathLst>
                <a:path w="269" h="269" extrusionOk="0">
                  <a:moveTo>
                    <a:pt x="1" y="1"/>
                  </a:moveTo>
                  <a:lnTo>
                    <a:pt x="268" y="1"/>
                  </a:lnTo>
                  <a:lnTo>
                    <a:pt x="268" y="268"/>
                  </a:lnTo>
                  <a:lnTo>
                    <a:pt x="1" y="26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4"/>
            <p:cNvSpPr/>
            <p:nvPr/>
          </p:nvSpPr>
          <p:spPr>
            <a:xfrm>
              <a:off x="3966743" y="1547650"/>
              <a:ext cx="498906" cy="490325"/>
            </a:xfrm>
            <a:custGeom>
              <a:avLst/>
              <a:gdLst/>
              <a:ahLst/>
              <a:cxnLst/>
              <a:rect l="l" t="t" r="r" b="b"/>
              <a:pathLst>
                <a:path w="4703" h="4622" extrusionOk="0">
                  <a:moveTo>
                    <a:pt x="2748" y="1196"/>
                  </a:moveTo>
                  <a:lnTo>
                    <a:pt x="3025" y="1196"/>
                  </a:lnTo>
                  <a:lnTo>
                    <a:pt x="3025" y="2267"/>
                  </a:lnTo>
                  <a:lnTo>
                    <a:pt x="2748" y="2267"/>
                  </a:lnTo>
                  <a:close/>
                  <a:moveTo>
                    <a:pt x="1946" y="1999"/>
                  </a:moveTo>
                  <a:lnTo>
                    <a:pt x="1946" y="2267"/>
                  </a:lnTo>
                  <a:lnTo>
                    <a:pt x="1678" y="2267"/>
                  </a:lnTo>
                  <a:lnTo>
                    <a:pt x="1678" y="1196"/>
                  </a:lnTo>
                  <a:lnTo>
                    <a:pt x="2481" y="1196"/>
                  </a:lnTo>
                  <a:lnTo>
                    <a:pt x="2481" y="2267"/>
                  </a:lnTo>
                  <a:lnTo>
                    <a:pt x="2213" y="2267"/>
                  </a:lnTo>
                  <a:lnTo>
                    <a:pt x="2213" y="1999"/>
                  </a:lnTo>
                  <a:close/>
                  <a:moveTo>
                    <a:pt x="4104" y="3533"/>
                  </a:moveTo>
                  <a:cubicBezTo>
                    <a:pt x="3855" y="3533"/>
                    <a:pt x="3641" y="3703"/>
                    <a:pt x="3587" y="3935"/>
                  </a:cubicBezTo>
                  <a:lnTo>
                    <a:pt x="2873" y="3935"/>
                  </a:lnTo>
                  <a:cubicBezTo>
                    <a:pt x="2820" y="3748"/>
                    <a:pt x="2668" y="3596"/>
                    <a:pt x="2481" y="3551"/>
                  </a:cubicBezTo>
                  <a:lnTo>
                    <a:pt x="2481" y="2900"/>
                  </a:lnTo>
                  <a:lnTo>
                    <a:pt x="3730" y="2900"/>
                  </a:lnTo>
                  <a:cubicBezTo>
                    <a:pt x="4167" y="2900"/>
                    <a:pt x="4577" y="2552"/>
                    <a:pt x="4631" y="2115"/>
                  </a:cubicBezTo>
                  <a:cubicBezTo>
                    <a:pt x="4702" y="1642"/>
                    <a:pt x="4399" y="1223"/>
                    <a:pt x="3962" y="1116"/>
                  </a:cubicBezTo>
                  <a:cubicBezTo>
                    <a:pt x="3908" y="491"/>
                    <a:pt x="3382" y="1"/>
                    <a:pt x="2748" y="1"/>
                  </a:cubicBezTo>
                  <a:cubicBezTo>
                    <a:pt x="2445" y="1"/>
                    <a:pt x="2160" y="117"/>
                    <a:pt x="1937" y="313"/>
                  </a:cubicBezTo>
                  <a:cubicBezTo>
                    <a:pt x="1856" y="286"/>
                    <a:pt x="1767" y="277"/>
                    <a:pt x="1669" y="277"/>
                  </a:cubicBezTo>
                  <a:cubicBezTo>
                    <a:pt x="1187" y="277"/>
                    <a:pt x="786" y="643"/>
                    <a:pt x="732" y="1116"/>
                  </a:cubicBezTo>
                  <a:cubicBezTo>
                    <a:pt x="295" y="1223"/>
                    <a:pt x="1" y="1642"/>
                    <a:pt x="63" y="2115"/>
                  </a:cubicBezTo>
                  <a:cubicBezTo>
                    <a:pt x="117" y="2543"/>
                    <a:pt x="527" y="2900"/>
                    <a:pt x="964" y="2900"/>
                  </a:cubicBezTo>
                  <a:lnTo>
                    <a:pt x="2213" y="2900"/>
                  </a:lnTo>
                  <a:lnTo>
                    <a:pt x="2213" y="3551"/>
                  </a:lnTo>
                  <a:cubicBezTo>
                    <a:pt x="2026" y="3596"/>
                    <a:pt x="1874" y="3748"/>
                    <a:pt x="1830" y="3935"/>
                  </a:cubicBezTo>
                  <a:lnTo>
                    <a:pt x="1107" y="3935"/>
                  </a:lnTo>
                  <a:cubicBezTo>
                    <a:pt x="1053" y="3694"/>
                    <a:pt x="821" y="3525"/>
                    <a:pt x="563" y="3533"/>
                  </a:cubicBezTo>
                  <a:cubicBezTo>
                    <a:pt x="286" y="3551"/>
                    <a:pt x="63" y="3774"/>
                    <a:pt x="54" y="4051"/>
                  </a:cubicBezTo>
                  <a:cubicBezTo>
                    <a:pt x="36" y="4354"/>
                    <a:pt x="286" y="4613"/>
                    <a:pt x="590" y="4613"/>
                  </a:cubicBezTo>
                  <a:cubicBezTo>
                    <a:pt x="839" y="4613"/>
                    <a:pt x="1053" y="4435"/>
                    <a:pt x="1107" y="4203"/>
                  </a:cubicBezTo>
                  <a:lnTo>
                    <a:pt x="1830" y="4203"/>
                  </a:lnTo>
                  <a:cubicBezTo>
                    <a:pt x="1883" y="4435"/>
                    <a:pt x="2097" y="4613"/>
                    <a:pt x="2347" y="4613"/>
                  </a:cubicBezTo>
                  <a:cubicBezTo>
                    <a:pt x="2597" y="4613"/>
                    <a:pt x="2811" y="4435"/>
                    <a:pt x="2873" y="4203"/>
                  </a:cubicBezTo>
                  <a:lnTo>
                    <a:pt x="3587" y="4203"/>
                  </a:lnTo>
                  <a:cubicBezTo>
                    <a:pt x="3649" y="4443"/>
                    <a:pt x="3872" y="4622"/>
                    <a:pt x="4131" y="4613"/>
                  </a:cubicBezTo>
                  <a:cubicBezTo>
                    <a:pt x="4408" y="4595"/>
                    <a:pt x="4631" y="4372"/>
                    <a:pt x="4640" y="4096"/>
                  </a:cubicBezTo>
                  <a:cubicBezTo>
                    <a:pt x="4658" y="3792"/>
                    <a:pt x="4408" y="3533"/>
                    <a:pt x="4104" y="3533"/>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ubtitle 1"/>
          <p:cNvSpPr>
            <a:spLocks noGrp="1"/>
          </p:cNvSpPr>
          <p:nvPr>
            <p:ph type="subTitle" idx="5"/>
          </p:nvPr>
        </p:nvSpPr>
        <p:spPr>
          <a:xfrm>
            <a:off x="8460432" y="2931790"/>
            <a:ext cx="2394900" cy="406200"/>
          </a:xfrm>
        </p:spPr>
        <p:txBody>
          <a:bodyPr/>
          <a:lstStyle/>
          <a:p>
            <a:endParaRPr lang="en-IN" dirty="0"/>
          </a:p>
        </p:txBody>
      </p:sp>
      <p:sp>
        <p:nvSpPr>
          <p:cNvPr id="3" name="Rectangle 2"/>
          <p:cNvSpPr/>
          <p:nvPr/>
        </p:nvSpPr>
        <p:spPr>
          <a:xfrm>
            <a:off x="1619672" y="339502"/>
            <a:ext cx="6120680" cy="400110"/>
          </a:xfrm>
          <a:prstGeom prst="rect">
            <a:avLst/>
          </a:prstGeom>
        </p:spPr>
        <p:txBody>
          <a:bodyPr wrap="square">
            <a:spAutoFit/>
          </a:bodyPr>
          <a:lstStyle/>
          <a:p>
            <a:pPr lvl="0">
              <a:buClr>
                <a:srgbClr val="FFFFFF"/>
              </a:buClr>
              <a:buSzPts val="2000"/>
            </a:pPr>
            <a:r>
              <a:rPr lang="en-IN" sz="2000" dirty="0">
                <a:solidFill>
                  <a:schemeClr val="tx1"/>
                </a:solidFill>
                <a:latin typeface="Trispace"/>
                <a:sym typeface="Trispace"/>
              </a:rPr>
              <a:t>1.1.1 </a:t>
            </a:r>
            <a:r>
              <a:rPr lang="en-IN" sz="2000" dirty="0" err="1">
                <a:solidFill>
                  <a:schemeClr val="tx1"/>
                </a:solidFill>
                <a:latin typeface="Trispace"/>
                <a:sym typeface="Trispace"/>
              </a:rPr>
              <a:t>Github</a:t>
            </a:r>
            <a:r>
              <a:rPr lang="en-IN" sz="2000" dirty="0">
                <a:solidFill>
                  <a:schemeClr val="tx1"/>
                </a:solidFill>
                <a:latin typeface="Trispace"/>
                <a:sym typeface="Trispace"/>
              </a:rPr>
              <a:t> User Profile </a:t>
            </a:r>
            <a:r>
              <a:rPr lang="en-IN" sz="2000" dirty="0" err="1">
                <a:solidFill>
                  <a:schemeClr val="tx1"/>
                </a:solidFill>
                <a:latin typeface="Trispace"/>
                <a:sym typeface="Trispace"/>
              </a:rPr>
              <a:t>Analyzer</a:t>
            </a:r>
            <a:endParaRPr lang="en-IN" sz="2000" dirty="0">
              <a:solidFill>
                <a:schemeClr val="tx1"/>
              </a:solidFill>
              <a:latin typeface="Trispace"/>
              <a:sym typeface="Trispace"/>
            </a:endParaRPr>
          </a:p>
        </p:txBody>
      </p:sp>
    </p:spTree>
    <p:extLst>
      <p:ext uri="{BB962C8B-B14F-4D97-AF65-F5344CB8AC3E}">
        <p14:creationId xmlns:p14="http://schemas.microsoft.com/office/powerpoint/2010/main" val="33716249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3"/>
          <p:cNvSpPr txBox="1">
            <a:spLocks noGrp="1"/>
          </p:cNvSpPr>
          <p:nvPr>
            <p:ph type="title"/>
          </p:nvPr>
        </p:nvSpPr>
        <p:spPr>
          <a:xfrm>
            <a:off x="720000" y="5394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Introduction_</a:t>
            </a:r>
            <a:endParaRPr dirty="0"/>
          </a:p>
        </p:txBody>
      </p:sp>
      <p:sp>
        <p:nvSpPr>
          <p:cNvPr id="453" name="Google Shape;453;p33"/>
          <p:cNvSpPr txBox="1">
            <a:spLocks noGrp="1"/>
          </p:cNvSpPr>
          <p:nvPr>
            <p:ph type="subTitle" idx="1"/>
          </p:nvPr>
        </p:nvSpPr>
        <p:spPr>
          <a:xfrm>
            <a:off x="7817252" y="3046688"/>
            <a:ext cx="1258413" cy="5149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54" name="Google Shape;454;p33"/>
          <p:cNvSpPr txBox="1">
            <a:spLocks noGrp="1"/>
          </p:cNvSpPr>
          <p:nvPr>
            <p:ph type="subTitle" idx="2"/>
          </p:nvPr>
        </p:nvSpPr>
        <p:spPr>
          <a:xfrm>
            <a:off x="7233202" y="1995686"/>
            <a:ext cx="1440160" cy="576064"/>
          </a:xfrm>
          <a:prstGeom prst="rect">
            <a:avLst/>
          </a:prstGeom>
        </p:spPr>
        <p:txBody>
          <a:bodyPr spcFirstLastPara="1" wrap="square" lIns="91425" tIns="91425" rIns="91425" bIns="91425" anchor="t" anchorCtr="0">
            <a:noAutofit/>
          </a:bodyPr>
          <a:lstStyle/>
          <a:p>
            <a:pPr>
              <a:lnSpc>
                <a:spcPct val="150000"/>
              </a:lnSpc>
              <a:buFont typeface="Arial" panose="020B0604020202020204" pitchFamily="34" charset="0"/>
              <a:buChar char="•"/>
            </a:pPr>
            <a:endParaRPr lang="en-US" sz="1400" dirty="0"/>
          </a:p>
        </p:txBody>
      </p:sp>
      <p:sp>
        <p:nvSpPr>
          <p:cNvPr id="455" name="Google Shape;455;p33"/>
          <p:cNvSpPr txBox="1">
            <a:spLocks noGrp="1"/>
          </p:cNvSpPr>
          <p:nvPr>
            <p:ph type="subTitle" idx="3"/>
          </p:nvPr>
        </p:nvSpPr>
        <p:spPr>
          <a:xfrm>
            <a:off x="1547664" y="2230617"/>
            <a:ext cx="5616624" cy="1781293"/>
          </a:xfrm>
          <a:prstGeom prst="rect">
            <a:avLst/>
          </a:prstGeom>
        </p:spPr>
        <p:txBody>
          <a:bodyPr spcFirstLastPara="1" wrap="square" lIns="91425" tIns="91425" rIns="91425" bIns="91425" anchor="b" anchorCtr="0">
            <a:noAutofit/>
          </a:bodyPr>
          <a:lstStyle/>
          <a:p>
            <a:pPr marL="0" lvl="0" indent="0"/>
            <a:r>
              <a:rPr lang="en-US" sz="1200" dirty="0"/>
              <a:t>The GitHub Security Scanner is a repository scanning tool designed to bolster the security of GitHub repositories. It combines state-of-the-art technologies to provide a robust solution for identifying and addressing security vulnerabilities within code repositories. With an emphasis on usability and efficiency, this tool equips developers and organizations with the means to enhance the integrity of their codebases, ultimately fostering a more secure development ecosystem on GitHub.</a:t>
            </a:r>
            <a:endParaRPr lang="en-IN" sz="1200" dirty="0"/>
          </a:p>
        </p:txBody>
      </p:sp>
      <p:sp>
        <p:nvSpPr>
          <p:cNvPr id="456" name="Google Shape;456;p33"/>
          <p:cNvSpPr txBox="1">
            <a:spLocks noGrp="1"/>
          </p:cNvSpPr>
          <p:nvPr>
            <p:ph type="subTitle" idx="4"/>
          </p:nvPr>
        </p:nvSpPr>
        <p:spPr>
          <a:xfrm>
            <a:off x="7092280" y="2643758"/>
            <a:ext cx="3098400"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1000" dirty="0"/>
          </a:p>
        </p:txBody>
      </p:sp>
      <p:grpSp>
        <p:nvGrpSpPr>
          <p:cNvPr id="459" name="Google Shape;459;p33"/>
          <p:cNvGrpSpPr/>
          <p:nvPr/>
        </p:nvGrpSpPr>
        <p:grpSpPr>
          <a:xfrm>
            <a:off x="683568" y="1420746"/>
            <a:ext cx="425921" cy="487457"/>
            <a:chOff x="1146624" y="1548605"/>
            <a:chExt cx="425921" cy="487457"/>
          </a:xfrm>
        </p:grpSpPr>
        <p:sp>
          <p:nvSpPr>
            <p:cNvPr id="460" name="Google Shape;460;p33"/>
            <p:cNvSpPr/>
            <p:nvPr/>
          </p:nvSpPr>
          <p:spPr>
            <a:xfrm>
              <a:off x="1262043" y="1663175"/>
              <a:ext cx="142999" cy="143003"/>
            </a:xfrm>
            <a:custGeom>
              <a:avLst/>
              <a:gdLst/>
              <a:ahLst/>
              <a:cxnLst/>
              <a:rect l="l" t="t" r="r" b="b"/>
              <a:pathLst>
                <a:path w="1348" h="1348" extrusionOk="0">
                  <a:moveTo>
                    <a:pt x="669" y="268"/>
                  </a:moveTo>
                  <a:cubicBezTo>
                    <a:pt x="892" y="268"/>
                    <a:pt x="1071" y="446"/>
                    <a:pt x="1071" y="669"/>
                  </a:cubicBezTo>
                  <a:cubicBezTo>
                    <a:pt x="1071" y="892"/>
                    <a:pt x="892" y="1071"/>
                    <a:pt x="669" y="1071"/>
                  </a:cubicBezTo>
                  <a:cubicBezTo>
                    <a:pt x="446" y="1071"/>
                    <a:pt x="268" y="892"/>
                    <a:pt x="268" y="669"/>
                  </a:cubicBezTo>
                  <a:cubicBezTo>
                    <a:pt x="268" y="446"/>
                    <a:pt x="446" y="268"/>
                    <a:pt x="669" y="268"/>
                  </a:cubicBezTo>
                  <a:close/>
                  <a:moveTo>
                    <a:pt x="669" y="1347"/>
                  </a:moveTo>
                  <a:cubicBezTo>
                    <a:pt x="1044" y="1347"/>
                    <a:pt x="1347" y="1044"/>
                    <a:pt x="1347" y="669"/>
                  </a:cubicBezTo>
                  <a:cubicBezTo>
                    <a:pt x="1347" y="295"/>
                    <a:pt x="1044" y="0"/>
                    <a:pt x="669" y="0"/>
                  </a:cubicBezTo>
                  <a:cubicBezTo>
                    <a:pt x="295" y="0"/>
                    <a:pt x="0" y="295"/>
                    <a:pt x="0" y="669"/>
                  </a:cubicBezTo>
                  <a:cubicBezTo>
                    <a:pt x="0" y="1044"/>
                    <a:pt x="295" y="1347"/>
                    <a:pt x="669" y="134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1318798" y="1719929"/>
              <a:ext cx="28536" cy="28537"/>
            </a:xfrm>
            <a:custGeom>
              <a:avLst/>
              <a:gdLst/>
              <a:ahLst/>
              <a:cxnLst/>
              <a:rect l="l" t="t" r="r" b="b"/>
              <a:pathLst>
                <a:path w="269" h="269" extrusionOk="0">
                  <a:moveTo>
                    <a:pt x="134" y="0"/>
                  </a:moveTo>
                  <a:cubicBezTo>
                    <a:pt x="206" y="0"/>
                    <a:pt x="268" y="63"/>
                    <a:pt x="268" y="134"/>
                  </a:cubicBezTo>
                  <a:cubicBezTo>
                    <a:pt x="268" y="206"/>
                    <a:pt x="206" y="268"/>
                    <a:pt x="134" y="268"/>
                  </a:cubicBezTo>
                  <a:cubicBezTo>
                    <a:pt x="63" y="268"/>
                    <a:pt x="1" y="206"/>
                    <a:pt x="1" y="134"/>
                  </a:cubicBezTo>
                  <a:cubicBezTo>
                    <a:pt x="1" y="63"/>
                    <a:pt x="63"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1147473" y="1748359"/>
              <a:ext cx="425073" cy="287703"/>
            </a:xfrm>
            <a:custGeom>
              <a:avLst/>
              <a:gdLst/>
              <a:ahLst/>
              <a:cxnLst/>
              <a:rect l="l" t="t" r="r" b="b"/>
              <a:pathLst>
                <a:path w="4007" h="2712" extrusionOk="0">
                  <a:moveTo>
                    <a:pt x="3560" y="0"/>
                  </a:moveTo>
                  <a:lnTo>
                    <a:pt x="2686" y="0"/>
                  </a:lnTo>
                  <a:cubicBezTo>
                    <a:pt x="2615" y="455"/>
                    <a:pt x="2222" y="812"/>
                    <a:pt x="1749" y="812"/>
                  </a:cubicBezTo>
                  <a:cubicBezTo>
                    <a:pt x="1277" y="812"/>
                    <a:pt x="884" y="455"/>
                    <a:pt x="813" y="0"/>
                  </a:cubicBezTo>
                  <a:lnTo>
                    <a:pt x="1" y="0"/>
                  </a:lnTo>
                  <a:cubicBezTo>
                    <a:pt x="28" y="428"/>
                    <a:pt x="224" y="839"/>
                    <a:pt x="536" y="1133"/>
                  </a:cubicBezTo>
                  <a:lnTo>
                    <a:pt x="536" y="2712"/>
                  </a:lnTo>
                  <a:lnTo>
                    <a:pt x="2695" y="2712"/>
                  </a:lnTo>
                  <a:lnTo>
                    <a:pt x="2695" y="1900"/>
                  </a:lnTo>
                  <a:lnTo>
                    <a:pt x="3507" y="1900"/>
                  </a:lnTo>
                  <a:lnTo>
                    <a:pt x="3507" y="1240"/>
                  </a:lnTo>
                  <a:lnTo>
                    <a:pt x="4006" y="124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1146624" y="1548605"/>
              <a:ext cx="172278" cy="171433"/>
            </a:xfrm>
            <a:custGeom>
              <a:avLst/>
              <a:gdLst/>
              <a:ahLst/>
              <a:cxnLst/>
              <a:rect l="l" t="t" r="r" b="b"/>
              <a:pathLst>
                <a:path w="1624" h="1616" extrusionOk="0">
                  <a:moveTo>
                    <a:pt x="821" y="1615"/>
                  </a:moveTo>
                  <a:cubicBezTo>
                    <a:pt x="883" y="1205"/>
                    <a:pt x="1204" y="875"/>
                    <a:pt x="1624" y="821"/>
                  </a:cubicBezTo>
                  <a:lnTo>
                    <a:pt x="1624" y="1"/>
                  </a:lnTo>
                  <a:cubicBezTo>
                    <a:pt x="758" y="63"/>
                    <a:pt x="71" y="759"/>
                    <a:pt x="0" y="16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1347228" y="1548605"/>
              <a:ext cx="171323" cy="171433"/>
            </a:xfrm>
            <a:custGeom>
              <a:avLst/>
              <a:gdLst/>
              <a:ahLst/>
              <a:cxnLst/>
              <a:rect l="l" t="t" r="r" b="b"/>
              <a:pathLst>
                <a:path w="1615" h="1616" extrusionOk="0">
                  <a:moveTo>
                    <a:pt x="0" y="821"/>
                  </a:moveTo>
                  <a:cubicBezTo>
                    <a:pt x="411" y="875"/>
                    <a:pt x="741" y="1205"/>
                    <a:pt x="794" y="1615"/>
                  </a:cubicBezTo>
                  <a:lnTo>
                    <a:pt x="1615" y="1615"/>
                  </a:lnTo>
                  <a:cubicBezTo>
                    <a:pt x="1544" y="759"/>
                    <a:pt x="857" y="63"/>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33"/>
          <p:cNvGrpSpPr/>
          <p:nvPr/>
        </p:nvGrpSpPr>
        <p:grpSpPr>
          <a:xfrm>
            <a:off x="7668344" y="4011910"/>
            <a:ext cx="425921" cy="485657"/>
            <a:chOff x="1861096" y="1549559"/>
            <a:chExt cx="425921" cy="485657"/>
          </a:xfrm>
        </p:grpSpPr>
        <p:sp>
          <p:nvSpPr>
            <p:cNvPr id="466" name="Google Shape;466;p33"/>
            <p:cNvSpPr/>
            <p:nvPr/>
          </p:nvSpPr>
          <p:spPr>
            <a:xfrm>
              <a:off x="1947235" y="1633789"/>
              <a:ext cx="198799" cy="86247"/>
            </a:xfrm>
            <a:custGeom>
              <a:avLst/>
              <a:gdLst/>
              <a:ahLst/>
              <a:cxnLst/>
              <a:rect l="l" t="t" r="r" b="b"/>
              <a:pathLst>
                <a:path w="1874" h="813" extrusionOk="0">
                  <a:moveTo>
                    <a:pt x="937" y="1"/>
                  </a:moveTo>
                  <a:cubicBezTo>
                    <a:pt x="464" y="1"/>
                    <a:pt x="72" y="357"/>
                    <a:pt x="0" y="812"/>
                  </a:cubicBezTo>
                  <a:lnTo>
                    <a:pt x="1874" y="812"/>
                  </a:lnTo>
                  <a:cubicBezTo>
                    <a:pt x="1811" y="357"/>
                    <a:pt x="1419" y="1"/>
                    <a:pt x="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1861096" y="1549559"/>
              <a:ext cx="425921" cy="485657"/>
            </a:xfrm>
            <a:custGeom>
              <a:avLst/>
              <a:gdLst/>
              <a:ahLst/>
              <a:cxnLst/>
              <a:rect l="l" t="t" r="r" b="b"/>
              <a:pathLst>
                <a:path w="4015" h="4578" extrusionOk="0">
                  <a:moveTo>
                    <a:pt x="3506" y="1722"/>
                  </a:moveTo>
                  <a:cubicBezTo>
                    <a:pt x="3497" y="768"/>
                    <a:pt x="2712" y="1"/>
                    <a:pt x="1749" y="1"/>
                  </a:cubicBezTo>
                  <a:cubicBezTo>
                    <a:pt x="785" y="1"/>
                    <a:pt x="0" y="786"/>
                    <a:pt x="0" y="1749"/>
                  </a:cubicBezTo>
                  <a:cubicBezTo>
                    <a:pt x="0" y="2222"/>
                    <a:pt x="197" y="2677"/>
                    <a:pt x="536" y="3007"/>
                  </a:cubicBezTo>
                  <a:lnTo>
                    <a:pt x="536" y="4577"/>
                  </a:lnTo>
                  <a:lnTo>
                    <a:pt x="1615" y="4577"/>
                  </a:lnTo>
                  <a:lnTo>
                    <a:pt x="1615" y="1865"/>
                  </a:lnTo>
                  <a:lnTo>
                    <a:pt x="536" y="1865"/>
                  </a:lnTo>
                  <a:lnTo>
                    <a:pt x="536" y="1749"/>
                  </a:lnTo>
                  <a:cubicBezTo>
                    <a:pt x="536" y="1089"/>
                    <a:pt x="1062" y="536"/>
                    <a:pt x="1722" y="518"/>
                  </a:cubicBezTo>
                  <a:cubicBezTo>
                    <a:pt x="2409" y="500"/>
                    <a:pt x="2971" y="1053"/>
                    <a:pt x="2971" y="1731"/>
                  </a:cubicBezTo>
                  <a:lnTo>
                    <a:pt x="2971" y="1874"/>
                  </a:lnTo>
                  <a:lnTo>
                    <a:pt x="1883" y="1874"/>
                  </a:lnTo>
                  <a:lnTo>
                    <a:pt x="1883" y="4577"/>
                  </a:lnTo>
                  <a:lnTo>
                    <a:pt x="2695" y="4577"/>
                  </a:lnTo>
                  <a:lnTo>
                    <a:pt x="2695" y="3765"/>
                  </a:lnTo>
                  <a:lnTo>
                    <a:pt x="3506" y="3765"/>
                  </a:lnTo>
                  <a:lnTo>
                    <a:pt x="3506" y="3114"/>
                  </a:lnTo>
                  <a:lnTo>
                    <a:pt x="4015" y="311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p:cNvSpPr/>
          <p:nvPr/>
        </p:nvSpPr>
        <p:spPr>
          <a:xfrm>
            <a:off x="1403648" y="1478264"/>
            <a:ext cx="5506636" cy="400110"/>
          </a:xfrm>
          <a:prstGeom prst="rect">
            <a:avLst/>
          </a:prstGeom>
        </p:spPr>
        <p:txBody>
          <a:bodyPr wrap="none">
            <a:spAutoFit/>
          </a:bodyPr>
          <a:lstStyle/>
          <a:p>
            <a:pPr lvl="0">
              <a:buClr>
                <a:srgbClr val="FFFFFF"/>
              </a:buClr>
              <a:buSzPts val="2000"/>
            </a:pPr>
            <a:r>
              <a:rPr lang="en-IN" sz="2000" dirty="0" smtClean="0">
                <a:solidFill>
                  <a:schemeClr val="tx1"/>
                </a:solidFill>
                <a:latin typeface="Trispace"/>
                <a:sym typeface="Trispace"/>
              </a:rPr>
              <a:t>1.1.2 </a:t>
            </a:r>
            <a:r>
              <a:rPr lang="en-IN" sz="2000" dirty="0" err="1" smtClean="0">
                <a:solidFill>
                  <a:schemeClr val="tx1"/>
                </a:solidFill>
                <a:latin typeface="Trispace"/>
                <a:sym typeface="Trispace"/>
              </a:rPr>
              <a:t>Github</a:t>
            </a:r>
            <a:r>
              <a:rPr lang="en-IN" sz="2000" dirty="0" smtClean="0">
                <a:solidFill>
                  <a:schemeClr val="tx1"/>
                </a:solidFill>
                <a:latin typeface="Trispace"/>
                <a:sym typeface="Trispace"/>
              </a:rPr>
              <a:t> Security Scanner Tool</a:t>
            </a:r>
            <a:endParaRPr lang="en-IN" sz="2000" dirty="0">
              <a:solidFill>
                <a:schemeClr val="tx1"/>
              </a:solidFill>
              <a:latin typeface="Trispace"/>
              <a:sym typeface="Trispace"/>
            </a:endParaRPr>
          </a:p>
        </p:txBody>
      </p:sp>
    </p:spTree>
    <p:extLst>
      <p:ext uri="{BB962C8B-B14F-4D97-AF65-F5344CB8AC3E}">
        <p14:creationId xmlns:p14="http://schemas.microsoft.com/office/powerpoint/2010/main" val="2830633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34"/>
          <p:cNvSpPr txBox="1">
            <a:spLocks noGrp="1"/>
          </p:cNvSpPr>
          <p:nvPr>
            <p:ph type="title"/>
          </p:nvPr>
        </p:nvSpPr>
        <p:spPr>
          <a:xfrm>
            <a:off x="630657" y="814197"/>
            <a:ext cx="7704000" cy="572700"/>
          </a:xfrm>
          <a:prstGeom prst="rect">
            <a:avLst/>
          </a:prstGeom>
        </p:spPr>
        <p:txBody>
          <a:bodyPr spcFirstLastPara="1" wrap="square" lIns="91425" tIns="91425" rIns="91425" bIns="91425" anchor="t" anchorCtr="0">
            <a:noAutofit/>
          </a:bodyPr>
          <a:lstStyle/>
          <a:p>
            <a:pPr lvl="0"/>
            <a:r>
              <a:rPr lang="en-IN" sz="2400" dirty="0" smtClean="0"/>
              <a:t>Features</a:t>
            </a:r>
            <a:endParaRPr sz="2400" dirty="0"/>
          </a:p>
        </p:txBody>
      </p:sp>
      <p:sp>
        <p:nvSpPr>
          <p:cNvPr id="473" name="Google Shape;473;p34"/>
          <p:cNvSpPr txBox="1">
            <a:spLocks noGrp="1"/>
          </p:cNvSpPr>
          <p:nvPr>
            <p:ph type="subTitle" idx="1"/>
          </p:nvPr>
        </p:nvSpPr>
        <p:spPr>
          <a:xfrm>
            <a:off x="1475657" y="1458838"/>
            <a:ext cx="6768751" cy="2625069"/>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sz="1400" b="1" dirty="0"/>
              <a:t>Static Code Analysis: </a:t>
            </a:r>
            <a:r>
              <a:rPr lang="en-US" sz="1400" dirty="0"/>
              <a:t>The GitHub Security Scanner leverages advanced static code analysis, including SAST (Static Application Security Testing) and SCA (Software Composition Analysis) techniques. This comprehensive examination ensures that GitHub repositories are thoroughly scrutinized for security vulnerabilities, misconfigurations, and potential </a:t>
            </a:r>
            <a:r>
              <a:rPr lang="en-US" sz="1400" dirty="0" smtClean="0"/>
              <a:t>threats.</a:t>
            </a:r>
          </a:p>
          <a:p>
            <a:pPr marL="152400" indent="0"/>
            <a:endParaRPr lang="en-US" sz="1400" dirty="0" smtClean="0"/>
          </a:p>
          <a:p>
            <a:pPr>
              <a:buFont typeface="Arial" panose="020B0604020202020204" pitchFamily="34" charset="0"/>
              <a:buChar char="•"/>
            </a:pPr>
            <a:r>
              <a:rPr lang="en-US" sz="1400" b="1" dirty="0"/>
              <a:t>User-Friendly Interface</a:t>
            </a:r>
            <a:r>
              <a:rPr lang="en-US" sz="1400" dirty="0"/>
              <a:t>: Built with React, the tool offers an intuitive and responsive user interface, facilitating user interactions and making it effortless to access vital security insights. This user-centric design streamlines the process of identifying and resolving security issues, making it accessible to developers with varying levels of expertise.</a:t>
            </a:r>
            <a:endParaRPr lang="en-US" sz="1400" b="1" dirty="0" smtClean="0"/>
          </a:p>
        </p:txBody>
      </p:sp>
      <p:sp>
        <p:nvSpPr>
          <p:cNvPr id="474" name="Google Shape;474;p34"/>
          <p:cNvSpPr txBox="1">
            <a:spLocks noGrp="1"/>
          </p:cNvSpPr>
          <p:nvPr>
            <p:ph type="subTitle" idx="2"/>
          </p:nvPr>
        </p:nvSpPr>
        <p:spPr>
          <a:xfrm>
            <a:off x="9468544" y="3867894"/>
            <a:ext cx="261185" cy="2989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75" name="Google Shape;475;p34"/>
          <p:cNvSpPr txBox="1">
            <a:spLocks noGrp="1"/>
          </p:cNvSpPr>
          <p:nvPr>
            <p:ph type="subTitle" idx="3"/>
          </p:nvPr>
        </p:nvSpPr>
        <p:spPr>
          <a:xfrm>
            <a:off x="9324528" y="3651870"/>
            <a:ext cx="2952328" cy="11521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76" name="Google Shape;476;p34"/>
          <p:cNvSpPr txBox="1">
            <a:spLocks noGrp="1"/>
          </p:cNvSpPr>
          <p:nvPr>
            <p:ph type="subTitle" idx="4"/>
          </p:nvPr>
        </p:nvSpPr>
        <p:spPr>
          <a:xfrm>
            <a:off x="8388424" y="1635646"/>
            <a:ext cx="2394900"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p>
        </p:txBody>
      </p:sp>
      <p:sp>
        <p:nvSpPr>
          <p:cNvPr id="478" name="Google Shape;478;p34"/>
          <p:cNvSpPr txBox="1">
            <a:spLocks noGrp="1"/>
          </p:cNvSpPr>
          <p:nvPr>
            <p:ph type="subTitle" idx="6"/>
          </p:nvPr>
        </p:nvSpPr>
        <p:spPr>
          <a:xfrm>
            <a:off x="8388424" y="2427734"/>
            <a:ext cx="2394900" cy="40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p>
        </p:txBody>
      </p:sp>
      <p:sp>
        <p:nvSpPr>
          <p:cNvPr id="479" name="Google Shape;479;p34"/>
          <p:cNvSpPr/>
          <p:nvPr/>
        </p:nvSpPr>
        <p:spPr>
          <a:xfrm>
            <a:off x="481911" y="1347614"/>
            <a:ext cx="786481" cy="792088"/>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4"/>
          <p:cNvSpPr/>
          <p:nvPr/>
        </p:nvSpPr>
        <p:spPr>
          <a:xfrm>
            <a:off x="504634" y="2233480"/>
            <a:ext cx="763757" cy="857962"/>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4"/>
          <p:cNvSpPr/>
          <p:nvPr/>
        </p:nvSpPr>
        <p:spPr>
          <a:xfrm>
            <a:off x="459316" y="3163440"/>
            <a:ext cx="796685" cy="920468"/>
          </a:xfrm>
          <a:prstGeom prst="ellipse">
            <a:avLst/>
          </a:prstGeom>
          <a:gradFill>
            <a:gsLst>
              <a:gs pos="0">
                <a:srgbClr val="8134EC">
                  <a:alpha val="50196"/>
                  <a:alpha val="49380"/>
                </a:srgbClr>
              </a:gs>
              <a:gs pos="77000">
                <a:srgbClr val="FFFFFF">
                  <a:alpha val="0"/>
                  <a:alpha val="49380"/>
                </a:srgbClr>
              </a:gs>
              <a:gs pos="100000">
                <a:srgbClr val="FFFFFF">
                  <a:alpha val="0"/>
                  <a:alpha val="4938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4"/>
          <p:cNvSpPr/>
          <p:nvPr/>
        </p:nvSpPr>
        <p:spPr>
          <a:xfrm>
            <a:off x="5736947" y="796365"/>
            <a:ext cx="238346" cy="238372"/>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3" name="Google Shape;483;p34"/>
          <p:cNvGrpSpPr/>
          <p:nvPr/>
        </p:nvGrpSpPr>
        <p:grpSpPr>
          <a:xfrm>
            <a:off x="651584" y="1556977"/>
            <a:ext cx="447546" cy="373361"/>
            <a:chOff x="2544378" y="1577035"/>
            <a:chExt cx="487449" cy="430700"/>
          </a:xfrm>
        </p:grpSpPr>
        <p:sp>
          <p:nvSpPr>
            <p:cNvPr id="484" name="Google Shape;484;p34"/>
            <p:cNvSpPr/>
            <p:nvPr/>
          </p:nvSpPr>
          <p:spPr>
            <a:xfrm>
              <a:off x="2690137" y="1664129"/>
              <a:ext cx="196889" cy="142048"/>
            </a:xfrm>
            <a:custGeom>
              <a:avLst/>
              <a:gdLst/>
              <a:ahLst/>
              <a:cxnLst/>
              <a:rect l="l" t="t" r="r" b="b"/>
              <a:pathLst>
                <a:path w="1856" h="1339" extrusionOk="0">
                  <a:moveTo>
                    <a:pt x="928" y="1071"/>
                  </a:moveTo>
                  <a:cubicBezTo>
                    <a:pt x="705" y="1071"/>
                    <a:pt x="518" y="892"/>
                    <a:pt x="518" y="669"/>
                  </a:cubicBezTo>
                  <a:cubicBezTo>
                    <a:pt x="518" y="446"/>
                    <a:pt x="705" y="268"/>
                    <a:pt x="928" y="268"/>
                  </a:cubicBezTo>
                  <a:cubicBezTo>
                    <a:pt x="1151" y="268"/>
                    <a:pt x="1329" y="446"/>
                    <a:pt x="1329" y="669"/>
                  </a:cubicBezTo>
                  <a:cubicBezTo>
                    <a:pt x="1329" y="892"/>
                    <a:pt x="1151" y="1071"/>
                    <a:pt x="928" y="1071"/>
                  </a:cubicBezTo>
                  <a:close/>
                  <a:moveTo>
                    <a:pt x="928" y="0"/>
                  </a:moveTo>
                  <a:cubicBezTo>
                    <a:pt x="384" y="0"/>
                    <a:pt x="81" y="500"/>
                    <a:pt x="0" y="669"/>
                  </a:cubicBezTo>
                  <a:cubicBezTo>
                    <a:pt x="36" y="740"/>
                    <a:pt x="107" y="865"/>
                    <a:pt x="214" y="990"/>
                  </a:cubicBezTo>
                  <a:cubicBezTo>
                    <a:pt x="420" y="1222"/>
                    <a:pt x="660" y="1338"/>
                    <a:pt x="928" y="1338"/>
                  </a:cubicBezTo>
                  <a:cubicBezTo>
                    <a:pt x="1463" y="1338"/>
                    <a:pt x="1767" y="839"/>
                    <a:pt x="1856" y="669"/>
                  </a:cubicBezTo>
                  <a:cubicBezTo>
                    <a:pt x="1820" y="598"/>
                    <a:pt x="1749" y="473"/>
                    <a:pt x="1633" y="348"/>
                  </a:cubicBezTo>
                  <a:cubicBezTo>
                    <a:pt x="1428" y="116"/>
                    <a:pt x="1187" y="0"/>
                    <a:pt x="9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4"/>
            <p:cNvSpPr/>
            <p:nvPr/>
          </p:nvSpPr>
          <p:spPr>
            <a:xfrm>
              <a:off x="2774367" y="1720884"/>
              <a:ext cx="28430" cy="28431"/>
            </a:xfrm>
            <a:custGeom>
              <a:avLst/>
              <a:gdLst/>
              <a:ahLst/>
              <a:cxnLst/>
              <a:rect l="l" t="t" r="r" b="b"/>
              <a:pathLst>
                <a:path w="268" h="268" extrusionOk="0">
                  <a:moveTo>
                    <a:pt x="134" y="0"/>
                  </a:moveTo>
                  <a:cubicBezTo>
                    <a:pt x="205" y="0"/>
                    <a:pt x="268" y="63"/>
                    <a:pt x="268" y="134"/>
                  </a:cubicBezTo>
                  <a:cubicBezTo>
                    <a:pt x="268" y="205"/>
                    <a:pt x="205" y="268"/>
                    <a:pt x="134" y="268"/>
                  </a:cubicBezTo>
                  <a:cubicBezTo>
                    <a:pt x="54" y="268"/>
                    <a:pt x="0" y="205"/>
                    <a:pt x="0" y="134"/>
                  </a:cubicBezTo>
                  <a:cubicBezTo>
                    <a:pt x="0" y="63"/>
                    <a:pt x="54"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4"/>
            <p:cNvSpPr/>
            <p:nvPr/>
          </p:nvSpPr>
          <p:spPr>
            <a:xfrm>
              <a:off x="2544378" y="1577035"/>
              <a:ext cx="487449" cy="287809"/>
            </a:xfrm>
            <a:custGeom>
              <a:avLst/>
              <a:gdLst/>
              <a:ahLst/>
              <a:cxnLst/>
              <a:rect l="l" t="t" r="r" b="b"/>
              <a:pathLst>
                <a:path w="4595" h="2713" extrusionOk="0">
                  <a:moveTo>
                    <a:pt x="4051" y="830"/>
                  </a:moveTo>
                  <a:lnTo>
                    <a:pt x="3783" y="830"/>
                  </a:lnTo>
                  <a:lnTo>
                    <a:pt x="3783" y="562"/>
                  </a:lnTo>
                  <a:lnTo>
                    <a:pt x="4051" y="562"/>
                  </a:lnTo>
                  <a:close/>
                  <a:moveTo>
                    <a:pt x="4051" y="1365"/>
                  </a:moveTo>
                  <a:lnTo>
                    <a:pt x="3783" y="1365"/>
                  </a:lnTo>
                  <a:lnTo>
                    <a:pt x="3783" y="1098"/>
                  </a:lnTo>
                  <a:lnTo>
                    <a:pt x="4051" y="1098"/>
                  </a:lnTo>
                  <a:close/>
                  <a:moveTo>
                    <a:pt x="4051" y="1900"/>
                  </a:moveTo>
                  <a:lnTo>
                    <a:pt x="3783" y="1900"/>
                  </a:lnTo>
                  <a:lnTo>
                    <a:pt x="3783" y="1633"/>
                  </a:lnTo>
                  <a:lnTo>
                    <a:pt x="4051" y="1633"/>
                  </a:lnTo>
                  <a:close/>
                  <a:moveTo>
                    <a:pt x="4051" y="2445"/>
                  </a:moveTo>
                  <a:lnTo>
                    <a:pt x="3783" y="2445"/>
                  </a:lnTo>
                  <a:lnTo>
                    <a:pt x="3783" y="2177"/>
                  </a:lnTo>
                  <a:lnTo>
                    <a:pt x="4051" y="2177"/>
                  </a:lnTo>
                  <a:close/>
                  <a:moveTo>
                    <a:pt x="3497" y="1544"/>
                  </a:moveTo>
                  <a:cubicBezTo>
                    <a:pt x="3497" y="1553"/>
                    <a:pt x="3408" y="1767"/>
                    <a:pt x="3212" y="1981"/>
                  </a:cubicBezTo>
                  <a:cubicBezTo>
                    <a:pt x="2962" y="2275"/>
                    <a:pt x="2641" y="2436"/>
                    <a:pt x="2302" y="2436"/>
                  </a:cubicBezTo>
                  <a:cubicBezTo>
                    <a:pt x="1954" y="2436"/>
                    <a:pt x="1642" y="2275"/>
                    <a:pt x="1383" y="1981"/>
                  </a:cubicBezTo>
                  <a:cubicBezTo>
                    <a:pt x="1196" y="1767"/>
                    <a:pt x="1107" y="1553"/>
                    <a:pt x="1098" y="1544"/>
                  </a:cubicBezTo>
                  <a:lnTo>
                    <a:pt x="1080" y="1490"/>
                  </a:lnTo>
                  <a:lnTo>
                    <a:pt x="1098" y="1437"/>
                  </a:lnTo>
                  <a:cubicBezTo>
                    <a:pt x="1107" y="1428"/>
                    <a:pt x="1196" y="1214"/>
                    <a:pt x="1383" y="999"/>
                  </a:cubicBezTo>
                  <a:cubicBezTo>
                    <a:pt x="1642" y="705"/>
                    <a:pt x="1954" y="545"/>
                    <a:pt x="2302" y="545"/>
                  </a:cubicBezTo>
                  <a:cubicBezTo>
                    <a:pt x="2641" y="545"/>
                    <a:pt x="2962" y="705"/>
                    <a:pt x="3212" y="999"/>
                  </a:cubicBezTo>
                  <a:cubicBezTo>
                    <a:pt x="3408" y="1214"/>
                    <a:pt x="3497" y="1428"/>
                    <a:pt x="3497" y="1437"/>
                  </a:cubicBezTo>
                  <a:lnTo>
                    <a:pt x="3524" y="1490"/>
                  </a:lnTo>
                  <a:close/>
                  <a:moveTo>
                    <a:pt x="803" y="830"/>
                  </a:moveTo>
                  <a:lnTo>
                    <a:pt x="536" y="830"/>
                  </a:lnTo>
                  <a:lnTo>
                    <a:pt x="536" y="562"/>
                  </a:lnTo>
                  <a:lnTo>
                    <a:pt x="803" y="562"/>
                  </a:lnTo>
                  <a:close/>
                  <a:moveTo>
                    <a:pt x="803" y="1365"/>
                  </a:moveTo>
                  <a:lnTo>
                    <a:pt x="536" y="1365"/>
                  </a:lnTo>
                  <a:lnTo>
                    <a:pt x="536" y="1098"/>
                  </a:lnTo>
                  <a:lnTo>
                    <a:pt x="803" y="1098"/>
                  </a:lnTo>
                  <a:close/>
                  <a:moveTo>
                    <a:pt x="803" y="1900"/>
                  </a:moveTo>
                  <a:lnTo>
                    <a:pt x="536" y="1900"/>
                  </a:lnTo>
                  <a:lnTo>
                    <a:pt x="536" y="1633"/>
                  </a:lnTo>
                  <a:lnTo>
                    <a:pt x="803" y="1633"/>
                  </a:lnTo>
                  <a:close/>
                  <a:moveTo>
                    <a:pt x="803" y="2445"/>
                  </a:moveTo>
                  <a:lnTo>
                    <a:pt x="536" y="2445"/>
                  </a:lnTo>
                  <a:lnTo>
                    <a:pt x="536" y="2177"/>
                  </a:lnTo>
                  <a:lnTo>
                    <a:pt x="803" y="2177"/>
                  </a:lnTo>
                  <a:close/>
                  <a:moveTo>
                    <a:pt x="4595" y="0"/>
                  </a:moveTo>
                  <a:lnTo>
                    <a:pt x="0" y="0"/>
                  </a:lnTo>
                  <a:lnTo>
                    <a:pt x="0" y="2712"/>
                  </a:lnTo>
                  <a:lnTo>
                    <a:pt x="4595" y="271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4"/>
            <p:cNvSpPr/>
            <p:nvPr/>
          </p:nvSpPr>
          <p:spPr>
            <a:xfrm>
              <a:off x="2544378" y="1893057"/>
              <a:ext cx="487449" cy="114678"/>
            </a:xfrm>
            <a:custGeom>
              <a:avLst/>
              <a:gdLst/>
              <a:ahLst/>
              <a:cxnLst/>
              <a:rect l="l" t="t" r="r" b="b"/>
              <a:pathLst>
                <a:path w="4595" h="1081" extrusionOk="0">
                  <a:moveTo>
                    <a:pt x="0" y="1"/>
                  </a:moveTo>
                  <a:lnTo>
                    <a:pt x="0" y="536"/>
                  </a:lnTo>
                  <a:lnTo>
                    <a:pt x="1758" y="536"/>
                  </a:lnTo>
                  <a:lnTo>
                    <a:pt x="1758" y="813"/>
                  </a:lnTo>
                  <a:lnTo>
                    <a:pt x="536" y="813"/>
                  </a:lnTo>
                  <a:lnTo>
                    <a:pt x="536" y="1080"/>
                  </a:lnTo>
                  <a:lnTo>
                    <a:pt x="4051" y="1080"/>
                  </a:lnTo>
                  <a:lnTo>
                    <a:pt x="4051" y="813"/>
                  </a:lnTo>
                  <a:lnTo>
                    <a:pt x="2837" y="813"/>
                  </a:lnTo>
                  <a:lnTo>
                    <a:pt x="2837" y="536"/>
                  </a:lnTo>
                  <a:lnTo>
                    <a:pt x="4595" y="536"/>
                  </a:lnTo>
                  <a:lnTo>
                    <a:pt x="45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34"/>
          <p:cNvGrpSpPr/>
          <p:nvPr/>
        </p:nvGrpSpPr>
        <p:grpSpPr>
          <a:xfrm>
            <a:off x="707116" y="2475964"/>
            <a:ext cx="361704" cy="372993"/>
            <a:chOff x="3257895" y="1548605"/>
            <a:chExt cx="487555" cy="487461"/>
          </a:xfrm>
        </p:grpSpPr>
        <p:sp>
          <p:nvSpPr>
            <p:cNvPr id="489" name="Google Shape;489;p34"/>
            <p:cNvSpPr/>
            <p:nvPr/>
          </p:nvSpPr>
          <p:spPr>
            <a:xfrm>
              <a:off x="3516314" y="1721839"/>
              <a:ext cx="43600" cy="141093"/>
            </a:xfrm>
            <a:custGeom>
              <a:avLst/>
              <a:gdLst/>
              <a:ahLst/>
              <a:cxnLst/>
              <a:rect l="l" t="t" r="r" b="b"/>
              <a:pathLst>
                <a:path w="411" h="1330" extrusionOk="0">
                  <a:moveTo>
                    <a:pt x="0" y="0"/>
                  </a:moveTo>
                  <a:lnTo>
                    <a:pt x="0" y="1329"/>
                  </a:lnTo>
                  <a:cubicBezTo>
                    <a:pt x="232" y="1267"/>
                    <a:pt x="411" y="1053"/>
                    <a:pt x="411" y="794"/>
                  </a:cubicBezTo>
                  <a:lnTo>
                    <a:pt x="411" y="527"/>
                  </a:lnTo>
                  <a:cubicBezTo>
                    <a:pt x="411" y="268"/>
                    <a:pt x="232" y="5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4"/>
            <p:cNvSpPr/>
            <p:nvPr/>
          </p:nvSpPr>
          <p:spPr>
            <a:xfrm>
              <a:off x="3443434" y="1721839"/>
              <a:ext cx="44555" cy="141093"/>
            </a:xfrm>
            <a:custGeom>
              <a:avLst/>
              <a:gdLst/>
              <a:ahLst/>
              <a:cxnLst/>
              <a:rect l="l" t="t" r="r" b="b"/>
              <a:pathLst>
                <a:path w="420" h="1330" extrusionOk="0">
                  <a:moveTo>
                    <a:pt x="420" y="0"/>
                  </a:moveTo>
                  <a:cubicBezTo>
                    <a:pt x="179" y="54"/>
                    <a:pt x="0" y="268"/>
                    <a:pt x="0" y="527"/>
                  </a:cubicBezTo>
                  <a:lnTo>
                    <a:pt x="0" y="794"/>
                  </a:lnTo>
                  <a:cubicBezTo>
                    <a:pt x="0" y="1053"/>
                    <a:pt x="179" y="1267"/>
                    <a:pt x="420" y="13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4"/>
            <p:cNvSpPr/>
            <p:nvPr/>
          </p:nvSpPr>
          <p:spPr>
            <a:xfrm>
              <a:off x="3372465" y="1662220"/>
              <a:ext cx="258417" cy="259378"/>
            </a:xfrm>
            <a:custGeom>
              <a:avLst/>
              <a:gdLst/>
              <a:ahLst/>
              <a:cxnLst/>
              <a:rect l="l" t="t" r="r" b="b"/>
              <a:pathLst>
                <a:path w="2436" h="2445" extrusionOk="0">
                  <a:moveTo>
                    <a:pt x="2034" y="1356"/>
                  </a:moveTo>
                  <a:cubicBezTo>
                    <a:pt x="2034" y="1820"/>
                    <a:pt x="1651" y="2186"/>
                    <a:pt x="1187" y="2177"/>
                  </a:cubicBezTo>
                  <a:cubicBezTo>
                    <a:pt x="750" y="2159"/>
                    <a:pt x="402" y="1784"/>
                    <a:pt x="402" y="1347"/>
                  </a:cubicBezTo>
                  <a:lnTo>
                    <a:pt x="402" y="1097"/>
                  </a:lnTo>
                  <a:cubicBezTo>
                    <a:pt x="402" y="660"/>
                    <a:pt x="750" y="286"/>
                    <a:pt x="1187" y="277"/>
                  </a:cubicBezTo>
                  <a:cubicBezTo>
                    <a:pt x="1651" y="259"/>
                    <a:pt x="2034" y="625"/>
                    <a:pt x="2034" y="1089"/>
                  </a:cubicBezTo>
                  <a:close/>
                  <a:moveTo>
                    <a:pt x="1222" y="0"/>
                  </a:moveTo>
                  <a:cubicBezTo>
                    <a:pt x="544" y="0"/>
                    <a:pt x="0" y="553"/>
                    <a:pt x="0" y="1222"/>
                  </a:cubicBezTo>
                  <a:cubicBezTo>
                    <a:pt x="0" y="1891"/>
                    <a:pt x="544" y="2445"/>
                    <a:pt x="1222" y="2445"/>
                  </a:cubicBezTo>
                  <a:cubicBezTo>
                    <a:pt x="1892" y="2445"/>
                    <a:pt x="2436" y="1891"/>
                    <a:pt x="2436" y="1222"/>
                  </a:cubicBezTo>
                  <a:cubicBezTo>
                    <a:pt x="2436" y="553"/>
                    <a:pt x="1892" y="0"/>
                    <a:pt x="1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4"/>
            <p:cNvSpPr/>
            <p:nvPr/>
          </p:nvSpPr>
          <p:spPr>
            <a:xfrm>
              <a:off x="3257895" y="1548605"/>
              <a:ext cx="487555" cy="487461"/>
            </a:xfrm>
            <a:custGeom>
              <a:avLst/>
              <a:gdLst/>
              <a:ahLst/>
              <a:cxnLst/>
              <a:rect l="l" t="t" r="r" b="b"/>
              <a:pathLst>
                <a:path w="4596" h="4595" extrusionOk="0">
                  <a:moveTo>
                    <a:pt x="2302" y="3783"/>
                  </a:moveTo>
                  <a:cubicBezTo>
                    <a:pt x="1482" y="3783"/>
                    <a:pt x="813" y="3114"/>
                    <a:pt x="813" y="2293"/>
                  </a:cubicBezTo>
                  <a:cubicBezTo>
                    <a:pt x="813" y="1473"/>
                    <a:pt x="1482" y="804"/>
                    <a:pt x="2302" y="804"/>
                  </a:cubicBezTo>
                  <a:cubicBezTo>
                    <a:pt x="3123" y="804"/>
                    <a:pt x="3783" y="1473"/>
                    <a:pt x="3783" y="2293"/>
                  </a:cubicBezTo>
                  <a:cubicBezTo>
                    <a:pt x="3783" y="3114"/>
                    <a:pt x="3123" y="3783"/>
                    <a:pt x="2302" y="3783"/>
                  </a:cubicBezTo>
                  <a:close/>
                  <a:moveTo>
                    <a:pt x="4595" y="2802"/>
                  </a:moveTo>
                  <a:lnTo>
                    <a:pt x="4595" y="1785"/>
                  </a:lnTo>
                  <a:lnTo>
                    <a:pt x="4238" y="1696"/>
                  </a:lnTo>
                  <a:cubicBezTo>
                    <a:pt x="4203" y="1580"/>
                    <a:pt x="4149" y="1464"/>
                    <a:pt x="4096" y="1348"/>
                  </a:cubicBezTo>
                  <a:lnTo>
                    <a:pt x="4283" y="1036"/>
                  </a:lnTo>
                  <a:lnTo>
                    <a:pt x="3560" y="313"/>
                  </a:lnTo>
                  <a:lnTo>
                    <a:pt x="3248" y="509"/>
                  </a:lnTo>
                  <a:cubicBezTo>
                    <a:pt x="3132" y="447"/>
                    <a:pt x="3016" y="393"/>
                    <a:pt x="2900" y="358"/>
                  </a:cubicBezTo>
                  <a:lnTo>
                    <a:pt x="2811" y="1"/>
                  </a:lnTo>
                  <a:lnTo>
                    <a:pt x="1794" y="1"/>
                  </a:lnTo>
                  <a:lnTo>
                    <a:pt x="1705" y="358"/>
                  </a:lnTo>
                  <a:cubicBezTo>
                    <a:pt x="1580" y="393"/>
                    <a:pt x="1464" y="447"/>
                    <a:pt x="1357" y="509"/>
                  </a:cubicBezTo>
                  <a:lnTo>
                    <a:pt x="1036" y="313"/>
                  </a:lnTo>
                  <a:lnTo>
                    <a:pt x="313" y="1036"/>
                  </a:lnTo>
                  <a:lnTo>
                    <a:pt x="509" y="1348"/>
                  </a:lnTo>
                  <a:cubicBezTo>
                    <a:pt x="447" y="1464"/>
                    <a:pt x="402" y="1580"/>
                    <a:pt x="367" y="1696"/>
                  </a:cubicBezTo>
                  <a:lnTo>
                    <a:pt x="1" y="1785"/>
                  </a:lnTo>
                  <a:lnTo>
                    <a:pt x="1" y="2802"/>
                  </a:lnTo>
                  <a:lnTo>
                    <a:pt x="367" y="2891"/>
                  </a:lnTo>
                  <a:cubicBezTo>
                    <a:pt x="402" y="3016"/>
                    <a:pt x="447" y="3132"/>
                    <a:pt x="509" y="3248"/>
                  </a:cubicBezTo>
                  <a:lnTo>
                    <a:pt x="313" y="3560"/>
                  </a:lnTo>
                  <a:lnTo>
                    <a:pt x="1036" y="4283"/>
                  </a:lnTo>
                  <a:lnTo>
                    <a:pt x="1357" y="4087"/>
                  </a:lnTo>
                  <a:cubicBezTo>
                    <a:pt x="1464" y="4149"/>
                    <a:pt x="1580" y="4194"/>
                    <a:pt x="1705" y="4238"/>
                  </a:cubicBezTo>
                  <a:lnTo>
                    <a:pt x="1794" y="4595"/>
                  </a:lnTo>
                  <a:lnTo>
                    <a:pt x="2811" y="4595"/>
                  </a:lnTo>
                  <a:lnTo>
                    <a:pt x="2900" y="4238"/>
                  </a:lnTo>
                  <a:cubicBezTo>
                    <a:pt x="3016" y="4194"/>
                    <a:pt x="3132" y="4149"/>
                    <a:pt x="3248" y="4087"/>
                  </a:cubicBezTo>
                  <a:lnTo>
                    <a:pt x="3560" y="4283"/>
                  </a:lnTo>
                  <a:lnTo>
                    <a:pt x="4283" y="3560"/>
                  </a:lnTo>
                  <a:lnTo>
                    <a:pt x="4096" y="3248"/>
                  </a:lnTo>
                  <a:cubicBezTo>
                    <a:pt x="4149" y="3132"/>
                    <a:pt x="4203" y="3016"/>
                    <a:pt x="4238" y="29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34"/>
          <p:cNvGrpSpPr/>
          <p:nvPr/>
        </p:nvGrpSpPr>
        <p:grpSpPr>
          <a:xfrm>
            <a:off x="637059" y="3363838"/>
            <a:ext cx="462071" cy="490325"/>
            <a:chOff x="3966743" y="1547650"/>
            <a:chExt cx="498906" cy="490325"/>
          </a:xfrm>
        </p:grpSpPr>
        <p:sp>
          <p:nvSpPr>
            <p:cNvPr id="494" name="Google Shape;494;p34"/>
            <p:cNvSpPr/>
            <p:nvPr/>
          </p:nvSpPr>
          <p:spPr>
            <a:xfrm>
              <a:off x="4173075" y="1702850"/>
              <a:ext cx="28536" cy="28537"/>
            </a:xfrm>
            <a:custGeom>
              <a:avLst/>
              <a:gdLst/>
              <a:ahLst/>
              <a:cxnLst/>
              <a:rect l="l" t="t" r="r" b="b"/>
              <a:pathLst>
                <a:path w="269" h="269" extrusionOk="0">
                  <a:moveTo>
                    <a:pt x="1" y="1"/>
                  </a:moveTo>
                  <a:lnTo>
                    <a:pt x="268" y="1"/>
                  </a:lnTo>
                  <a:lnTo>
                    <a:pt x="268" y="268"/>
                  </a:lnTo>
                  <a:lnTo>
                    <a:pt x="1" y="26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4"/>
            <p:cNvSpPr/>
            <p:nvPr/>
          </p:nvSpPr>
          <p:spPr>
            <a:xfrm>
              <a:off x="3966743" y="1547650"/>
              <a:ext cx="498906" cy="490325"/>
            </a:xfrm>
            <a:custGeom>
              <a:avLst/>
              <a:gdLst/>
              <a:ahLst/>
              <a:cxnLst/>
              <a:rect l="l" t="t" r="r" b="b"/>
              <a:pathLst>
                <a:path w="4703" h="4622" extrusionOk="0">
                  <a:moveTo>
                    <a:pt x="2748" y="1196"/>
                  </a:moveTo>
                  <a:lnTo>
                    <a:pt x="3025" y="1196"/>
                  </a:lnTo>
                  <a:lnTo>
                    <a:pt x="3025" y="2267"/>
                  </a:lnTo>
                  <a:lnTo>
                    <a:pt x="2748" y="2267"/>
                  </a:lnTo>
                  <a:close/>
                  <a:moveTo>
                    <a:pt x="1946" y="1999"/>
                  </a:moveTo>
                  <a:lnTo>
                    <a:pt x="1946" y="2267"/>
                  </a:lnTo>
                  <a:lnTo>
                    <a:pt x="1678" y="2267"/>
                  </a:lnTo>
                  <a:lnTo>
                    <a:pt x="1678" y="1196"/>
                  </a:lnTo>
                  <a:lnTo>
                    <a:pt x="2481" y="1196"/>
                  </a:lnTo>
                  <a:lnTo>
                    <a:pt x="2481" y="2267"/>
                  </a:lnTo>
                  <a:lnTo>
                    <a:pt x="2213" y="2267"/>
                  </a:lnTo>
                  <a:lnTo>
                    <a:pt x="2213" y="1999"/>
                  </a:lnTo>
                  <a:close/>
                  <a:moveTo>
                    <a:pt x="4104" y="3533"/>
                  </a:moveTo>
                  <a:cubicBezTo>
                    <a:pt x="3855" y="3533"/>
                    <a:pt x="3641" y="3703"/>
                    <a:pt x="3587" y="3935"/>
                  </a:cubicBezTo>
                  <a:lnTo>
                    <a:pt x="2873" y="3935"/>
                  </a:lnTo>
                  <a:cubicBezTo>
                    <a:pt x="2820" y="3748"/>
                    <a:pt x="2668" y="3596"/>
                    <a:pt x="2481" y="3551"/>
                  </a:cubicBezTo>
                  <a:lnTo>
                    <a:pt x="2481" y="2900"/>
                  </a:lnTo>
                  <a:lnTo>
                    <a:pt x="3730" y="2900"/>
                  </a:lnTo>
                  <a:cubicBezTo>
                    <a:pt x="4167" y="2900"/>
                    <a:pt x="4577" y="2552"/>
                    <a:pt x="4631" y="2115"/>
                  </a:cubicBezTo>
                  <a:cubicBezTo>
                    <a:pt x="4702" y="1642"/>
                    <a:pt x="4399" y="1223"/>
                    <a:pt x="3962" y="1116"/>
                  </a:cubicBezTo>
                  <a:cubicBezTo>
                    <a:pt x="3908" y="491"/>
                    <a:pt x="3382" y="1"/>
                    <a:pt x="2748" y="1"/>
                  </a:cubicBezTo>
                  <a:cubicBezTo>
                    <a:pt x="2445" y="1"/>
                    <a:pt x="2160" y="117"/>
                    <a:pt x="1937" y="313"/>
                  </a:cubicBezTo>
                  <a:cubicBezTo>
                    <a:pt x="1856" y="286"/>
                    <a:pt x="1767" y="277"/>
                    <a:pt x="1669" y="277"/>
                  </a:cubicBezTo>
                  <a:cubicBezTo>
                    <a:pt x="1187" y="277"/>
                    <a:pt x="786" y="643"/>
                    <a:pt x="732" y="1116"/>
                  </a:cubicBezTo>
                  <a:cubicBezTo>
                    <a:pt x="295" y="1223"/>
                    <a:pt x="1" y="1642"/>
                    <a:pt x="63" y="2115"/>
                  </a:cubicBezTo>
                  <a:cubicBezTo>
                    <a:pt x="117" y="2543"/>
                    <a:pt x="527" y="2900"/>
                    <a:pt x="964" y="2900"/>
                  </a:cubicBezTo>
                  <a:lnTo>
                    <a:pt x="2213" y="2900"/>
                  </a:lnTo>
                  <a:lnTo>
                    <a:pt x="2213" y="3551"/>
                  </a:lnTo>
                  <a:cubicBezTo>
                    <a:pt x="2026" y="3596"/>
                    <a:pt x="1874" y="3748"/>
                    <a:pt x="1830" y="3935"/>
                  </a:cubicBezTo>
                  <a:lnTo>
                    <a:pt x="1107" y="3935"/>
                  </a:lnTo>
                  <a:cubicBezTo>
                    <a:pt x="1053" y="3694"/>
                    <a:pt x="821" y="3525"/>
                    <a:pt x="563" y="3533"/>
                  </a:cubicBezTo>
                  <a:cubicBezTo>
                    <a:pt x="286" y="3551"/>
                    <a:pt x="63" y="3774"/>
                    <a:pt x="54" y="4051"/>
                  </a:cubicBezTo>
                  <a:cubicBezTo>
                    <a:pt x="36" y="4354"/>
                    <a:pt x="286" y="4613"/>
                    <a:pt x="590" y="4613"/>
                  </a:cubicBezTo>
                  <a:cubicBezTo>
                    <a:pt x="839" y="4613"/>
                    <a:pt x="1053" y="4435"/>
                    <a:pt x="1107" y="4203"/>
                  </a:cubicBezTo>
                  <a:lnTo>
                    <a:pt x="1830" y="4203"/>
                  </a:lnTo>
                  <a:cubicBezTo>
                    <a:pt x="1883" y="4435"/>
                    <a:pt x="2097" y="4613"/>
                    <a:pt x="2347" y="4613"/>
                  </a:cubicBezTo>
                  <a:cubicBezTo>
                    <a:pt x="2597" y="4613"/>
                    <a:pt x="2811" y="4435"/>
                    <a:pt x="2873" y="4203"/>
                  </a:cubicBezTo>
                  <a:lnTo>
                    <a:pt x="3587" y="4203"/>
                  </a:lnTo>
                  <a:cubicBezTo>
                    <a:pt x="3649" y="4443"/>
                    <a:pt x="3872" y="4622"/>
                    <a:pt x="4131" y="4613"/>
                  </a:cubicBezTo>
                  <a:cubicBezTo>
                    <a:pt x="4408" y="4595"/>
                    <a:pt x="4631" y="4372"/>
                    <a:pt x="4640" y="4096"/>
                  </a:cubicBezTo>
                  <a:cubicBezTo>
                    <a:pt x="4658" y="3792"/>
                    <a:pt x="4408" y="3533"/>
                    <a:pt x="4104" y="3533"/>
                  </a:cubicBez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ubtitle 1"/>
          <p:cNvSpPr>
            <a:spLocks noGrp="1"/>
          </p:cNvSpPr>
          <p:nvPr>
            <p:ph type="subTitle" idx="5"/>
          </p:nvPr>
        </p:nvSpPr>
        <p:spPr>
          <a:xfrm>
            <a:off x="8460432" y="2931790"/>
            <a:ext cx="2394900" cy="406200"/>
          </a:xfrm>
        </p:spPr>
        <p:txBody>
          <a:bodyPr/>
          <a:lstStyle/>
          <a:p>
            <a:endParaRPr lang="en-IN" dirty="0"/>
          </a:p>
        </p:txBody>
      </p:sp>
      <p:sp>
        <p:nvSpPr>
          <p:cNvPr id="3" name="Rectangle 2"/>
          <p:cNvSpPr/>
          <p:nvPr/>
        </p:nvSpPr>
        <p:spPr>
          <a:xfrm>
            <a:off x="1619672" y="339502"/>
            <a:ext cx="6120680" cy="400110"/>
          </a:xfrm>
          <a:prstGeom prst="rect">
            <a:avLst/>
          </a:prstGeom>
        </p:spPr>
        <p:txBody>
          <a:bodyPr wrap="square">
            <a:spAutoFit/>
          </a:bodyPr>
          <a:lstStyle/>
          <a:p>
            <a:pPr lvl="0">
              <a:buClr>
                <a:srgbClr val="FFFFFF"/>
              </a:buClr>
              <a:buSzPts val="2000"/>
            </a:pPr>
            <a:r>
              <a:rPr lang="en-IN" sz="2000" dirty="0" smtClean="0">
                <a:solidFill>
                  <a:schemeClr val="tx1"/>
                </a:solidFill>
                <a:latin typeface="Trispace"/>
                <a:sym typeface="Trispace"/>
              </a:rPr>
              <a:t>1.1.2 </a:t>
            </a:r>
            <a:r>
              <a:rPr lang="en-IN" sz="2000" dirty="0" err="1" smtClean="0">
                <a:solidFill>
                  <a:schemeClr val="tx1"/>
                </a:solidFill>
                <a:latin typeface="Trispace"/>
                <a:sym typeface="Trispace"/>
              </a:rPr>
              <a:t>Github</a:t>
            </a:r>
            <a:r>
              <a:rPr lang="en-IN" sz="2000" dirty="0" smtClean="0">
                <a:solidFill>
                  <a:schemeClr val="tx1"/>
                </a:solidFill>
                <a:latin typeface="Trispace"/>
                <a:sym typeface="Trispace"/>
              </a:rPr>
              <a:t> Security Scanner Tool</a:t>
            </a:r>
            <a:endParaRPr lang="en-IN" sz="2000" dirty="0">
              <a:solidFill>
                <a:schemeClr val="tx1"/>
              </a:solidFill>
              <a:latin typeface="Trispace"/>
              <a:sym typeface="Trispace"/>
            </a:endParaRPr>
          </a:p>
        </p:txBody>
      </p:sp>
    </p:spTree>
    <p:extLst>
      <p:ext uri="{BB962C8B-B14F-4D97-AF65-F5344CB8AC3E}">
        <p14:creationId xmlns:p14="http://schemas.microsoft.com/office/powerpoint/2010/main" val="2751812766"/>
      </p:ext>
    </p:extLst>
  </p:cSld>
  <p:clrMapOvr>
    <a:masterClrMapping/>
  </p:clrMapOvr>
  <p:timing>
    <p:tnLst>
      <p:par>
        <p:cTn id="1" dur="indefinite" restart="never" nodeType="tmRoot"/>
      </p:par>
    </p:tnLst>
  </p:timing>
</p:sld>
</file>

<file path=ppt/theme/theme1.xml><?xml version="1.0" encoding="utf-8"?>
<a:theme xmlns:a="http://schemas.openxmlformats.org/drawingml/2006/main" name="AI App Pitch Deck by Slidesgo">
  <a:themeElements>
    <a:clrScheme name="Simple Light">
      <a:dk1>
        <a:srgbClr val="FFFFFF"/>
      </a:dk1>
      <a:lt1>
        <a:srgbClr val="0B0218"/>
      </a:lt1>
      <a:dk2>
        <a:srgbClr val="CEABFF"/>
      </a:dk2>
      <a:lt2>
        <a:srgbClr val="8134EC"/>
      </a:lt2>
      <a:accent1>
        <a:srgbClr val="240155"/>
      </a:accent1>
      <a:accent2>
        <a:srgbClr val="9101BE"/>
      </a:accent2>
      <a:accent3>
        <a:srgbClr val="4654F0"/>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853</TotalTime>
  <Words>1229</Words>
  <Application>Microsoft Office PowerPoint</Application>
  <PresentationFormat>On-screen Show (16:9)</PresentationFormat>
  <Paragraphs>151</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Bebas Neue</vt:lpstr>
      <vt:lpstr>Trispace</vt:lpstr>
      <vt:lpstr>Maven Pro</vt:lpstr>
      <vt:lpstr>AI App Pitch Deck by Slidesgo</vt:lpstr>
      <vt:lpstr>User Git Analyzer</vt:lpstr>
      <vt:lpstr>Module 1: User Github Profile  Analyzer</vt:lpstr>
      <vt:lpstr>Keywords</vt:lpstr>
      <vt:lpstr>Table of contents_</vt:lpstr>
      <vt:lpstr>Introduction_</vt:lpstr>
      <vt:lpstr>Introduction_</vt:lpstr>
      <vt:lpstr>Features</vt:lpstr>
      <vt:lpstr>Introduction_</vt:lpstr>
      <vt:lpstr>Features</vt:lpstr>
      <vt:lpstr>1.2 Objectives</vt:lpstr>
      <vt:lpstr>1.3 Motivation</vt:lpstr>
      <vt:lpstr>2 Literature Survey</vt:lpstr>
      <vt:lpstr>2 Literature Survey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Machine Learning Modules</dc:title>
  <cp:lastModifiedBy>Neeraj</cp:lastModifiedBy>
  <cp:revision>37</cp:revision>
  <dcterms:modified xsi:type="dcterms:W3CDTF">2023-10-30T05:19:10Z</dcterms:modified>
</cp:coreProperties>
</file>