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73724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46108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0507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83975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322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509990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6314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73193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79508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3052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8153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3610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0102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70582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05087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96121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A0E755-25FD-455B-A5F4-B0DE86D4B5E2}" type="datetime1">
              <a:rPr lang="en-US" smtClean="0"/>
              <a:pPr/>
              <a:t>3/8/2022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A5146F-7E80-4C81-B445-3940FBA44A78}" type="slidenum">
              <a:rPr lang="en-US" smtClean="0"/>
              <a:t>‹#›</a:t>
            </a:fld>
            <a:endParaRPr lang="en-US"/>
          </a:p>
        </p:txBody>
      </p:sp>
    </p:spTree>
    <p:extLst>
      <p:ext uri="{BB962C8B-B14F-4D97-AF65-F5344CB8AC3E}">
        <p14:creationId xmlns:p14="http://schemas.microsoft.com/office/powerpoint/2010/main" val="57918024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BF80CB-7701-4C16-B93C-53BE1CF1B931}"/>
              </a:ext>
            </a:extLst>
          </p:cNvPr>
          <p:cNvSpPr/>
          <p:nvPr/>
        </p:nvSpPr>
        <p:spPr>
          <a:xfrm>
            <a:off x="2939354" y="5070148"/>
            <a:ext cx="5651864" cy="615553"/>
          </a:xfrm>
          <a:prstGeom prst="rect">
            <a:avLst/>
          </a:prstGeom>
          <a:noFill/>
        </p:spPr>
        <p:txBody>
          <a:bodyPr wrap="square" lIns="91440" tIns="45720" rIns="91440" bIns="45720">
            <a:spAutoFit/>
          </a:bodyPr>
          <a:lstStyle/>
          <a:p>
            <a:pPr algn="ctr"/>
            <a:r>
              <a:rPr lang="en-IN" sz="3400" b="1" i="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By:Neeraj</a:t>
            </a:r>
            <a:r>
              <a:rPr lang="en-IN" sz="3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 Kumar S</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004022" y="976542"/>
            <a:ext cx="10406743" cy="1446550"/>
          </a:xfrm>
          <a:prstGeom prst="rect">
            <a:avLst/>
          </a:prstGeom>
          <a:noFill/>
        </p:spPr>
        <p:txBody>
          <a:bodyPr wrap="square" lIns="91440" tIns="45720" rIns="91440" bIns="45720">
            <a:spAutoFit/>
          </a:bodyPr>
          <a:lstStyle/>
          <a:p>
            <a:pPr algn="ctr"/>
            <a:r>
              <a:rPr lang="en-US" sz="4400" b="1" i="1" dirty="0">
                <a:ln w="9525">
                  <a:solidFill>
                    <a:schemeClr val="bg1"/>
                  </a:solidFill>
                  <a:prstDash val="solid"/>
                </a:ln>
                <a:effectLst>
                  <a:outerShdw blurRad="12700" dist="38100" dir="2700000" algn="tl" rotWithShape="0">
                    <a:schemeClr val="bg1">
                      <a:lumMod val="50000"/>
                    </a:schemeClr>
                  </a:outerShdw>
                </a:effectLst>
              </a:rPr>
              <a:t>Presentation on </a:t>
            </a: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96388" y="1463040"/>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381026" y="1463040"/>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472" y="2702308"/>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0904" y="2690515"/>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361" y="1609725"/>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896874" y="5975382"/>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769398" y="1760000"/>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1026" name="Picture 2">
            <a:extLst>
              <a:ext uri="{FF2B5EF4-FFF2-40B4-BE49-F238E27FC236}">
                <a16:creationId xmlns:a16="http://schemas.microsoft.com/office/drawing/2014/main" id="{8477EFCA-8B0A-4D63-BF76-C6F8851300F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81800" y="2066925"/>
            <a:ext cx="3429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1711840"/>
            <a:ext cx="10034726" cy="4536560"/>
          </a:xfrm>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sp>
        <p:nvSpPr>
          <p:cNvPr id="5" name="Content Placeholder 4">
            <a:extLst>
              <a:ext uri="{FF2B5EF4-FFF2-40B4-BE49-F238E27FC236}">
                <a16:creationId xmlns:a16="http://schemas.microsoft.com/office/drawing/2014/main" id="{02729C82-A7A0-4ABE-8E25-9B1582986627}"/>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a:xfrm>
            <a:off x="677334" y="2160589"/>
            <a:ext cx="8596668" cy="432011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629581" y="1125846"/>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74638" y="1540026"/>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342793" y="1155842"/>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53684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188</TotalTime>
  <Words>1603</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vt:lpstr>
      <vt:lpstr>Trebuchet MS</vt:lpstr>
      <vt:lpstr>Wingdings</vt:lpstr>
      <vt:lpstr>Wingdings 3</vt:lpstr>
      <vt:lpstr>Facet</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Neeraj Kumar</cp:lastModifiedBy>
  <cp:revision>2</cp:revision>
  <dcterms:created xsi:type="dcterms:W3CDTF">2021-12-26T08:24:41Z</dcterms:created>
  <dcterms:modified xsi:type="dcterms:W3CDTF">2022-03-08T08:07:01Z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