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4" r:id="rId5"/>
    <p:sldId id="265" r:id="rId6"/>
    <p:sldId id="267" r:id="rId7"/>
    <p:sldId id="269"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1"/>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5D9C37-19F9-4267-A949-B9343FC039DE}" type="doc">
      <dgm:prSet loTypeId="urn:microsoft.com/office/officeart/2005/8/layout/cycle3" loCatId="cycle" qsTypeId="urn:microsoft.com/office/officeart/2005/8/quickstyle/simple1" qsCatId="simple" csTypeId="urn:microsoft.com/office/officeart/2005/8/colors/colorful1" csCatId="colorful"/>
      <dgm:spPr/>
      <dgm:t>
        <a:bodyPr/>
        <a:lstStyle/>
        <a:p>
          <a:endParaRPr lang="en-US"/>
        </a:p>
      </dgm:t>
    </dgm:pt>
    <dgm:pt modelId="{510F5409-75CD-41BD-90C1-54BD318B6A53}">
      <dgm:prSet/>
      <dgm:spPr/>
      <dgm:t>
        <a:bodyPr/>
        <a:lstStyle/>
        <a:p>
          <a:r>
            <a:rPr lang="en-US"/>
            <a:t>DaaS- Data as Service </a:t>
          </a:r>
        </a:p>
      </dgm:t>
    </dgm:pt>
    <dgm:pt modelId="{EEF35149-1347-4E93-A0EA-46DF5F8F826D}" type="parTrans" cxnId="{7F50499D-E64F-450C-A56D-B059A4498A36}">
      <dgm:prSet/>
      <dgm:spPr/>
      <dgm:t>
        <a:bodyPr/>
        <a:lstStyle/>
        <a:p>
          <a:endParaRPr lang="en-US"/>
        </a:p>
      </dgm:t>
    </dgm:pt>
    <dgm:pt modelId="{5AC096E8-4620-4AAD-8FD3-632CC80CC394}" type="sibTrans" cxnId="{7F50499D-E64F-450C-A56D-B059A4498A36}">
      <dgm:prSet/>
      <dgm:spPr/>
      <dgm:t>
        <a:bodyPr/>
        <a:lstStyle/>
        <a:p>
          <a:endParaRPr lang="en-US"/>
        </a:p>
      </dgm:t>
    </dgm:pt>
    <dgm:pt modelId="{6D2649FF-982C-4EC3-984B-BB7A29CDE9EB}">
      <dgm:prSet/>
      <dgm:spPr/>
      <dgm:t>
        <a:bodyPr/>
        <a:lstStyle/>
        <a:p>
          <a:r>
            <a:rPr lang="en-US"/>
            <a:t>RPO- Recovery Point Objective</a:t>
          </a:r>
        </a:p>
      </dgm:t>
    </dgm:pt>
    <dgm:pt modelId="{333BDA6F-667F-4520-B529-6FA42C7F6A73}" type="parTrans" cxnId="{08B57D55-7741-4A9A-B902-91DB7E8CE84F}">
      <dgm:prSet/>
      <dgm:spPr/>
      <dgm:t>
        <a:bodyPr/>
        <a:lstStyle/>
        <a:p>
          <a:endParaRPr lang="en-US"/>
        </a:p>
      </dgm:t>
    </dgm:pt>
    <dgm:pt modelId="{688A33B3-60B7-438C-A996-A244304CAF00}" type="sibTrans" cxnId="{08B57D55-7741-4A9A-B902-91DB7E8CE84F}">
      <dgm:prSet/>
      <dgm:spPr/>
      <dgm:t>
        <a:bodyPr/>
        <a:lstStyle/>
        <a:p>
          <a:endParaRPr lang="en-US"/>
        </a:p>
      </dgm:t>
    </dgm:pt>
    <dgm:pt modelId="{17AC54F7-6EA1-4869-AD91-A4C7BA898291}">
      <dgm:prSet/>
      <dgm:spPr/>
      <dgm:t>
        <a:bodyPr/>
        <a:lstStyle/>
        <a:p>
          <a:r>
            <a:rPr lang="en-US"/>
            <a:t>RTO- Recovery Time Objective</a:t>
          </a:r>
        </a:p>
      </dgm:t>
    </dgm:pt>
    <dgm:pt modelId="{56067C30-D84B-4317-B878-0A5674046310}" type="parTrans" cxnId="{6DE79334-2C33-4A35-AE0E-C699440D56B0}">
      <dgm:prSet/>
      <dgm:spPr/>
      <dgm:t>
        <a:bodyPr/>
        <a:lstStyle/>
        <a:p>
          <a:endParaRPr lang="en-US"/>
        </a:p>
      </dgm:t>
    </dgm:pt>
    <dgm:pt modelId="{1B13D4E0-3F3B-4118-AA78-C17E94C7B210}" type="sibTrans" cxnId="{6DE79334-2C33-4A35-AE0E-C699440D56B0}">
      <dgm:prSet/>
      <dgm:spPr/>
      <dgm:t>
        <a:bodyPr/>
        <a:lstStyle/>
        <a:p>
          <a:endParaRPr lang="en-US"/>
        </a:p>
      </dgm:t>
    </dgm:pt>
    <dgm:pt modelId="{73A8DFEC-37D3-4CA8-9D65-E752E69A485F}">
      <dgm:prSet/>
      <dgm:spPr/>
      <dgm:t>
        <a:bodyPr/>
        <a:lstStyle/>
        <a:p>
          <a:r>
            <a:rPr lang="en-US"/>
            <a:t>RAID-Redundant Array of Independent Disks </a:t>
          </a:r>
        </a:p>
      </dgm:t>
    </dgm:pt>
    <dgm:pt modelId="{EE9DB376-59BF-4FE6-89F0-8492688BCEAF}" type="parTrans" cxnId="{517617DE-0D3E-4857-89E9-52AE237B22E8}">
      <dgm:prSet/>
      <dgm:spPr/>
      <dgm:t>
        <a:bodyPr/>
        <a:lstStyle/>
        <a:p>
          <a:endParaRPr lang="en-US"/>
        </a:p>
      </dgm:t>
    </dgm:pt>
    <dgm:pt modelId="{606B2087-6590-4E2A-93E2-4C66AE6D63B4}" type="sibTrans" cxnId="{517617DE-0D3E-4857-89E9-52AE237B22E8}">
      <dgm:prSet/>
      <dgm:spPr/>
      <dgm:t>
        <a:bodyPr/>
        <a:lstStyle/>
        <a:p>
          <a:endParaRPr lang="en-US"/>
        </a:p>
      </dgm:t>
    </dgm:pt>
    <dgm:pt modelId="{A51CC8A0-C843-4E52-ACF8-124C5105B4F7}">
      <dgm:prSet/>
      <dgm:spPr/>
      <dgm:t>
        <a:bodyPr/>
        <a:lstStyle/>
        <a:p>
          <a:r>
            <a:rPr lang="en-US"/>
            <a:t>HR- Human Resource</a:t>
          </a:r>
        </a:p>
      </dgm:t>
    </dgm:pt>
    <dgm:pt modelId="{A5E97D69-5F8E-46B7-B898-318248C78BBE}" type="parTrans" cxnId="{2807A864-109C-4B08-B1E7-B7C0AA71D6BD}">
      <dgm:prSet/>
      <dgm:spPr/>
      <dgm:t>
        <a:bodyPr/>
        <a:lstStyle/>
        <a:p>
          <a:endParaRPr lang="en-US"/>
        </a:p>
      </dgm:t>
    </dgm:pt>
    <dgm:pt modelId="{3F93E2B4-2A0A-4AD2-A540-2644EDC82936}" type="sibTrans" cxnId="{2807A864-109C-4B08-B1E7-B7C0AA71D6BD}">
      <dgm:prSet/>
      <dgm:spPr/>
      <dgm:t>
        <a:bodyPr/>
        <a:lstStyle/>
        <a:p>
          <a:endParaRPr lang="en-US"/>
        </a:p>
      </dgm:t>
    </dgm:pt>
    <dgm:pt modelId="{ABBB36CC-5065-4B6F-8C09-C50FB97B9D91}">
      <dgm:prSet/>
      <dgm:spPr/>
      <dgm:t>
        <a:bodyPr/>
        <a:lstStyle/>
        <a:p>
          <a:r>
            <a:rPr lang="en-US"/>
            <a:t>HTML- HyperText Markup Language</a:t>
          </a:r>
        </a:p>
      </dgm:t>
    </dgm:pt>
    <dgm:pt modelId="{C16D3DB7-C36B-4187-9A63-83737706588C}" type="parTrans" cxnId="{727E0593-2365-4385-BD88-42A4C371A720}">
      <dgm:prSet/>
      <dgm:spPr/>
      <dgm:t>
        <a:bodyPr/>
        <a:lstStyle/>
        <a:p>
          <a:endParaRPr lang="en-US"/>
        </a:p>
      </dgm:t>
    </dgm:pt>
    <dgm:pt modelId="{A6A1CC29-243B-4D71-8000-05E48DA689C3}" type="sibTrans" cxnId="{727E0593-2365-4385-BD88-42A4C371A720}">
      <dgm:prSet/>
      <dgm:spPr/>
      <dgm:t>
        <a:bodyPr/>
        <a:lstStyle/>
        <a:p>
          <a:endParaRPr lang="en-US"/>
        </a:p>
      </dgm:t>
    </dgm:pt>
    <dgm:pt modelId="{48BEC63C-8EA0-43CB-AEF0-F7A0D3E8055C}">
      <dgm:prSet/>
      <dgm:spPr/>
      <dgm:t>
        <a:bodyPr/>
        <a:lstStyle/>
        <a:p>
          <a:r>
            <a:rPr lang="en-US"/>
            <a:t>CSS- Cascading Style Sheet</a:t>
          </a:r>
        </a:p>
      </dgm:t>
    </dgm:pt>
    <dgm:pt modelId="{E856D3BE-48BD-49DB-876B-B3E2F8D6B039}" type="parTrans" cxnId="{E988D6FE-65E5-44AB-B231-02431B525566}">
      <dgm:prSet/>
      <dgm:spPr/>
      <dgm:t>
        <a:bodyPr/>
        <a:lstStyle/>
        <a:p>
          <a:endParaRPr lang="en-US"/>
        </a:p>
      </dgm:t>
    </dgm:pt>
    <dgm:pt modelId="{B2CE221B-C5E4-4CFD-A623-1C8FE1890B15}" type="sibTrans" cxnId="{E988D6FE-65E5-44AB-B231-02431B525566}">
      <dgm:prSet/>
      <dgm:spPr/>
      <dgm:t>
        <a:bodyPr/>
        <a:lstStyle/>
        <a:p>
          <a:endParaRPr lang="en-US"/>
        </a:p>
      </dgm:t>
    </dgm:pt>
    <dgm:pt modelId="{8CDA5BBE-65AC-44F6-A26C-56F9F6BDC94D}">
      <dgm:prSet/>
      <dgm:spPr/>
      <dgm:t>
        <a:bodyPr/>
        <a:lstStyle/>
        <a:p>
          <a:r>
            <a:rPr lang="en-US"/>
            <a:t>HTTP-Hypertext Transfer Protocol</a:t>
          </a:r>
        </a:p>
      </dgm:t>
    </dgm:pt>
    <dgm:pt modelId="{208C339D-425E-47E8-9CB0-FAFFCD839566}" type="parTrans" cxnId="{A71BAA49-503F-4D5E-BA1C-77001E68D29E}">
      <dgm:prSet/>
      <dgm:spPr/>
      <dgm:t>
        <a:bodyPr/>
        <a:lstStyle/>
        <a:p>
          <a:endParaRPr lang="en-US"/>
        </a:p>
      </dgm:t>
    </dgm:pt>
    <dgm:pt modelId="{9AC7BFC4-E60C-464C-BC7B-3BBE401D5634}" type="sibTrans" cxnId="{A71BAA49-503F-4D5E-BA1C-77001E68D29E}">
      <dgm:prSet/>
      <dgm:spPr/>
      <dgm:t>
        <a:bodyPr/>
        <a:lstStyle/>
        <a:p>
          <a:endParaRPr lang="en-US"/>
        </a:p>
      </dgm:t>
    </dgm:pt>
    <dgm:pt modelId="{A05F1939-EA61-4A54-853B-9DAD03F564A6}">
      <dgm:prSet/>
      <dgm:spPr/>
      <dgm:t>
        <a:bodyPr/>
        <a:lstStyle/>
        <a:p>
          <a:r>
            <a:rPr lang="en-US"/>
            <a:t>API- Application Programming Interface </a:t>
          </a:r>
        </a:p>
      </dgm:t>
    </dgm:pt>
    <dgm:pt modelId="{79C11FB2-5F3C-4DD2-A669-847B42BF7F31}" type="parTrans" cxnId="{3B7BABA9-FD58-4449-9BE7-0801EF9DE71B}">
      <dgm:prSet/>
      <dgm:spPr/>
      <dgm:t>
        <a:bodyPr/>
        <a:lstStyle/>
        <a:p>
          <a:endParaRPr lang="en-US"/>
        </a:p>
      </dgm:t>
    </dgm:pt>
    <dgm:pt modelId="{176F7204-596E-4A3C-9E72-A721AC47801D}" type="sibTrans" cxnId="{3B7BABA9-FD58-4449-9BE7-0801EF9DE71B}">
      <dgm:prSet/>
      <dgm:spPr/>
      <dgm:t>
        <a:bodyPr/>
        <a:lstStyle/>
        <a:p>
          <a:endParaRPr lang="en-US"/>
        </a:p>
      </dgm:t>
    </dgm:pt>
    <dgm:pt modelId="{24152B20-56EC-4D6D-BBF9-870ACFD4FC87}">
      <dgm:prSet/>
      <dgm:spPr/>
      <dgm:t>
        <a:bodyPr/>
        <a:lstStyle/>
        <a:p>
          <a:r>
            <a:rPr lang="en-US"/>
            <a:t>JBO- Just Bunch of Disks </a:t>
          </a:r>
        </a:p>
      </dgm:t>
    </dgm:pt>
    <dgm:pt modelId="{492610FD-14E0-4E04-8549-70443DC05F34}" type="parTrans" cxnId="{509302C4-0377-4004-9124-47FBCA2E4B27}">
      <dgm:prSet/>
      <dgm:spPr/>
      <dgm:t>
        <a:bodyPr/>
        <a:lstStyle/>
        <a:p>
          <a:endParaRPr lang="en-US"/>
        </a:p>
      </dgm:t>
    </dgm:pt>
    <dgm:pt modelId="{5BEA6045-2892-4894-AB93-C634428806D4}" type="sibTrans" cxnId="{509302C4-0377-4004-9124-47FBCA2E4B27}">
      <dgm:prSet/>
      <dgm:spPr/>
      <dgm:t>
        <a:bodyPr/>
        <a:lstStyle/>
        <a:p>
          <a:endParaRPr lang="en-US"/>
        </a:p>
      </dgm:t>
    </dgm:pt>
    <dgm:pt modelId="{7DB30FA3-666D-0D4A-9CFD-148D1846BF78}" type="pres">
      <dgm:prSet presAssocID="{E45D9C37-19F9-4267-A949-B9343FC039DE}" presName="Name0" presStyleCnt="0">
        <dgm:presLayoutVars>
          <dgm:dir/>
          <dgm:resizeHandles val="exact"/>
        </dgm:presLayoutVars>
      </dgm:prSet>
      <dgm:spPr/>
    </dgm:pt>
    <dgm:pt modelId="{302636D6-79D6-4F40-A68D-DCEB8EB40C1C}" type="pres">
      <dgm:prSet presAssocID="{E45D9C37-19F9-4267-A949-B9343FC039DE}" presName="cycle" presStyleCnt="0"/>
      <dgm:spPr/>
    </dgm:pt>
    <dgm:pt modelId="{61E130F3-E734-F04C-834A-802AB2C9E0E7}" type="pres">
      <dgm:prSet presAssocID="{510F5409-75CD-41BD-90C1-54BD318B6A53}" presName="nodeFirstNode" presStyleLbl="node1" presStyleIdx="0" presStyleCnt="10">
        <dgm:presLayoutVars>
          <dgm:bulletEnabled val="1"/>
        </dgm:presLayoutVars>
      </dgm:prSet>
      <dgm:spPr/>
    </dgm:pt>
    <dgm:pt modelId="{41ED153A-BBEC-D344-A9DA-B29591628A7B}" type="pres">
      <dgm:prSet presAssocID="{5AC096E8-4620-4AAD-8FD3-632CC80CC394}" presName="sibTransFirstNode" presStyleLbl="bgShp" presStyleIdx="0" presStyleCnt="1"/>
      <dgm:spPr/>
    </dgm:pt>
    <dgm:pt modelId="{3929386A-29D9-0C4D-ACA7-E8DC302B9629}" type="pres">
      <dgm:prSet presAssocID="{6D2649FF-982C-4EC3-984B-BB7A29CDE9EB}" presName="nodeFollowingNodes" presStyleLbl="node1" presStyleIdx="1" presStyleCnt="10">
        <dgm:presLayoutVars>
          <dgm:bulletEnabled val="1"/>
        </dgm:presLayoutVars>
      </dgm:prSet>
      <dgm:spPr/>
    </dgm:pt>
    <dgm:pt modelId="{A58E4DA5-748F-8F44-B7AA-B3384C6618B5}" type="pres">
      <dgm:prSet presAssocID="{17AC54F7-6EA1-4869-AD91-A4C7BA898291}" presName="nodeFollowingNodes" presStyleLbl="node1" presStyleIdx="2" presStyleCnt="10">
        <dgm:presLayoutVars>
          <dgm:bulletEnabled val="1"/>
        </dgm:presLayoutVars>
      </dgm:prSet>
      <dgm:spPr/>
    </dgm:pt>
    <dgm:pt modelId="{D9B2A399-C63D-5140-B9C5-2F08DEBDA864}" type="pres">
      <dgm:prSet presAssocID="{73A8DFEC-37D3-4CA8-9D65-E752E69A485F}" presName="nodeFollowingNodes" presStyleLbl="node1" presStyleIdx="3" presStyleCnt="10">
        <dgm:presLayoutVars>
          <dgm:bulletEnabled val="1"/>
        </dgm:presLayoutVars>
      </dgm:prSet>
      <dgm:spPr/>
    </dgm:pt>
    <dgm:pt modelId="{DFC61D2E-8A70-8344-B14E-07A921262FEA}" type="pres">
      <dgm:prSet presAssocID="{A51CC8A0-C843-4E52-ACF8-124C5105B4F7}" presName="nodeFollowingNodes" presStyleLbl="node1" presStyleIdx="4" presStyleCnt="10">
        <dgm:presLayoutVars>
          <dgm:bulletEnabled val="1"/>
        </dgm:presLayoutVars>
      </dgm:prSet>
      <dgm:spPr/>
    </dgm:pt>
    <dgm:pt modelId="{2A7BE0A4-8E2E-064B-B695-02DF000A1915}" type="pres">
      <dgm:prSet presAssocID="{ABBB36CC-5065-4B6F-8C09-C50FB97B9D91}" presName="nodeFollowingNodes" presStyleLbl="node1" presStyleIdx="5" presStyleCnt="10">
        <dgm:presLayoutVars>
          <dgm:bulletEnabled val="1"/>
        </dgm:presLayoutVars>
      </dgm:prSet>
      <dgm:spPr/>
    </dgm:pt>
    <dgm:pt modelId="{E8CCAE70-EC2A-C349-B38E-63B68517716A}" type="pres">
      <dgm:prSet presAssocID="{48BEC63C-8EA0-43CB-AEF0-F7A0D3E8055C}" presName="nodeFollowingNodes" presStyleLbl="node1" presStyleIdx="6" presStyleCnt="10">
        <dgm:presLayoutVars>
          <dgm:bulletEnabled val="1"/>
        </dgm:presLayoutVars>
      </dgm:prSet>
      <dgm:spPr/>
    </dgm:pt>
    <dgm:pt modelId="{CFB5AB93-6D65-3446-9868-F6774C525B69}" type="pres">
      <dgm:prSet presAssocID="{8CDA5BBE-65AC-44F6-A26C-56F9F6BDC94D}" presName="nodeFollowingNodes" presStyleLbl="node1" presStyleIdx="7" presStyleCnt="10">
        <dgm:presLayoutVars>
          <dgm:bulletEnabled val="1"/>
        </dgm:presLayoutVars>
      </dgm:prSet>
      <dgm:spPr/>
    </dgm:pt>
    <dgm:pt modelId="{E7FEB79B-2326-3D49-86D5-C7832D6C949F}" type="pres">
      <dgm:prSet presAssocID="{A05F1939-EA61-4A54-853B-9DAD03F564A6}" presName="nodeFollowingNodes" presStyleLbl="node1" presStyleIdx="8" presStyleCnt="10">
        <dgm:presLayoutVars>
          <dgm:bulletEnabled val="1"/>
        </dgm:presLayoutVars>
      </dgm:prSet>
      <dgm:spPr/>
    </dgm:pt>
    <dgm:pt modelId="{3643F628-EA06-144C-8B94-45F105E81604}" type="pres">
      <dgm:prSet presAssocID="{24152B20-56EC-4D6D-BBF9-870ACFD4FC87}" presName="nodeFollowingNodes" presStyleLbl="node1" presStyleIdx="9" presStyleCnt="10">
        <dgm:presLayoutVars>
          <dgm:bulletEnabled val="1"/>
        </dgm:presLayoutVars>
      </dgm:prSet>
      <dgm:spPr/>
    </dgm:pt>
  </dgm:ptLst>
  <dgm:cxnLst>
    <dgm:cxn modelId="{C395A010-32BB-A94F-8838-82393D1A66B3}" type="presOf" srcId="{ABBB36CC-5065-4B6F-8C09-C50FB97B9D91}" destId="{2A7BE0A4-8E2E-064B-B695-02DF000A1915}" srcOrd="0" destOrd="0" presId="urn:microsoft.com/office/officeart/2005/8/layout/cycle3"/>
    <dgm:cxn modelId="{97A46913-CDE1-E24B-8D86-34332D81B582}" type="presOf" srcId="{5AC096E8-4620-4AAD-8FD3-632CC80CC394}" destId="{41ED153A-BBEC-D344-A9DA-B29591628A7B}" srcOrd="0" destOrd="0" presId="urn:microsoft.com/office/officeart/2005/8/layout/cycle3"/>
    <dgm:cxn modelId="{EF34C618-6099-3C4D-B203-E51E526A5877}" type="presOf" srcId="{24152B20-56EC-4D6D-BBF9-870ACFD4FC87}" destId="{3643F628-EA06-144C-8B94-45F105E81604}" srcOrd="0" destOrd="0" presId="urn:microsoft.com/office/officeart/2005/8/layout/cycle3"/>
    <dgm:cxn modelId="{6DE79334-2C33-4A35-AE0E-C699440D56B0}" srcId="{E45D9C37-19F9-4267-A949-B9343FC039DE}" destId="{17AC54F7-6EA1-4869-AD91-A4C7BA898291}" srcOrd="2" destOrd="0" parTransId="{56067C30-D84B-4317-B878-0A5674046310}" sibTransId="{1B13D4E0-3F3B-4118-AA78-C17E94C7B210}"/>
    <dgm:cxn modelId="{A71BAA49-503F-4D5E-BA1C-77001E68D29E}" srcId="{E45D9C37-19F9-4267-A949-B9343FC039DE}" destId="{8CDA5BBE-65AC-44F6-A26C-56F9F6BDC94D}" srcOrd="7" destOrd="0" parTransId="{208C339D-425E-47E8-9CB0-FAFFCD839566}" sibTransId="{9AC7BFC4-E60C-464C-BC7B-3BBE401D5634}"/>
    <dgm:cxn modelId="{08B57D55-7741-4A9A-B902-91DB7E8CE84F}" srcId="{E45D9C37-19F9-4267-A949-B9343FC039DE}" destId="{6D2649FF-982C-4EC3-984B-BB7A29CDE9EB}" srcOrd="1" destOrd="0" parTransId="{333BDA6F-667F-4520-B529-6FA42C7F6A73}" sibTransId="{688A33B3-60B7-438C-A996-A244304CAF00}"/>
    <dgm:cxn modelId="{6C8FA85B-38B7-1B48-BBA6-F155DAC0088A}" type="presOf" srcId="{A51CC8A0-C843-4E52-ACF8-124C5105B4F7}" destId="{DFC61D2E-8A70-8344-B14E-07A921262FEA}" srcOrd="0" destOrd="0" presId="urn:microsoft.com/office/officeart/2005/8/layout/cycle3"/>
    <dgm:cxn modelId="{2807A864-109C-4B08-B1E7-B7C0AA71D6BD}" srcId="{E45D9C37-19F9-4267-A949-B9343FC039DE}" destId="{A51CC8A0-C843-4E52-ACF8-124C5105B4F7}" srcOrd="4" destOrd="0" parTransId="{A5E97D69-5F8E-46B7-B898-318248C78BBE}" sibTransId="{3F93E2B4-2A0A-4AD2-A540-2644EDC82936}"/>
    <dgm:cxn modelId="{5F441F66-8D89-1947-9284-9B4811592207}" type="presOf" srcId="{48BEC63C-8EA0-43CB-AEF0-F7A0D3E8055C}" destId="{E8CCAE70-EC2A-C349-B38E-63B68517716A}" srcOrd="0" destOrd="0" presId="urn:microsoft.com/office/officeart/2005/8/layout/cycle3"/>
    <dgm:cxn modelId="{5C7A4368-B1CC-6949-8FAA-223F01538CCF}" type="presOf" srcId="{510F5409-75CD-41BD-90C1-54BD318B6A53}" destId="{61E130F3-E734-F04C-834A-802AB2C9E0E7}" srcOrd="0" destOrd="0" presId="urn:microsoft.com/office/officeart/2005/8/layout/cycle3"/>
    <dgm:cxn modelId="{FE3F7572-C7CF-BC4D-952A-30EFDEDD46C9}" type="presOf" srcId="{A05F1939-EA61-4A54-853B-9DAD03F564A6}" destId="{E7FEB79B-2326-3D49-86D5-C7832D6C949F}" srcOrd="0" destOrd="0" presId="urn:microsoft.com/office/officeart/2005/8/layout/cycle3"/>
    <dgm:cxn modelId="{7C803E79-D9BA-FF4D-BBCD-E7726704905F}" type="presOf" srcId="{8CDA5BBE-65AC-44F6-A26C-56F9F6BDC94D}" destId="{CFB5AB93-6D65-3446-9868-F6774C525B69}" srcOrd="0" destOrd="0" presId="urn:microsoft.com/office/officeart/2005/8/layout/cycle3"/>
    <dgm:cxn modelId="{727E0593-2365-4385-BD88-42A4C371A720}" srcId="{E45D9C37-19F9-4267-A949-B9343FC039DE}" destId="{ABBB36CC-5065-4B6F-8C09-C50FB97B9D91}" srcOrd="5" destOrd="0" parTransId="{C16D3DB7-C36B-4187-9A63-83737706588C}" sibTransId="{A6A1CC29-243B-4D71-8000-05E48DA689C3}"/>
    <dgm:cxn modelId="{7F50499D-E64F-450C-A56D-B059A4498A36}" srcId="{E45D9C37-19F9-4267-A949-B9343FC039DE}" destId="{510F5409-75CD-41BD-90C1-54BD318B6A53}" srcOrd="0" destOrd="0" parTransId="{EEF35149-1347-4E93-A0EA-46DF5F8F826D}" sibTransId="{5AC096E8-4620-4AAD-8FD3-632CC80CC394}"/>
    <dgm:cxn modelId="{22B1F3A2-0150-D94F-B33B-91A42FFB67F1}" type="presOf" srcId="{73A8DFEC-37D3-4CA8-9D65-E752E69A485F}" destId="{D9B2A399-C63D-5140-B9C5-2F08DEBDA864}" srcOrd="0" destOrd="0" presId="urn:microsoft.com/office/officeart/2005/8/layout/cycle3"/>
    <dgm:cxn modelId="{3B7BABA9-FD58-4449-9BE7-0801EF9DE71B}" srcId="{E45D9C37-19F9-4267-A949-B9343FC039DE}" destId="{A05F1939-EA61-4A54-853B-9DAD03F564A6}" srcOrd="8" destOrd="0" parTransId="{79C11FB2-5F3C-4DD2-A669-847B42BF7F31}" sibTransId="{176F7204-596E-4A3C-9E72-A721AC47801D}"/>
    <dgm:cxn modelId="{509302C4-0377-4004-9124-47FBCA2E4B27}" srcId="{E45D9C37-19F9-4267-A949-B9343FC039DE}" destId="{24152B20-56EC-4D6D-BBF9-870ACFD4FC87}" srcOrd="9" destOrd="0" parTransId="{492610FD-14E0-4E04-8549-70443DC05F34}" sibTransId="{5BEA6045-2892-4894-AB93-C634428806D4}"/>
    <dgm:cxn modelId="{517617DE-0D3E-4857-89E9-52AE237B22E8}" srcId="{E45D9C37-19F9-4267-A949-B9343FC039DE}" destId="{73A8DFEC-37D3-4CA8-9D65-E752E69A485F}" srcOrd="3" destOrd="0" parTransId="{EE9DB376-59BF-4FE6-89F0-8492688BCEAF}" sibTransId="{606B2087-6590-4E2A-93E2-4C66AE6D63B4}"/>
    <dgm:cxn modelId="{91FA75F5-7741-004C-902C-F8288DBA706B}" type="presOf" srcId="{6D2649FF-982C-4EC3-984B-BB7A29CDE9EB}" destId="{3929386A-29D9-0C4D-ACA7-E8DC302B9629}" srcOrd="0" destOrd="0" presId="urn:microsoft.com/office/officeart/2005/8/layout/cycle3"/>
    <dgm:cxn modelId="{9FA01EF6-DA93-064B-BD36-C0136B76B59F}" type="presOf" srcId="{17AC54F7-6EA1-4869-AD91-A4C7BA898291}" destId="{A58E4DA5-748F-8F44-B7AA-B3384C6618B5}" srcOrd="0" destOrd="0" presId="urn:microsoft.com/office/officeart/2005/8/layout/cycle3"/>
    <dgm:cxn modelId="{5E2972F9-59BF-5049-A9FA-04F272C0A8E0}" type="presOf" srcId="{E45D9C37-19F9-4267-A949-B9343FC039DE}" destId="{7DB30FA3-666D-0D4A-9CFD-148D1846BF78}" srcOrd="0" destOrd="0" presId="urn:microsoft.com/office/officeart/2005/8/layout/cycle3"/>
    <dgm:cxn modelId="{E988D6FE-65E5-44AB-B231-02431B525566}" srcId="{E45D9C37-19F9-4267-A949-B9343FC039DE}" destId="{48BEC63C-8EA0-43CB-AEF0-F7A0D3E8055C}" srcOrd="6" destOrd="0" parTransId="{E856D3BE-48BD-49DB-876B-B3E2F8D6B039}" sibTransId="{B2CE221B-C5E4-4CFD-A623-1C8FE1890B15}"/>
    <dgm:cxn modelId="{AC9949A8-2AD0-8349-B041-024BD25ED39E}" type="presParOf" srcId="{7DB30FA3-666D-0D4A-9CFD-148D1846BF78}" destId="{302636D6-79D6-4F40-A68D-DCEB8EB40C1C}" srcOrd="0" destOrd="0" presId="urn:microsoft.com/office/officeart/2005/8/layout/cycle3"/>
    <dgm:cxn modelId="{F62EE4F4-BC9C-5743-BC4E-940B8740761D}" type="presParOf" srcId="{302636D6-79D6-4F40-A68D-DCEB8EB40C1C}" destId="{61E130F3-E734-F04C-834A-802AB2C9E0E7}" srcOrd="0" destOrd="0" presId="urn:microsoft.com/office/officeart/2005/8/layout/cycle3"/>
    <dgm:cxn modelId="{1983C03E-EAE6-BE45-B3FC-64294FA92C55}" type="presParOf" srcId="{302636D6-79D6-4F40-A68D-DCEB8EB40C1C}" destId="{41ED153A-BBEC-D344-A9DA-B29591628A7B}" srcOrd="1" destOrd="0" presId="urn:microsoft.com/office/officeart/2005/8/layout/cycle3"/>
    <dgm:cxn modelId="{AE5C26CF-4EEF-0245-BB46-8B04A73D001E}" type="presParOf" srcId="{302636D6-79D6-4F40-A68D-DCEB8EB40C1C}" destId="{3929386A-29D9-0C4D-ACA7-E8DC302B9629}" srcOrd="2" destOrd="0" presId="urn:microsoft.com/office/officeart/2005/8/layout/cycle3"/>
    <dgm:cxn modelId="{1DBBAAD9-E744-234E-90A7-3B91C8CCA9BF}" type="presParOf" srcId="{302636D6-79D6-4F40-A68D-DCEB8EB40C1C}" destId="{A58E4DA5-748F-8F44-B7AA-B3384C6618B5}" srcOrd="3" destOrd="0" presId="urn:microsoft.com/office/officeart/2005/8/layout/cycle3"/>
    <dgm:cxn modelId="{1B3B8B07-8442-3446-A806-26501D29ADB0}" type="presParOf" srcId="{302636D6-79D6-4F40-A68D-DCEB8EB40C1C}" destId="{D9B2A399-C63D-5140-B9C5-2F08DEBDA864}" srcOrd="4" destOrd="0" presId="urn:microsoft.com/office/officeart/2005/8/layout/cycle3"/>
    <dgm:cxn modelId="{FF1B3A75-9687-6C4E-BF91-8AD609A81800}" type="presParOf" srcId="{302636D6-79D6-4F40-A68D-DCEB8EB40C1C}" destId="{DFC61D2E-8A70-8344-B14E-07A921262FEA}" srcOrd="5" destOrd="0" presId="urn:microsoft.com/office/officeart/2005/8/layout/cycle3"/>
    <dgm:cxn modelId="{5AE05FE1-B5FD-0C4F-AFEA-A2D3D68E18FB}" type="presParOf" srcId="{302636D6-79D6-4F40-A68D-DCEB8EB40C1C}" destId="{2A7BE0A4-8E2E-064B-B695-02DF000A1915}" srcOrd="6" destOrd="0" presId="urn:microsoft.com/office/officeart/2005/8/layout/cycle3"/>
    <dgm:cxn modelId="{6343770B-1236-9743-8582-513E81C096BC}" type="presParOf" srcId="{302636D6-79D6-4F40-A68D-DCEB8EB40C1C}" destId="{E8CCAE70-EC2A-C349-B38E-63B68517716A}" srcOrd="7" destOrd="0" presId="urn:microsoft.com/office/officeart/2005/8/layout/cycle3"/>
    <dgm:cxn modelId="{8668F5CF-B1AE-A34A-9B09-B3160192E652}" type="presParOf" srcId="{302636D6-79D6-4F40-A68D-DCEB8EB40C1C}" destId="{CFB5AB93-6D65-3446-9868-F6774C525B69}" srcOrd="8" destOrd="0" presId="urn:microsoft.com/office/officeart/2005/8/layout/cycle3"/>
    <dgm:cxn modelId="{822DE75B-4B0F-7E45-B22A-F1EF760CF693}" type="presParOf" srcId="{302636D6-79D6-4F40-A68D-DCEB8EB40C1C}" destId="{E7FEB79B-2326-3D49-86D5-C7832D6C949F}" srcOrd="9" destOrd="0" presId="urn:microsoft.com/office/officeart/2005/8/layout/cycle3"/>
    <dgm:cxn modelId="{18A9D863-6E5F-EB48-9910-FE13D37BE7EA}" type="presParOf" srcId="{302636D6-79D6-4F40-A68D-DCEB8EB40C1C}" destId="{3643F628-EA06-144C-8B94-45F105E81604}" srcOrd="10"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D153A-BBEC-D344-A9DA-B29591628A7B}">
      <dsp:nvSpPr>
        <dsp:cNvPr id="0" name=""/>
        <dsp:cNvSpPr/>
      </dsp:nvSpPr>
      <dsp:spPr>
        <a:xfrm>
          <a:off x="152396" y="-87953"/>
          <a:ext cx="6624644" cy="6624644"/>
        </a:xfrm>
        <a:prstGeom prst="circularArrow">
          <a:avLst>
            <a:gd name="adj1" fmla="val 5544"/>
            <a:gd name="adj2" fmla="val 330680"/>
            <a:gd name="adj3" fmla="val 14864563"/>
            <a:gd name="adj4" fmla="val 16752933"/>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130F3-E734-F04C-834A-802AB2C9E0E7}">
      <dsp:nvSpPr>
        <dsp:cNvPr id="0" name=""/>
        <dsp:cNvSpPr/>
      </dsp:nvSpPr>
      <dsp:spPr>
        <a:xfrm>
          <a:off x="2692431" y="3535"/>
          <a:ext cx="1544574" cy="7722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DaaS- Data as Service </a:t>
          </a:r>
        </a:p>
      </dsp:txBody>
      <dsp:txXfrm>
        <a:off x="2730131" y="41235"/>
        <a:ext cx="1469174" cy="696887"/>
      </dsp:txXfrm>
    </dsp:sp>
    <dsp:sp modelId="{3929386A-29D9-0C4D-ACA7-E8DC302B9629}">
      <dsp:nvSpPr>
        <dsp:cNvPr id="0" name=""/>
        <dsp:cNvSpPr/>
      </dsp:nvSpPr>
      <dsp:spPr>
        <a:xfrm>
          <a:off x="4352929" y="543064"/>
          <a:ext cx="1544574" cy="77228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RPO- Recovery Point Objective</a:t>
          </a:r>
        </a:p>
      </dsp:txBody>
      <dsp:txXfrm>
        <a:off x="4390629" y="580764"/>
        <a:ext cx="1469174" cy="696887"/>
      </dsp:txXfrm>
    </dsp:sp>
    <dsp:sp modelId="{A58E4DA5-748F-8F44-B7AA-B3384C6618B5}">
      <dsp:nvSpPr>
        <dsp:cNvPr id="0" name=""/>
        <dsp:cNvSpPr/>
      </dsp:nvSpPr>
      <dsp:spPr>
        <a:xfrm>
          <a:off x="5379174" y="1955568"/>
          <a:ext cx="1544574" cy="77228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RTO- Recovery Time Objective</a:t>
          </a:r>
        </a:p>
      </dsp:txBody>
      <dsp:txXfrm>
        <a:off x="5416874" y="1993268"/>
        <a:ext cx="1469174" cy="696887"/>
      </dsp:txXfrm>
    </dsp:sp>
    <dsp:sp modelId="{D9B2A399-C63D-5140-B9C5-2F08DEBDA864}">
      <dsp:nvSpPr>
        <dsp:cNvPr id="0" name=""/>
        <dsp:cNvSpPr/>
      </dsp:nvSpPr>
      <dsp:spPr>
        <a:xfrm>
          <a:off x="5379174" y="3701519"/>
          <a:ext cx="1544574" cy="7722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RAID-Redundant Array of Independent Disks </a:t>
          </a:r>
        </a:p>
      </dsp:txBody>
      <dsp:txXfrm>
        <a:off x="5416874" y="3739219"/>
        <a:ext cx="1469174" cy="696887"/>
      </dsp:txXfrm>
    </dsp:sp>
    <dsp:sp modelId="{DFC61D2E-8A70-8344-B14E-07A921262FEA}">
      <dsp:nvSpPr>
        <dsp:cNvPr id="0" name=""/>
        <dsp:cNvSpPr/>
      </dsp:nvSpPr>
      <dsp:spPr>
        <a:xfrm>
          <a:off x="4352929" y="5114023"/>
          <a:ext cx="1544574" cy="77228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HR- Human Resource</a:t>
          </a:r>
        </a:p>
      </dsp:txBody>
      <dsp:txXfrm>
        <a:off x="4390629" y="5151723"/>
        <a:ext cx="1469174" cy="696887"/>
      </dsp:txXfrm>
    </dsp:sp>
    <dsp:sp modelId="{2A7BE0A4-8E2E-064B-B695-02DF000A1915}">
      <dsp:nvSpPr>
        <dsp:cNvPr id="0" name=""/>
        <dsp:cNvSpPr/>
      </dsp:nvSpPr>
      <dsp:spPr>
        <a:xfrm>
          <a:off x="2692431" y="5653552"/>
          <a:ext cx="1544574" cy="7722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HTML- HyperText Markup Language</a:t>
          </a:r>
        </a:p>
      </dsp:txBody>
      <dsp:txXfrm>
        <a:off x="2730131" y="5691252"/>
        <a:ext cx="1469174" cy="696887"/>
      </dsp:txXfrm>
    </dsp:sp>
    <dsp:sp modelId="{E8CCAE70-EC2A-C349-B38E-63B68517716A}">
      <dsp:nvSpPr>
        <dsp:cNvPr id="0" name=""/>
        <dsp:cNvSpPr/>
      </dsp:nvSpPr>
      <dsp:spPr>
        <a:xfrm>
          <a:off x="1031933" y="5114023"/>
          <a:ext cx="1544574" cy="77228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CSS- Cascading Style Sheet</a:t>
          </a:r>
        </a:p>
      </dsp:txBody>
      <dsp:txXfrm>
        <a:off x="1069633" y="5151723"/>
        <a:ext cx="1469174" cy="696887"/>
      </dsp:txXfrm>
    </dsp:sp>
    <dsp:sp modelId="{CFB5AB93-6D65-3446-9868-F6774C525B69}">
      <dsp:nvSpPr>
        <dsp:cNvPr id="0" name=""/>
        <dsp:cNvSpPr/>
      </dsp:nvSpPr>
      <dsp:spPr>
        <a:xfrm>
          <a:off x="5688" y="3701519"/>
          <a:ext cx="1544574" cy="77228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HTTP-Hypertext Transfer Protocol</a:t>
          </a:r>
        </a:p>
      </dsp:txBody>
      <dsp:txXfrm>
        <a:off x="43388" y="3739219"/>
        <a:ext cx="1469174" cy="696887"/>
      </dsp:txXfrm>
    </dsp:sp>
    <dsp:sp modelId="{E7FEB79B-2326-3D49-86D5-C7832D6C949F}">
      <dsp:nvSpPr>
        <dsp:cNvPr id="0" name=""/>
        <dsp:cNvSpPr/>
      </dsp:nvSpPr>
      <dsp:spPr>
        <a:xfrm>
          <a:off x="5688" y="1955568"/>
          <a:ext cx="1544574" cy="7722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API- Application Programming Interface </a:t>
          </a:r>
        </a:p>
      </dsp:txBody>
      <dsp:txXfrm>
        <a:off x="43388" y="1993268"/>
        <a:ext cx="1469174" cy="696887"/>
      </dsp:txXfrm>
    </dsp:sp>
    <dsp:sp modelId="{3643F628-EA06-144C-8B94-45F105E81604}">
      <dsp:nvSpPr>
        <dsp:cNvPr id="0" name=""/>
        <dsp:cNvSpPr/>
      </dsp:nvSpPr>
      <dsp:spPr>
        <a:xfrm>
          <a:off x="1031933" y="543064"/>
          <a:ext cx="1544574" cy="77228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JBO- Just Bunch of Disks </a:t>
          </a:r>
        </a:p>
      </dsp:txBody>
      <dsp:txXfrm>
        <a:off x="1069633" y="580764"/>
        <a:ext cx="1469174" cy="69688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963F-0AD2-3544-A87F-42A2CB55D3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9EC2B5-31AB-AE4E-ADAB-CB155DA1A7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54B1EE-18DC-D248-8EC8-371F7CEDBC45}"/>
              </a:ext>
            </a:extLst>
          </p:cNvPr>
          <p:cNvSpPr>
            <a:spLocks noGrp="1"/>
          </p:cNvSpPr>
          <p:nvPr>
            <p:ph type="dt" sz="half" idx="10"/>
          </p:nvPr>
        </p:nvSpPr>
        <p:spPr/>
        <p:txBody>
          <a:bodyPr/>
          <a:lstStyle/>
          <a:p>
            <a:fld id="{E445290D-9765-A444-B97D-422514C55E91}" type="datetimeFigureOut">
              <a:rPr lang="en-US" smtClean="0"/>
              <a:t>12/4/21</a:t>
            </a:fld>
            <a:endParaRPr lang="en-US"/>
          </a:p>
        </p:txBody>
      </p:sp>
      <p:sp>
        <p:nvSpPr>
          <p:cNvPr id="5" name="Footer Placeholder 4">
            <a:extLst>
              <a:ext uri="{FF2B5EF4-FFF2-40B4-BE49-F238E27FC236}">
                <a16:creationId xmlns:a16="http://schemas.microsoft.com/office/drawing/2014/main" id="{B1681CB9-6BF2-F94E-A504-C2507600A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FD9B9-14BC-2541-8508-2386474C3AC1}"/>
              </a:ext>
            </a:extLst>
          </p:cNvPr>
          <p:cNvSpPr>
            <a:spLocks noGrp="1"/>
          </p:cNvSpPr>
          <p:nvPr>
            <p:ph type="sldNum" sz="quarter" idx="12"/>
          </p:nvPr>
        </p:nvSpPr>
        <p:spPr/>
        <p:txBody>
          <a:bodyPr/>
          <a:lstStyle/>
          <a:p>
            <a:fld id="{391221EC-75E1-8B4E-AB90-B2E8F9FEEE80}" type="slidenum">
              <a:rPr lang="en-US" smtClean="0"/>
              <a:t>‹#›</a:t>
            </a:fld>
            <a:endParaRPr lang="en-US"/>
          </a:p>
        </p:txBody>
      </p:sp>
    </p:spTree>
    <p:extLst>
      <p:ext uri="{BB962C8B-B14F-4D97-AF65-F5344CB8AC3E}">
        <p14:creationId xmlns:p14="http://schemas.microsoft.com/office/powerpoint/2010/main" val="375797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2970-7429-8E47-8E54-99ECDC9415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B6EEAB-07FB-6C4C-A399-ACBC8CA3B3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68FE8-3C09-F04C-8BAB-4E8ABA978285}"/>
              </a:ext>
            </a:extLst>
          </p:cNvPr>
          <p:cNvSpPr>
            <a:spLocks noGrp="1"/>
          </p:cNvSpPr>
          <p:nvPr>
            <p:ph type="dt" sz="half" idx="10"/>
          </p:nvPr>
        </p:nvSpPr>
        <p:spPr/>
        <p:txBody>
          <a:bodyPr/>
          <a:lstStyle/>
          <a:p>
            <a:fld id="{E445290D-9765-A444-B97D-422514C55E91}" type="datetimeFigureOut">
              <a:rPr lang="en-US" smtClean="0"/>
              <a:t>12/4/21</a:t>
            </a:fld>
            <a:endParaRPr lang="en-US"/>
          </a:p>
        </p:txBody>
      </p:sp>
      <p:sp>
        <p:nvSpPr>
          <p:cNvPr id="5" name="Footer Placeholder 4">
            <a:extLst>
              <a:ext uri="{FF2B5EF4-FFF2-40B4-BE49-F238E27FC236}">
                <a16:creationId xmlns:a16="http://schemas.microsoft.com/office/drawing/2014/main" id="{BCE79AFF-ABAF-3846-BD90-6119E9A0C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0E170-1058-CE46-AFF2-0F6C8879EA2A}"/>
              </a:ext>
            </a:extLst>
          </p:cNvPr>
          <p:cNvSpPr>
            <a:spLocks noGrp="1"/>
          </p:cNvSpPr>
          <p:nvPr>
            <p:ph type="sldNum" sz="quarter" idx="12"/>
          </p:nvPr>
        </p:nvSpPr>
        <p:spPr/>
        <p:txBody>
          <a:bodyPr/>
          <a:lstStyle/>
          <a:p>
            <a:fld id="{391221EC-75E1-8B4E-AB90-B2E8F9FEEE80}" type="slidenum">
              <a:rPr lang="en-US" smtClean="0"/>
              <a:t>‹#›</a:t>
            </a:fld>
            <a:endParaRPr lang="en-US"/>
          </a:p>
        </p:txBody>
      </p:sp>
    </p:spTree>
    <p:extLst>
      <p:ext uri="{BB962C8B-B14F-4D97-AF65-F5344CB8AC3E}">
        <p14:creationId xmlns:p14="http://schemas.microsoft.com/office/powerpoint/2010/main" val="304963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C344E5-BE7B-2042-B374-20E1A09F88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4F8A56-6AB6-734B-8670-AD0967EC88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939D4-999A-BA42-8C77-9DEB00791A21}"/>
              </a:ext>
            </a:extLst>
          </p:cNvPr>
          <p:cNvSpPr>
            <a:spLocks noGrp="1"/>
          </p:cNvSpPr>
          <p:nvPr>
            <p:ph type="dt" sz="half" idx="10"/>
          </p:nvPr>
        </p:nvSpPr>
        <p:spPr/>
        <p:txBody>
          <a:bodyPr/>
          <a:lstStyle/>
          <a:p>
            <a:fld id="{E445290D-9765-A444-B97D-422514C55E91}" type="datetimeFigureOut">
              <a:rPr lang="en-US" smtClean="0"/>
              <a:t>12/4/21</a:t>
            </a:fld>
            <a:endParaRPr lang="en-US"/>
          </a:p>
        </p:txBody>
      </p:sp>
      <p:sp>
        <p:nvSpPr>
          <p:cNvPr id="5" name="Footer Placeholder 4">
            <a:extLst>
              <a:ext uri="{FF2B5EF4-FFF2-40B4-BE49-F238E27FC236}">
                <a16:creationId xmlns:a16="http://schemas.microsoft.com/office/drawing/2014/main" id="{DE2B0E96-4C6C-C045-92EF-B98F0085F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AD1E6-5B36-CE42-8589-70BDD09DFB9B}"/>
              </a:ext>
            </a:extLst>
          </p:cNvPr>
          <p:cNvSpPr>
            <a:spLocks noGrp="1"/>
          </p:cNvSpPr>
          <p:nvPr>
            <p:ph type="sldNum" sz="quarter" idx="12"/>
          </p:nvPr>
        </p:nvSpPr>
        <p:spPr/>
        <p:txBody>
          <a:bodyPr/>
          <a:lstStyle/>
          <a:p>
            <a:fld id="{391221EC-75E1-8B4E-AB90-B2E8F9FEEE80}" type="slidenum">
              <a:rPr lang="en-US" smtClean="0"/>
              <a:t>‹#›</a:t>
            </a:fld>
            <a:endParaRPr lang="en-US"/>
          </a:p>
        </p:txBody>
      </p:sp>
    </p:spTree>
    <p:extLst>
      <p:ext uri="{BB962C8B-B14F-4D97-AF65-F5344CB8AC3E}">
        <p14:creationId xmlns:p14="http://schemas.microsoft.com/office/powerpoint/2010/main" val="240698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7038-D376-AD48-9A5C-36730037FA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E4A0BC-6CA7-7640-AD11-3D5512FCE3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462C4-FAD2-CC4C-9620-A359D5A53FBD}"/>
              </a:ext>
            </a:extLst>
          </p:cNvPr>
          <p:cNvSpPr>
            <a:spLocks noGrp="1"/>
          </p:cNvSpPr>
          <p:nvPr>
            <p:ph type="dt" sz="half" idx="10"/>
          </p:nvPr>
        </p:nvSpPr>
        <p:spPr/>
        <p:txBody>
          <a:bodyPr/>
          <a:lstStyle/>
          <a:p>
            <a:fld id="{E445290D-9765-A444-B97D-422514C55E91}" type="datetimeFigureOut">
              <a:rPr lang="en-US" smtClean="0"/>
              <a:t>12/4/21</a:t>
            </a:fld>
            <a:endParaRPr lang="en-US"/>
          </a:p>
        </p:txBody>
      </p:sp>
      <p:sp>
        <p:nvSpPr>
          <p:cNvPr id="5" name="Footer Placeholder 4">
            <a:extLst>
              <a:ext uri="{FF2B5EF4-FFF2-40B4-BE49-F238E27FC236}">
                <a16:creationId xmlns:a16="http://schemas.microsoft.com/office/drawing/2014/main" id="{E2EF8B5D-63E1-BC4C-A182-4886291BB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9260F-6E71-8643-A640-843D0247299A}"/>
              </a:ext>
            </a:extLst>
          </p:cNvPr>
          <p:cNvSpPr>
            <a:spLocks noGrp="1"/>
          </p:cNvSpPr>
          <p:nvPr>
            <p:ph type="sldNum" sz="quarter" idx="12"/>
          </p:nvPr>
        </p:nvSpPr>
        <p:spPr/>
        <p:txBody>
          <a:bodyPr/>
          <a:lstStyle/>
          <a:p>
            <a:fld id="{391221EC-75E1-8B4E-AB90-B2E8F9FEEE80}" type="slidenum">
              <a:rPr lang="en-US" smtClean="0"/>
              <a:t>‹#›</a:t>
            </a:fld>
            <a:endParaRPr lang="en-US"/>
          </a:p>
        </p:txBody>
      </p:sp>
    </p:spTree>
    <p:extLst>
      <p:ext uri="{BB962C8B-B14F-4D97-AF65-F5344CB8AC3E}">
        <p14:creationId xmlns:p14="http://schemas.microsoft.com/office/powerpoint/2010/main" val="2656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A6C5-00BD-7A4D-8210-D28EA1683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B9F716-7B52-CA45-B1B2-1ADE2F307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7FAC2A-C431-E547-BA82-B7CC18BD6ACE}"/>
              </a:ext>
            </a:extLst>
          </p:cNvPr>
          <p:cNvSpPr>
            <a:spLocks noGrp="1"/>
          </p:cNvSpPr>
          <p:nvPr>
            <p:ph type="dt" sz="half" idx="10"/>
          </p:nvPr>
        </p:nvSpPr>
        <p:spPr/>
        <p:txBody>
          <a:bodyPr/>
          <a:lstStyle/>
          <a:p>
            <a:fld id="{E445290D-9765-A444-B97D-422514C55E91}" type="datetimeFigureOut">
              <a:rPr lang="en-US" smtClean="0"/>
              <a:t>12/4/21</a:t>
            </a:fld>
            <a:endParaRPr lang="en-US"/>
          </a:p>
        </p:txBody>
      </p:sp>
      <p:sp>
        <p:nvSpPr>
          <p:cNvPr id="5" name="Footer Placeholder 4">
            <a:extLst>
              <a:ext uri="{FF2B5EF4-FFF2-40B4-BE49-F238E27FC236}">
                <a16:creationId xmlns:a16="http://schemas.microsoft.com/office/drawing/2014/main" id="{4E366ED6-6B9A-BD49-A04D-F97C9A64D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E211A-B15B-E64A-A75E-3048B93D9F6A}"/>
              </a:ext>
            </a:extLst>
          </p:cNvPr>
          <p:cNvSpPr>
            <a:spLocks noGrp="1"/>
          </p:cNvSpPr>
          <p:nvPr>
            <p:ph type="sldNum" sz="quarter" idx="12"/>
          </p:nvPr>
        </p:nvSpPr>
        <p:spPr/>
        <p:txBody>
          <a:bodyPr/>
          <a:lstStyle/>
          <a:p>
            <a:fld id="{391221EC-75E1-8B4E-AB90-B2E8F9FEEE80}" type="slidenum">
              <a:rPr lang="en-US" smtClean="0"/>
              <a:t>‹#›</a:t>
            </a:fld>
            <a:endParaRPr lang="en-US"/>
          </a:p>
        </p:txBody>
      </p:sp>
    </p:spTree>
    <p:extLst>
      <p:ext uri="{BB962C8B-B14F-4D97-AF65-F5344CB8AC3E}">
        <p14:creationId xmlns:p14="http://schemas.microsoft.com/office/powerpoint/2010/main" val="404226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67D1-CB77-AF4C-AC14-F0375AB26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1FCAF-AD16-FF42-8AE1-FBABD7851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370EE0-F0BF-CB48-94EE-39F5B7C6F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883D60-61D4-254E-A767-0822FBAE9DC6}"/>
              </a:ext>
            </a:extLst>
          </p:cNvPr>
          <p:cNvSpPr>
            <a:spLocks noGrp="1"/>
          </p:cNvSpPr>
          <p:nvPr>
            <p:ph type="dt" sz="half" idx="10"/>
          </p:nvPr>
        </p:nvSpPr>
        <p:spPr/>
        <p:txBody>
          <a:bodyPr/>
          <a:lstStyle/>
          <a:p>
            <a:fld id="{E445290D-9765-A444-B97D-422514C55E91}" type="datetimeFigureOut">
              <a:rPr lang="en-US" smtClean="0"/>
              <a:t>12/4/21</a:t>
            </a:fld>
            <a:endParaRPr lang="en-US"/>
          </a:p>
        </p:txBody>
      </p:sp>
      <p:sp>
        <p:nvSpPr>
          <p:cNvPr id="6" name="Footer Placeholder 5">
            <a:extLst>
              <a:ext uri="{FF2B5EF4-FFF2-40B4-BE49-F238E27FC236}">
                <a16:creationId xmlns:a16="http://schemas.microsoft.com/office/drawing/2014/main" id="{1AD5447B-59CC-1643-A79A-FFA7DB57B8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B4E8C-B059-0F4E-8458-63C4C02CF21B}"/>
              </a:ext>
            </a:extLst>
          </p:cNvPr>
          <p:cNvSpPr>
            <a:spLocks noGrp="1"/>
          </p:cNvSpPr>
          <p:nvPr>
            <p:ph type="sldNum" sz="quarter" idx="12"/>
          </p:nvPr>
        </p:nvSpPr>
        <p:spPr/>
        <p:txBody>
          <a:bodyPr/>
          <a:lstStyle/>
          <a:p>
            <a:fld id="{391221EC-75E1-8B4E-AB90-B2E8F9FEEE80}" type="slidenum">
              <a:rPr lang="en-US" smtClean="0"/>
              <a:t>‹#›</a:t>
            </a:fld>
            <a:endParaRPr lang="en-US"/>
          </a:p>
        </p:txBody>
      </p:sp>
    </p:spTree>
    <p:extLst>
      <p:ext uri="{BB962C8B-B14F-4D97-AF65-F5344CB8AC3E}">
        <p14:creationId xmlns:p14="http://schemas.microsoft.com/office/powerpoint/2010/main" val="1450018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B1E4-5092-C042-8FF2-865F695C80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27A5FA-6D08-B04A-BBC6-AC2E7A8B6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ACDAD7-FC86-5246-9220-8B0EFF3BA2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E6570E-B9BC-CE44-971C-A45746866B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8D56C4-5A7C-B947-803A-1E1294E889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43EBC4-B592-7949-B576-8484FFFDA980}"/>
              </a:ext>
            </a:extLst>
          </p:cNvPr>
          <p:cNvSpPr>
            <a:spLocks noGrp="1"/>
          </p:cNvSpPr>
          <p:nvPr>
            <p:ph type="dt" sz="half" idx="10"/>
          </p:nvPr>
        </p:nvSpPr>
        <p:spPr/>
        <p:txBody>
          <a:bodyPr/>
          <a:lstStyle/>
          <a:p>
            <a:fld id="{E445290D-9765-A444-B97D-422514C55E91}" type="datetimeFigureOut">
              <a:rPr lang="en-US" smtClean="0"/>
              <a:t>12/4/21</a:t>
            </a:fld>
            <a:endParaRPr lang="en-US"/>
          </a:p>
        </p:txBody>
      </p:sp>
      <p:sp>
        <p:nvSpPr>
          <p:cNvPr id="8" name="Footer Placeholder 7">
            <a:extLst>
              <a:ext uri="{FF2B5EF4-FFF2-40B4-BE49-F238E27FC236}">
                <a16:creationId xmlns:a16="http://schemas.microsoft.com/office/drawing/2014/main" id="{72F8DE5D-B9C8-494B-BBEE-BD56A98138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E72C06-0325-584E-BE26-7877F9EAC7CE}"/>
              </a:ext>
            </a:extLst>
          </p:cNvPr>
          <p:cNvSpPr>
            <a:spLocks noGrp="1"/>
          </p:cNvSpPr>
          <p:nvPr>
            <p:ph type="sldNum" sz="quarter" idx="12"/>
          </p:nvPr>
        </p:nvSpPr>
        <p:spPr/>
        <p:txBody>
          <a:bodyPr/>
          <a:lstStyle/>
          <a:p>
            <a:fld id="{391221EC-75E1-8B4E-AB90-B2E8F9FEEE80}" type="slidenum">
              <a:rPr lang="en-US" smtClean="0"/>
              <a:t>‹#›</a:t>
            </a:fld>
            <a:endParaRPr lang="en-US"/>
          </a:p>
        </p:txBody>
      </p:sp>
    </p:spTree>
    <p:extLst>
      <p:ext uri="{BB962C8B-B14F-4D97-AF65-F5344CB8AC3E}">
        <p14:creationId xmlns:p14="http://schemas.microsoft.com/office/powerpoint/2010/main" val="85640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DAD5-0EC2-F749-9FE7-35A8ACBFC0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C97D02-5D7D-BE44-A2B1-2F6F4C64966E}"/>
              </a:ext>
            </a:extLst>
          </p:cNvPr>
          <p:cNvSpPr>
            <a:spLocks noGrp="1"/>
          </p:cNvSpPr>
          <p:nvPr>
            <p:ph type="dt" sz="half" idx="10"/>
          </p:nvPr>
        </p:nvSpPr>
        <p:spPr/>
        <p:txBody>
          <a:bodyPr/>
          <a:lstStyle/>
          <a:p>
            <a:fld id="{E445290D-9765-A444-B97D-422514C55E91}" type="datetimeFigureOut">
              <a:rPr lang="en-US" smtClean="0"/>
              <a:t>12/4/21</a:t>
            </a:fld>
            <a:endParaRPr lang="en-US"/>
          </a:p>
        </p:txBody>
      </p:sp>
      <p:sp>
        <p:nvSpPr>
          <p:cNvPr id="4" name="Footer Placeholder 3">
            <a:extLst>
              <a:ext uri="{FF2B5EF4-FFF2-40B4-BE49-F238E27FC236}">
                <a16:creationId xmlns:a16="http://schemas.microsoft.com/office/drawing/2014/main" id="{72511960-9277-D440-9B3B-180D4602DE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DDD6B1-4665-4D44-BB85-6ABB46FFDB9D}"/>
              </a:ext>
            </a:extLst>
          </p:cNvPr>
          <p:cNvSpPr>
            <a:spLocks noGrp="1"/>
          </p:cNvSpPr>
          <p:nvPr>
            <p:ph type="sldNum" sz="quarter" idx="12"/>
          </p:nvPr>
        </p:nvSpPr>
        <p:spPr/>
        <p:txBody>
          <a:bodyPr/>
          <a:lstStyle/>
          <a:p>
            <a:fld id="{391221EC-75E1-8B4E-AB90-B2E8F9FEEE80}" type="slidenum">
              <a:rPr lang="en-US" smtClean="0"/>
              <a:t>‹#›</a:t>
            </a:fld>
            <a:endParaRPr lang="en-US"/>
          </a:p>
        </p:txBody>
      </p:sp>
    </p:spTree>
    <p:extLst>
      <p:ext uri="{BB962C8B-B14F-4D97-AF65-F5344CB8AC3E}">
        <p14:creationId xmlns:p14="http://schemas.microsoft.com/office/powerpoint/2010/main" val="347380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48597E-4F60-214F-861E-87D23DAFBCCA}"/>
              </a:ext>
            </a:extLst>
          </p:cNvPr>
          <p:cNvSpPr>
            <a:spLocks noGrp="1"/>
          </p:cNvSpPr>
          <p:nvPr>
            <p:ph type="dt" sz="half" idx="10"/>
          </p:nvPr>
        </p:nvSpPr>
        <p:spPr/>
        <p:txBody>
          <a:bodyPr/>
          <a:lstStyle/>
          <a:p>
            <a:fld id="{E445290D-9765-A444-B97D-422514C55E91}" type="datetimeFigureOut">
              <a:rPr lang="en-US" smtClean="0"/>
              <a:t>12/4/21</a:t>
            </a:fld>
            <a:endParaRPr lang="en-US"/>
          </a:p>
        </p:txBody>
      </p:sp>
      <p:sp>
        <p:nvSpPr>
          <p:cNvPr id="3" name="Footer Placeholder 2">
            <a:extLst>
              <a:ext uri="{FF2B5EF4-FFF2-40B4-BE49-F238E27FC236}">
                <a16:creationId xmlns:a16="http://schemas.microsoft.com/office/drawing/2014/main" id="{FA912666-7365-274F-8161-7A75A7B6FD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887F77-12D1-7A46-A7F0-9F8BCF78C121}"/>
              </a:ext>
            </a:extLst>
          </p:cNvPr>
          <p:cNvSpPr>
            <a:spLocks noGrp="1"/>
          </p:cNvSpPr>
          <p:nvPr>
            <p:ph type="sldNum" sz="quarter" idx="12"/>
          </p:nvPr>
        </p:nvSpPr>
        <p:spPr/>
        <p:txBody>
          <a:bodyPr/>
          <a:lstStyle/>
          <a:p>
            <a:fld id="{391221EC-75E1-8B4E-AB90-B2E8F9FEEE80}" type="slidenum">
              <a:rPr lang="en-US" smtClean="0"/>
              <a:t>‹#›</a:t>
            </a:fld>
            <a:endParaRPr lang="en-US"/>
          </a:p>
        </p:txBody>
      </p:sp>
    </p:spTree>
    <p:extLst>
      <p:ext uri="{BB962C8B-B14F-4D97-AF65-F5344CB8AC3E}">
        <p14:creationId xmlns:p14="http://schemas.microsoft.com/office/powerpoint/2010/main" val="401920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DAA3-BD31-A544-AD59-65C4E81A4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43241A-2318-BD47-BEED-B2F6E12BC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09EB21-2DFE-2C46-8491-21615F501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A904A-17A7-9944-9874-2EF63AB93742}"/>
              </a:ext>
            </a:extLst>
          </p:cNvPr>
          <p:cNvSpPr>
            <a:spLocks noGrp="1"/>
          </p:cNvSpPr>
          <p:nvPr>
            <p:ph type="dt" sz="half" idx="10"/>
          </p:nvPr>
        </p:nvSpPr>
        <p:spPr/>
        <p:txBody>
          <a:bodyPr/>
          <a:lstStyle/>
          <a:p>
            <a:fld id="{E445290D-9765-A444-B97D-422514C55E91}" type="datetimeFigureOut">
              <a:rPr lang="en-US" smtClean="0"/>
              <a:t>12/4/21</a:t>
            </a:fld>
            <a:endParaRPr lang="en-US"/>
          </a:p>
        </p:txBody>
      </p:sp>
      <p:sp>
        <p:nvSpPr>
          <p:cNvPr id="6" name="Footer Placeholder 5">
            <a:extLst>
              <a:ext uri="{FF2B5EF4-FFF2-40B4-BE49-F238E27FC236}">
                <a16:creationId xmlns:a16="http://schemas.microsoft.com/office/drawing/2014/main" id="{A67C4771-B255-A74F-8D0E-A577A1630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704EC-10B9-4146-99B2-6606181B74F5}"/>
              </a:ext>
            </a:extLst>
          </p:cNvPr>
          <p:cNvSpPr>
            <a:spLocks noGrp="1"/>
          </p:cNvSpPr>
          <p:nvPr>
            <p:ph type="sldNum" sz="quarter" idx="12"/>
          </p:nvPr>
        </p:nvSpPr>
        <p:spPr/>
        <p:txBody>
          <a:bodyPr/>
          <a:lstStyle/>
          <a:p>
            <a:fld id="{391221EC-75E1-8B4E-AB90-B2E8F9FEEE80}" type="slidenum">
              <a:rPr lang="en-US" smtClean="0"/>
              <a:t>‹#›</a:t>
            </a:fld>
            <a:endParaRPr lang="en-US"/>
          </a:p>
        </p:txBody>
      </p:sp>
    </p:spTree>
    <p:extLst>
      <p:ext uri="{BB962C8B-B14F-4D97-AF65-F5344CB8AC3E}">
        <p14:creationId xmlns:p14="http://schemas.microsoft.com/office/powerpoint/2010/main" val="112750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D0F2-958E-414E-A82C-A4D3C7A65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D904F6-7E92-AF46-A702-59FDA9BFB3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093E9E-16A2-9146-9C19-AF290C710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323985-9F55-0140-9EE6-AFE7EFC392A5}"/>
              </a:ext>
            </a:extLst>
          </p:cNvPr>
          <p:cNvSpPr>
            <a:spLocks noGrp="1"/>
          </p:cNvSpPr>
          <p:nvPr>
            <p:ph type="dt" sz="half" idx="10"/>
          </p:nvPr>
        </p:nvSpPr>
        <p:spPr/>
        <p:txBody>
          <a:bodyPr/>
          <a:lstStyle/>
          <a:p>
            <a:fld id="{E445290D-9765-A444-B97D-422514C55E91}" type="datetimeFigureOut">
              <a:rPr lang="en-US" smtClean="0"/>
              <a:t>12/4/21</a:t>
            </a:fld>
            <a:endParaRPr lang="en-US"/>
          </a:p>
        </p:txBody>
      </p:sp>
      <p:sp>
        <p:nvSpPr>
          <p:cNvPr id="6" name="Footer Placeholder 5">
            <a:extLst>
              <a:ext uri="{FF2B5EF4-FFF2-40B4-BE49-F238E27FC236}">
                <a16:creationId xmlns:a16="http://schemas.microsoft.com/office/drawing/2014/main" id="{8ED4DB58-4771-394F-BB66-10252F3417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7DD29-D4F3-1B49-9595-8E25A587C7FB}"/>
              </a:ext>
            </a:extLst>
          </p:cNvPr>
          <p:cNvSpPr>
            <a:spLocks noGrp="1"/>
          </p:cNvSpPr>
          <p:nvPr>
            <p:ph type="sldNum" sz="quarter" idx="12"/>
          </p:nvPr>
        </p:nvSpPr>
        <p:spPr/>
        <p:txBody>
          <a:bodyPr/>
          <a:lstStyle/>
          <a:p>
            <a:fld id="{391221EC-75E1-8B4E-AB90-B2E8F9FEEE80}" type="slidenum">
              <a:rPr lang="en-US" smtClean="0"/>
              <a:t>‹#›</a:t>
            </a:fld>
            <a:endParaRPr lang="en-US"/>
          </a:p>
        </p:txBody>
      </p:sp>
    </p:spTree>
    <p:extLst>
      <p:ext uri="{BB962C8B-B14F-4D97-AF65-F5344CB8AC3E}">
        <p14:creationId xmlns:p14="http://schemas.microsoft.com/office/powerpoint/2010/main" val="405731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C4A75-4B99-0B46-867A-089DE31A3C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585CEC-E69F-8145-B778-47756D0F50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9C773-7E86-9F4A-9757-EF5CB74FB9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5290D-9765-A444-B97D-422514C55E91}" type="datetimeFigureOut">
              <a:rPr lang="en-US" smtClean="0"/>
              <a:t>12/4/21</a:t>
            </a:fld>
            <a:endParaRPr lang="en-US"/>
          </a:p>
        </p:txBody>
      </p:sp>
      <p:sp>
        <p:nvSpPr>
          <p:cNvPr id="5" name="Footer Placeholder 4">
            <a:extLst>
              <a:ext uri="{FF2B5EF4-FFF2-40B4-BE49-F238E27FC236}">
                <a16:creationId xmlns:a16="http://schemas.microsoft.com/office/drawing/2014/main" id="{4001EA1D-770C-4B44-ACC6-6EC33D2EBD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AA2EDD-8A23-AB4C-8EA6-77B468DC76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221EC-75E1-8B4E-AB90-B2E8F9FEEE80}" type="slidenum">
              <a:rPr lang="en-US" smtClean="0"/>
              <a:t>‹#›</a:t>
            </a:fld>
            <a:endParaRPr lang="en-US"/>
          </a:p>
        </p:txBody>
      </p:sp>
    </p:spTree>
    <p:extLst>
      <p:ext uri="{BB962C8B-B14F-4D97-AF65-F5344CB8AC3E}">
        <p14:creationId xmlns:p14="http://schemas.microsoft.com/office/powerpoint/2010/main" val="359459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E5A27BB-DDE8-B84C-B072-082F804A6915}"/>
              </a:ext>
            </a:extLst>
          </p:cNvPr>
          <p:cNvSpPr txBox="1"/>
          <p:nvPr/>
        </p:nvSpPr>
        <p:spPr>
          <a:xfrm>
            <a:off x="342899" y="557212"/>
            <a:ext cx="6649073" cy="5843587"/>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3100" kern="1200" dirty="0">
              <a:solidFill>
                <a:schemeClr val="tx1"/>
              </a:solidFill>
              <a:latin typeface="+mj-lt"/>
              <a:ea typeface="+mj-ea"/>
              <a:cs typeface="+mj-cs"/>
            </a:endParaRPr>
          </a:p>
          <a:p>
            <a:pPr>
              <a:lnSpc>
                <a:spcPct val="90000"/>
              </a:lnSpc>
              <a:spcBef>
                <a:spcPct val="0"/>
              </a:spcBef>
              <a:spcAft>
                <a:spcPts val="600"/>
              </a:spcAft>
            </a:pPr>
            <a:endParaRPr lang="en-US" sz="3100" kern="1200" dirty="0">
              <a:solidFill>
                <a:schemeClr val="tx1"/>
              </a:solidFill>
              <a:latin typeface="+mj-lt"/>
              <a:ea typeface="+mj-ea"/>
              <a:cs typeface="+mj-cs"/>
            </a:endParaRPr>
          </a:p>
          <a:p>
            <a:pPr>
              <a:lnSpc>
                <a:spcPct val="90000"/>
              </a:lnSpc>
              <a:spcBef>
                <a:spcPct val="0"/>
              </a:spcBef>
              <a:spcAft>
                <a:spcPts val="600"/>
              </a:spcAft>
            </a:pPr>
            <a:endParaRPr lang="en-US" sz="3100" kern="1200" dirty="0">
              <a:solidFill>
                <a:schemeClr val="tx1"/>
              </a:solidFill>
              <a:latin typeface="+mj-lt"/>
              <a:ea typeface="+mj-ea"/>
              <a:cs typeface="+mj-cs"/>
            </a:endParaRPr>
          </a:p>
          <a:p>
            <a:pPr>
              <a:lnSpc>
                <a:spcPct val="90000"/>
              </a:lnSpc>
              <a:spcBef>
                <a:spcPct val="0"/>
              </a:spcBef>
              <a:spcAft>
                <a:spcPts val="600"/>
              </a:spcAft>
            </a:pPr>
            <a:r>
              <a:rPr lang="en-US" sz="3100" kern="1200" dirty="0">
                <a:solidFill>
                  <a:schemeClr val="tx1"/>
                </a:solidFill>
                <a:latin typeface="+mj-lt"/>
                <a:ea typeface="+mj-ea"/>
                <a:cs typeface="+mj-cs"/>
              </a:rPr>
              <a:t>                                                                       </a:t>
            </a:r>
          </a:p>
        </p:txBody>
      </p:sp>
      <p:sp>
        <p:nvSpPr>
          <p:cNvPr id="45" name="Freeform: Shape 44">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47"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4D9EAD4-FC3F-5141-B3F9-4CC631C1FC8E}"/>
              </a:ext>
            </a:extLst>
          </p:cNvPr>
          <p:cNvSpPr txBox="1"/>
          <p:nvPr/>
        </p:nvSpPr>
        <p:spPr>
          <a:xfrm>
            <a:off x="650180" y="2120265"/>
            <a:ext cx="6341792" cy="2240613"/>
          </a:xfrm>
          <a:prstGeom prst="rect">
            <a:avLst/>
          </a:prstGeom>
          <a:noFill/>
        </p:spPr>
        <p:txBody>
          <a:bodyPr wrap="square" rtlCol="0">
            <a:spAutoFit/>
          </a:bodyPr>
          <a:lstStyle/>
          <a:p>
            <a:pPr>
              <a:lnSpc>
                <a:spcPct val="90000"/>
              </a:lnSpc>
              <a:spcBef>
                <a:spcPct val="0"/>
              </a:spcBef>
              <a:spcAft>
                <a:spcPts val="600"/>
              </a:spcAft>
            </a:pPr>
            <a:r>
              <a:rPr lang="en-US" sz="3600" b="1" dirty="0"/>
              <a:t>Sales Representative Promotion: Data as a service</a:t>
            </a:r>
            <a:endParaRPr lang="en-US" sz="3600" dirty="0"/>
          </a:p>
          <a:p>
            <a:pPr>
              <a:lnSpc>
                <a:spcPct val="90000"/>
              </a:lnSpc>
              <a:spcBef>
                <a:spcPct val="0"/>
              </a:spcBef>
              <a:spcAft>
                <a:spcPts val="600"/>
              </a:spcAft>
            </a:pPr>
            <a:endParaRPr lang="en-US" sz="3600" dirty="0"/>
          </a:p>
          <a:p>
            <a:pPr>
              <a:lnSpc>
                <a:spcPct val="90000"/>
              </a:lnSpc>
              <a:spcBef>
                <a:spcPct val="0"/>
              </a:spcBef>
              <a:spcAft>
                <a:spcPts val="600"/>
              </a:spcAft>
            </a:pPr>
            <a:endParaRPr lang="en-US" sz="3600" dirty="0"/>
          </a:p>
        </p:txBody>
      </p:sp>
      <p:sp>
        <p:nvSpPr>
          <p:cNvPr id="12" name="TextBox 11">
            <a:extLst>
              <a:ext uri="{FF2B5EF4-FFF2-40B4-BE49-F238E27FC236}">
                <a16:creationId xmlns:a16="http://schemas.microsoft.com/office/drawing/2014/main" id="{8C0D31E7-F396-F445-A3AB-8FCFD2F9C84E}"/>
              </a:ext>
            </a:extLst>
          </p:cNvPr>
          <p:cNvSpPr txBox="1"/>
          <p:nvPr/>
        </p:nvSpPr>
        <p:spPr>
          <a:xfrm>
            <a:off x="2657475" y="4884039"/>
            <a:ext cx="3890585" cy="523220"/>
          </a:xfrm>
          <a:prstGeom prst="rect">
            <a:avLst/>
          </a:prstGeom>
          <a:noFill/>
        </p:spPr>
        <p:txBody>
          <a:bodyPr wrap="square" rtlCol="0">
            <a:spAutoFit/>
          </a:bodyPr>
          <a:lstStyle/>
          <a:p>
            <a:r>
              <a:rPr lang="en-US" sz="2800" dirty="0"/>
              <a:t>NEERAJ REDDY GUNDA</a:t>
            </a:r>
          </a:p>
        </p:txBody>
      </p:sp>
    </p:spTree>
    <p:extLst>
      <p:ext uri="{BB962C8B-B14F-4D97-AF65-F5344CB8AC3E}">
        <p14:creationId xmlns:p14="http://schemas.microsoft.com/office/powerpoint/2010/main" val="233953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C71DD-80CD-3548-A35A-A73E0D756448}"/>
              </a:ext>
            </a:extLst>
          </p:cNvPr>
          <p:cNvSpPr>
            <a:spLocks noGrp="1"/>
          </p:cNvSpPr>
          <p:nvPr>
            <p:ph type="title"/>
          </p:nvPr>
        </p:nvSpPr>
        <p:spPr>
          <a:xfrm>
            <a:off x="838200" y="365125"/>
            <a:ext cx="10515600" cy="1325563"/>
          </a:xfrm>
        </p:spPr>
        <p:txBody>
          <a:bodyPr>
            <a:normAutofit/>
          </a:bodyPr>
          <a:lstStyle/>
          <a:p>
            <a:r>
              <a:rPr lang="en-US" sz="5400" dirty="0"/>
              <a:t>SUMMARY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E99C42-37FA-7149-B1DC-D792B7674604}"/>
              </a:ext>
            </a:extLst>
          </p:cNvPr>
          <p:cNvSpPr>
            <a:spLocks noGrp="1"/>
          </p:cNvSpPr>
          <p:nvPr>
            <p:ph idx="1"/>
          </p:nvPr>
        </p:nvSpPr>
        <p:spPr>
          <a:xfrm>
            <a:off x="499872" y="2005584"/>
            <a:ext cx="10853928" cy="4797552"/>
          </a:xfrm>
        </p:spPr>
        <p:txBody>
          <a:bodyPr>
            <a:normAutofit lnSpcReduction="10000"/>
          </a:bodyPr>
          <a:lstStyle/>
          <a:p>
            <a:r>
              <a:rPr lang="en-US" sz="2600" dirty="0"/>
              <a:t>The pertinent aim of the system is to find out the top 50 company sales representatives with the highest </a:t>
            </a:r>
            <a:r>
              <a:rPr lang="en-US" sz="2600"/>
              <a:t>sales . </a:t>
            </a:r>
            <a:r>
              <a:rPr lang="en-US" sz="2600" dirty="0"/>
              <a:t>This is done so that they can be promoted to higher ranks. The average sales per year, work consistency, the name of the organization, and the overall work experience will be the core areas of focus..</a:t>
            </a:r>
          </a:p>
          <a:p>
            <a:r>
              <a:rPr lang="en-US" sz="2600" dirty="0"/>
              <a:t>Secondly, it will help limit the number of promotion applications by the sales representatives to a small number hence saving time and money </a:t>
            </a:r>
          </a:p>
          <a:p>
            <a:r>
              <a:rPr lang="en-US" sz="2600" dirty="0"/>
              <a:t>In developing the system, multiple machine learning regression algorithms were evaluated and the information collected was stored in the </a:t>
            </a:r>
            <a:r>
              <a:rPr lang="en-US" sz="2600" dirty="0" err="1"/>
              <a:t>Kubernetes,mongodb</a:t>
            </a:r>
            <a:r>
              <a:rPr lang="en-US" sz="2600" dirty="0"/>
              <a:t>. Besides, a simple user interface will be created to help the HR and Managers input data related to sales representatives and obtain the promotion eligibility results. </a:t>
            </a:r>
          </a:p>
          <a:p>
            <a:pPr marL="0" indent="0">
              <a:buNone/>
            </a:pPr>
            <a:br>
              <a:rPr lang="en-US" sz="2000" dirty="0"/>
            </a:br>
            <a:endParaRPr lang="en-US" sz="2000" dirty="0"/>
          </a:p>
          <a:p>
            <a:endParaRPr lang="en-US" sz="2000" dirty="0"/>
          </a:p>
        </p:txBody>
      </p:sp>
    </p:spTree>
    <p:extLst>
      <p:ext uri="{BB962C8B-B14F-4D97-AF65-F5344CB8AC3E}">
        <p14:creationId xmlns:p14="http://schemas.microsoft.com/office/powerpoint/2010/main" val="21461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201BF3-68E7-9342-A688-8C9F6E772333}"/>
              </a:ext>
            </a:extLst>
          </p:cNvPr>
          <p:cNvSpPr>
            <a:spLocks noGrp="1"/>
          </p:cNvSpPr>
          <p:nvPr>
            <p:ph type="title"/>
          </p:nvPr>
        </p:nvSpPr>
        <p:spPr>
          <a:xfrm>
            <a:off x="838200" y="673770"/>
            <a:ext cx="3220329" cy="2027227"/>
          </a:xfrm>
        </p:spPr>
        <p:txBody>
          <a:bodyPr anchor="t">
            <a:normAutofit/>
          </a:bodyPr>
          <a:lstStyle/>
          <a:p>
            <a:r>
              <a:rPr lang="en-US" sz="3400">
                <a:solidFill>
                  <a:srgbClr val="FFFFFF"/>
                </a:solidFill>
              </a:rPr>
              <a:t>DEFINITIONS AND TERMINOLOGIES </a:t>
            </a:r>
            <a:br>
              <a:rPr lang="en-US" sz="3400">
                <a:solidFill>
                  <a:srgbClr val="FFFFFF"/>
                </a:solidFill>
              </a:rPr>
            </a:br>
            <a:endParaRPr lang="en-US" sz="3400">
              <a:solidFill>
                <a:srgbClr val="FFFFFF"/>
              </a:solidFill>
            </a:endParaRPr>
          </a:p>
        </p:txBody>
      </p:sp>
      <p:graphicFrame>
        <p:nvGraphicFramePr>
          <p:cNvPr id="5" name="Content Placeholder 2">
            <a:extLst>
              <a:ext uri="{FF2B5EF4-FFF2-40B4-BE49-F238E27FC236}">
                <a16:creationId xmlns:a16="http://schemas.microsoft.com/office/drawing/2014/main" id="{47B8F7B1-6747-41E6-8A9D-17EDEEE8148A}"/>
              </a:ext>
            </a:extLst>
          </p:cNvPr>
          <p:cNvGraphicFramePr>
            <a:graphicFrameLocks noGrp="1"/>
          </p:cNvGraphicFramePr>
          <p:nvPr>
            <p:ph idx="1"/>
            <p:extLst>
              <p:ext uri="{D42A27DB-BD31-4B8C-83A1-F6EECF244321}">
                <p14:modId xmlns:p14="http://schemas.microsoft.com/office/powerpoint/2010/main" val="957894279"/>
              </p:ext>
            </p:extLst>
          </p:nvPr>
        </p:nvGraphicFramePr>
        <p:xfrm>
          <a:off x="5100637" y="171450"/>
          <a:ext cx="6929437" cy="6429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714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2DF1B1-7730-2A47-AF69-0FA79C7689EF}"/>
              </a:ext>
            </a:extLst>
          </p:cNvPr>
          <p:cNvSpPr>
            <a:spLocks noGrp="1"/>
          </p:cNvSpPr>
          <p:nvPr>
            <p:ph type="title"/>
          </p:nvPr>
        </p:nvSpPr>
        <p:spPr>
          <a:xfrm>
            <a:off x="1271588" y="662400"/>
            <a:ext cx="10055721" cy="1325563"/>
          </a:xfrm>
        </p:spPr>
        <p:txBody>
          <a:bodyPr anchor="t">
            <a:normAutofit/>
          </a:bodyPr>
          <a:lstStyle/>
          <a:p>
            <a:r>
              <a:rPr lang="en-US" b="1" dirty="0"/>
              <a:t>DATA MODEL DESIGN </a:t>
            </a:r>
            <a:br>
              <a:rPr lang="en-US" dirty="0"/>
            </a:br>
            <a:endParaRPr lang="en-US" dirty="0"/>
          </a:p>
        </p:txBody>
      </p:sp>
      <p:grpSp>
        <p:nvGrpSpPr>
          <p:cNvPr id="21" name="Group 20">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2"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3"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124575A0-C923-E44D-8C74-9866AFF4EB5E}"/>
              </a:ext>
            </a:extLst>
          </p:cNvPr>
          <p:cNvSpPr>
            <a:spLocks noGrp="1"/>
          </p:cNvSpPr>
          <p:nvPr>
            <p:ph idx="1"/>
          </p:nvPr>
        </p:nvSpPr>
        <p:spPr>
          <a:xfrm>
            <a:off x="1100138" y="1614488"/>
            <a:ext cx="10672762" cy="5243511"/>
          </a:xfrm>
        </p:spPr>
        <p:txBody>
          <a:bodyPr>
            <a:normAutofit/>
          </a:bodyPr>
          <a:lstStyle/>
          <a:p>
            <a:pPr marL="0" indent="0">
              <a:buNone/>
            </a:pPr>
            <a:r>
              <a:rPr lang="en-US" sz="2000" b="1" dirty="0">
                <a:solidFill>
                  <a:schemeClr val="tx1">
                    <a:alpha val="60000"/>
                  </a:schemeClr>
                </a:solidFill>
              </a:rPr>
              <a:t>Type of Data Model </a:t>
            </a:r>
          </a:p>
          <a:p>
            <a:pPr marL="0" indent="0">
              <a:buNone/>
            </a:pPr>
            <a:r>
              <a:rPr lang="en-US" sz="2000" dirty="0">
                <a:solidFill>
                  <a:schemeClr val="tx1">
                    <a:alpha val="60000"/>
                  </a:schemeClr>
                </a:solidFill>
              </a:rPr>
              <a:t>The type of data model used in the sales representative promotion system is relational. This is because the database is built in a un-structured manner. For instance, the sales for each sales representative for four years is determined by work consistency</a:t>
            </a:r>
          </a:p>
          <a:p>
            <a:pPr marL="0" indent="0">
              <a:buNone/>
            </a:pPr>
            <a:r>
              <a:rPr lang="en-US" sz="2000" b="1" dirty="0">
                <a:solidFill>
                  <a:schemeClr val="tx1">
                    <a:alpha val="60000"/>
                  </a:schemeClr>
                </a:solidFill>
              </a:rPr>
              <a:t>Data Structures </a:t>
            </a:r>
          </a:p>
          <a:p>
            <a:pPr marL="0" indent="0">
              <a:buNone/>
            </a:pPr>
            <a:r>
              <a:rPr lang="en-US" sz="2000" dirty="0">
                <a:solidFill>
                  <a:schemeClr val="tx1">
                    <a:alpha val="60000"/>
                  </a:schemeClr>
                </a:solidFill>
              </a:rPr>
              <a:t>The conceptual data model shows the relationship of concepts between the sales representatives and the company to aid in predicting promotion eligibility. </a:t>
            </a:r>
          </a:p>
          <a:p>
            <a:pPr marL="0" indent="0">
              <a:buNone/>
            </a:pPr>
            <a:r>
              <a:rPr lang="en-US" sz="2000" dirty="0">
                <a:solidFill>
                  <a:schemeClr val="tx1">
                    <a:alpha val="60000"/>
                  </a:schemeClr>
                </a:solidFill>
              </a:rPr>
              <a:t>A logical data model is also used in showing the relationship existing between the sales representative and the HR department. </a:t>
            </a:r>
          </a:p>
          <a:p>
            <a:pPr marL="0" indent="0">
              <a:buNone/>
            </a:pPr>
            <a:r>
              <a:rPr lang="en-US" sz="2000" b="1" dirty="0">
                <a:solidFill>
                  <a:schemeClr val="tx1">
                    <a:alpha val="60000"/>
                  </a:schemeClr>
                </a:solidFill>
              </a:rPr>
              <a:t>Data Integrity Constraints </a:t>
            </a:r>
          </a:p>
          <a:p>
            <a:pPr marL="0" indent="0">
              <a:buNone/>
            </a:pPr>
            <a:r>
              <a:rPr lang="en-US" sz="2000" dirty="0">
                <a:solidFill>
                  <a:schemeClr val="tx1">
                    <a:alpha val="60000"/>
                  </a:schemeClr>
                </a:solidFill>
              </a:rPr>
              <a:t>Error-checking test is conducted in the data transfer and interpretation purposely to measure the ability to identify errors in a data. </a:t>
            </a:r>
          </a:p>
          <a:p>
            <a:pPr marL="0" indent="0">
              <a:buNone/>
            </a:pPr>
            <a:r>
              <a:rPr lang="en-US" sz="2000" dirty="0">
                <a:solidFill>
                  <a:schemeClr val="tx1">
                    <a:alpha val="60000"/>
                  </a:schemeClr>
                </a:solidFill>
              </a:rPr>
              <a:t>The </a:t>
            </a:r>
            <a:r>
              <a:rPr lang="en-US" sz="2000" i="1" dirty="0">
                <a:solidFill>
                  <a:schemeClr val="tx1">
                    <a:alpha val="60000"/>
                  </a:schemeClr>
                </a:solidFill>
              </a:rPr>
              <a:t>validate input </a:t>
            </a:r>
            <a:r>
              <a:rPr lang="en-US" sz="2000" dirty="0">
                <a:solidFill>
                  <a:schemeClr val="tx1">
                    <a:alpha val="60000"/>
                  </a:schemeClr>
                </a:solidFill>
              </a:rPr>
              <a:t>works by verifying the unknown and known data and ultimately validating it to ensure that the data is accurate. </a:t>
            </a:r>
          </a:p>
          <a:p>
            <a:pPr marL="0" indent="0">
              <a:buNone/>
            </a:pPr>
            <a:endParaRPr lang="en-US" sz="2000" dirty="0">
              <a:solidFill>
                <a:schemeClr val="tx1">
                  <a:alpha val="60000"/>
                </a:schemeClr>
              </a:solidFill>
            </a:endParaRPr>
          </a:p>
          <a:p>
            <a:pPr marL="0" indent="0">
              <a:buNone/>
            </a:pPr>
            <a:endParaRPr lang="en-US" sz="1400" dirty="0">
              <a:solidFill>
                <a:schemeClr val="tx1">
                  <a:alpha val="60000"/>
                </a:schemeClr>
              </a:solidFill>
            </a:endParaRPr>
          </a:p>
          <a:p>
            <a:pPr marL="0" indent="0">
              <a:buNone/>
            </a:pPr>
            <a:endParaRPr lang="en-US" sz="1400" dirty="0">
              <a:solidFill>
                <a:schemeClr val="tx1">
                  <a:alpha val="60000"/>
                </a:schemeClr>
              </a:solidFill>
            </a:endParaRPr>
          </a:p>
          <a:p>
            <a:endParaRPr lang="en-US" sz="1400" dirty="0">
              <a:solidFill>
                <a:schemeClr val="tx1">
                  <a:alpha val="60000"/>
                </a:schemeClr>
              </a:solidFill>
            </a:endParaRPr>
          </a:p>
          <a:p>
            <a:endParaRPr lang="en-US" sz="1400" dirty="0">
              <a:solidFill>
                <a:schemeClr val="tx1">
                  <a:alpha val="60000"/>
                </a:schemeClr>
              </a:solidFill>
            </a:endParaRPr>
          </a:p>
          <a:p>
            <a:endParaRPr lang="en-US" sz="1400" dirty="0">
              <a:solidFill>
                <a:schemeClr val="tx1">
                  <a:alpha val="60000"/>
                </a:schemeClr>
              </a:solidFill>
            </a:endParaRPr>
          </a:p>
        </p:txBody>
      </p:sp>
    </p:spTree>
    <p:extLst>
      <p:ext uri="{BB962C8B-B14F-4D97-AF65-F5344CB8AC3E}">
        <p14:creationId xmlns:p14="http://schemas.microsoft.com/office/powerpoint/2010/main" val="327318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DCD76-7A99-FE41-B6F3-8172D421C4E3}"/>
              </a:ext>
            </a:extLst>
          </p:cNvPr>
          <p:cNvSpPr>
            <a:spLocks noGrp="1"/>
          </p:cNvSpPr>
          <p:nvPr>
            <p:ph type="title"/>
          </p:nvPr>
        </p:nvSpPr>
        <p:spPr>
          <a:xfrm>
            <a:off x="1042989" y="157164"/>
            <a:ext cx="9644062" cy="871536"/>
          </a:xfrm>
        </p:spPr>
        <p:txBody>
          <a:bodyPr anchor="t">
            <a:normAutofit fontScale="90000"/>
          </a:bodyPr>
          <a:lstStyle/>
          <a:p>
            <a:r>
              <a:rPr lang="en-US" dirty="0"/>
              <a:t>CAPACITY PLANNING </a:t>
            </a:r>
            <a:br>
              <a:rPr lang="en-US" dirty="0">
                <a:effectLst/>
              </a:rPr>
            </a:br>
            <a:endParaRPr lang="en-US"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9274C9BF-8D1C-6449-BF74-C6C3DCEDF8B3}"/>
              </a:ext>
            </a:extLst>
          </p:cNvPr>
          <p:cNvSpPr>
            <a:spLocks noGrp="1"/>
          </p:cNvSpPr>
          <p:nvPr>
            <p:ph idx="1"/>
          </p:nvPr>
        </p:nvSpPr>
        <p:spPr>
          <a:xfrm>
            <a:off x="1042989" y="885826"/>
            <a:ext cx="10944224" cy="5972174"/>
          </a:xfrm>
        </p:spPr>
        <p:txBody>
          <a:bodyPr>
            <a:normAutofit/>
          </a:bodyPr>
          <a:lstStyle/>
          <a:p>
            <a:pPr marL="0" indent="0">
              <a:buNone/>
            </a:pPr>
            <a:r>
              <a:rPr lang="en-US" b="1" dirty="0">
                <a:solidFill>
                  <a:schemeClr val="tx1">
                    <a:alpha val="60000"/>
                  </a:schemeClr>
                </a:solidFill>
              </a:rPr>
              <a:t>Storage </a:t>
            </a:r>
          </a:p>
          <a:p>
            <a:pPr marL="0" indent="0">
              <a:buNone/>
            </a:pPr>
            <a:r>
              <a:rPr lang="en-US" sz="2400" dirty="0">
                <a:solidFill>
                  <a:schemeClr val="tx1">
                    <a:alpha val="60000"/>
                  </a:schemeClr>
                </a:solidFill>
              </a:rPr>
              <a:t>Based on the data structure and data type, the disk space or storage size needed for the system is 100 </a:t>
            </a:r>
            <a:r>
              <a:rPr lang="en-US" sz="2400" dirty="0" err="1">
                <a:solidFill>
                  <a:schemeClr val="tx1">
                    <a:alpha val="60000"/>
                  </a:schemeClr>
                </a:solidFill>
              </a:rPr>
              <a:t>gb</a:t>
            </a:r>
            <a:r>
              <a:rPr lang="en-US" sz="2400" dirty="0">
                <a:solidFill>
                  <a:schemeClr val="tx1">
                    <a:alpha val="60000"/>
                  </a:schemeClr>
                </a:solidFill>
              </a:rPr>
              <a:t> .The fields include;  CSS, average sales for the sales individuals, and 2 records of the performance of the sales individual for the last 4 years. </a:t>
            </a:r>
          </a:p>
          <a:p>
            <a:pPr marL="0" indent="0">
              <a:buNone/>
            </a:pPr>
            <a:endParaRPr lang="en-US" sz="2000" dirty="0">
              <a:solidFill>
                <a:schemeClr val="tx1">
                  <a:alpha val="60000"/>
                </a:schemeClr>
              </a:solidFill>
            </a:endParaRPr>
          </a:p>
          <a:p>
            <a:pPr marL="0" indent="0">
              <a:buNone/>
            </a:pPr>
            <a:r>
              <a:rPr lang="en-US" b="1" dirty="0">
                <a:solidFill>
                  <a:schemeClr val="tx1">
                    <a:alpha val="60000"/>
                  </a:schemeClr>
                </a:solidFill>
              </a:rPr>
              <a:t>Data Retention </a:t>
            </a:r>
          </a:p>
          <a:p>
            <a:pPr marL="0" indent="0">
              <a:buNone/>
            </a:pPr>
            <a:r>
              <a:rPr lang="en-US" sz="2400" dirty="0">
                <a:solidFill>
                  <a:schemeClr val="tx1">
                    <a:alpha val="60000"/>
                  </a:schemeClr>
                </a:solidFill>
              </a:rPr>
              <a:t>The data in the system will be retained for 1 year. This is because the system will only be applicable in the company for 1 year and end when the promotion ends. </a:t>
            </a:r>
          </a:p>
          <a:p>
            <a:pPr marL="0" indent="0">
              <a:buNone/>
            </a:pPr>
            <a:endParaRPr lang="en-US" sz="2000" dirty="0">
              <a:solidFill>
                <a:schemeClr val="tx1">
                  <a:alpha val="60000"/>
                </a:schemeClr>
              </a:solidFill>
            </a:endParaRPr>
          </a:p>
          <a:p>
            <a:pPr marL="0" indent="0">
              <a:buNone/>
            </a:pPr>
            <a:r>
              <a:rPr lang="en-US" b="1" dirty="0">
                <a:solidFill>
                  <a:schemeClr val="tx1">
                    <a:alpha val="60000"/>
                  </a:schemeClr>
                </a:solidFill>
              </a:rPr>
              <a:t>Network</a:t>
            </a:r>
            <a:r>
              <a:rPr lang="en-US" sz="2400" b="1" dirty="0">
                <a:solidFill>
                  <a:schemeClr val="tx1">
                    <a:alpha val="60000"/>
                  </a:schemeClr>
                </a:solidFill>
              </a:rPr>
              <a:t> </a:t>
            </a:r>
          </a:p>
          <a:p>
            <a:pPr marL="0" indent="0">
              <a:buNone/>
            </a:pPr>
            <a:r>
              <a:rPr lang="en-US" sz="2400" dirty="0">
                <a:solidFill>
                  <a:schemeClr val="tx1">
                    <a:alpha val="60000"/>
                  </a:schemeClr>
                </a:solidFill>
              </a:rPr>
              <a:t>Based on data access and update, the system needs a network bandwidth of 10 million bits/second (Mbps). This bandwidth will help easy and faster and access of information. 10 million bits/second (Mbps) provides the strongest network for the system. </a:t>
            </a:r>
          </a:p>
          <a:p>
            <a:pPr marL="0" indent="0">
              <a:buNone/>
            </a:pPr>
            <a:endParaRPr lang="en-US" sz="2400" dirty="0">
              <a:solidFill>
                <a:schemeClr val="tx1">
                  <a:alpha val="60000"/>
                </a:schemeClr>
              </a:solidFill>
              <a:effectLst/>
            </a:endParaRPr>
          </a:p>
          <a:p>
            <a:pPr marL="0" indent="0">
              <a:buNone/>
            </a:pPr>
            <a:endParaRPr lang="en-US" sz="1400" dirty="0">
              <a:solidFill>
                <a:schemeClr val="tx1">
                  <a:alpha val="60000"/>
                </a:schemeClr>
              </a:solidFill>
            </a:endParaRPr>
          </a:p>
          <a:p>
            <a:pPr marL="0" indent="0">
              <a:buNone/>
            </a:pPr>
            <a:endParaRPr lang="en-US" sz="1400" dirty="0">
              <a:solidFill>
                <a:schemeClr val="tx1">
                  <a:alpha val="60000"/>
                </a:schemeClr>
              </a:solidFill>
            </a:endParaRPr>
          </a:p>
          <a:p>
            <a:pPr marL="0" indent="0">
              <a:buNone/>
            </a:pPr>
            <a:endParaRPr lang="en-US" sz="1400" dirty="0">
              <a:solidFill>
                <a:schemeClr val="tx1">
                  <a:alpha val="60000"/>
                </a:schemeClr>
              </a:solidFill>
            </a:endParaRPr>
          </a:p>
          <a:p>
            <a:pPr marL="0" indent="0">
              <a:buNone/>
            </a:pPr>
            <a:endParaRPr lang="en-US" sz="1400" dirty="0">
              <a:solidFill>
                <a:schemeClr val="tx1">
                  <a:alpha val="60000"/>
                </a:schemeClr>
              </a:solidFill>
            </a:endParaRPr>
          </a:p>
          <a:p>
            <a:pPr marL="0" indent="0">
              <a:buNone/>
            </a:pPr>
            <a:endParaRPr lang="en-US" sz="1400" dirty="0">
              <a:solidFill>
                <a:schemeClr val="tx1">
                  <a:alpha val="60000"/>
                </a:schemeClr>
              </a:solidFill>
              <a:effectLst/>
            </a:endParaRPr>
          </a:p>
          <a:p>
            <a:pPr marL="0" indent="0">
              <a:buNone/>
            </a:pPr>
            <a:endParaRPr lang="en-US" sz="1400" dirty="0">
              <a:solidFill>
                <a:schemeClr val="tx1">
                  <a:alpha val="60000"/>
                </a:schemeClr>
              </a:solidFill>
              <a:effectLst/>
            </a:endParaRPr>
          </a:p>
          <a:p>
            <a:pPr marL="0" indent="0">
              <a:buNone/>
            </a:pPr>
            <a:endParaRPr lang="en-US" sz="1400" dirty="0">
              <a:solidFill>
                <a:schemeClr val="tx1">
                  <a:alpha val="60000"/>
                </a:schemeClr>
              </a:solidFill>
              <a:effectLst/>
            </a:endParaRPr>
          </a:p>
          <a:p>
            <a:endParaRPr lang="en-US" sz="1400" dirty="0">
              <a:solidFill>
                <a:schemeClr val="tx1">
                  <a:alpha val="60000"/>
                </a:schemeClr>
              </a:solidFill>
            </a:endParaRPr>
          </a:p>
        </p:txBody>
      </p:sp>
    </p:spTree>
    <p:extLst>
      <p:ext uri="{BB962C8B-B14F-4D97-AF65-F5344CB8AC3E}">
        <p14:creationId xmlns:p14="http://schemas.microsoft.com/office/powerpoint/2010/main" val="317720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1DF09CD-25B8-4B12-8634-158BA767BC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p:nvSpPr>
            <p:cNvPr id="9" name="Rectangle 8">
              <a:extLst>
                <a:ext uri="{FF2B5EF4-FFF2-40B4-BE49-F238E27FC236}">
                  <a16:creationId xmlns:a16="http://schemas.microsoft.com/office/drawing/2014/main" id="{9D1DCDDC-E189-49ED-BAB0-BF014853B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0" name="Rectangle 9">
              <a:extLst>
                <a:ext uri="{FF2B5EF4-FFF2-40B4-BE49-F238E27FC236}">
                  <a16:creationId xmlns:a16="http://schemas.microsoft.com/office/drawing/2014/main" id="{3A30EFBC-FDAD-4CE7-8222-23968A79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useBgFill="1">
        <p:nvSpPr>
          <p:cNvPr id="12" name="Freeform: Shape 11">
            <a:extLst>
              <a:ext uri="{FF2B5EF4-FFF2-40B4-BE49-F238E27FC236}">
                <a16:creationId xmlns:a16="http://schemas.microsoft.com/office/drawing/2014/main" id="{C5E33FA7-5CA0-4E9A-8D01-D8EDB5F4C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551875"/>
          </a:xfrm>
          <a:custGeom>
            <a:avLst/>
            <a:gdLst>
              <a:gd name="connsiteX0" fmla="*/ 0 w 12191999"/>
              <a:gd name="connsiteY0" fmla="*/ 0 h 6551875"/>
              <a:gd name="connsiteX1" fmla="*/ 12191999 w 12191999"/>
              <a:gd name="connsiteY1" fmla="*/ 0 h 6551875"/>
              <a:gd name="connsiteX2" fmla="*/ 12191999 w 12191999"/>
              <a:gd name="connsiteY2" fmla="*/ 6181404 h 6551875"/>
              <a:gd name="connsiteX3" fmla="*/ 12190147 w 12191999"/>
              <a:gd name="connsiteY3" fmla="*/ 6181361 h 6551875"/>
              <a:gd name="connsiteX4" fmla="*/ 12129821 w 12191999"/>
              <a:gd name="connsiteY4" fmla="*/ 6173424 h 6551875"/>
              <a:gd name="connsiteX5" fmla="*/ 12077433 w 12191999"/>
              <a:gd name="connsiteY5" fmla="*/ 6162311 h 6551875"/>
              <a:gd name="connsiteX6" fmla="*/ 12031397 w 12191999"/>
              <a:gd name="connsiteY6" fmla="*/ 6148023 h 6551875"/>
              <a:gd name="connsiteX7" fmla="*/ 11990121 w 12191999"/>
              <a:gd name="connsiteY7" fmla="*/ 6132148 h 6551875"/>
              <a:gd name="connsiteX8" fmla="*/ 11953609 w 12191999"/>
              <a:gd name="connsiteY8" fmla="*/ 6113098 h 6551875"/>
              <a:gd name="connsiteX9" fmla="*/ 11915509 w 12191999"/>
              <a:gd name="connsiteY9" fmla="*/ 6094048 h 6551875"/>
              <a:gd name="connsiteX10" fmla="*/ 11877409 w 12191999"/>
              <a:gd name="connsiteY10" fmla="*/ 6074998 h 6551875"/>
              <a:gd name="connsiteX11" fmla="*/ 11840897 w 12191999"/>
              <a:gd name="connsiteY11" fmla="*/ 6059123 h 6551875"/>
              <a:gd name="connsiteX12" fmla="*/ 11799621 w 12191999"/>
              <a:gd name="connsiteY12" fmla="*/ 6043248 h 6551875"/>
              <a:gd name="connsiteX13" fmla="*/ 11753583 w 12191999"/>
              <a:gd name="connsiteY13" fmla="*/ 6027373 h 6551875"/>
              <a:gd name="connsiteX14" fmla="*/ 11701197 w 12191999"/>
              <a:gd name="connsiteY14" fmla="*/ 6016261 h 6551875"/>
              <a:gd name="connsiteX15" fmla="*/ 11640871 w 12191999"/>
              <a:gd name="connsiteY15" fmla="*/ 6009911 h 6551875"/>
              <a:gd name="connsiteX16" fmla="*/ 11572609 w 12191999"/>
              <a:gd name="connsiteY16" fmla="*/ 6006736 h 6551875"/>
              <a:gd name="connsiteX17" fmla="*/ 11504347 w 12191999"/>
              <a:gd name="connsiteY17" fmla="*/ 6009911 h 6551875"/>
              <a:gd name="connsiteX18" fmla="*/ 11444021 w 12191999"/>
              <a:gd name="connsiteY18" fmla="*/ 6016261 h 6551875"/>
              <a:gd name="connsiteX19" fmla="*/ 11391633 w 12191999"/>
              <a:gd name="connsiteY19" fmla="*/ 6027373 h 6551875"/>
              <a:gd name="connsiteX20" fmla="*/ 11345597 w 12191999"/>
              <a:gd name="connsiteY20" fmla="*/ 6043248 h 6551875"/>
              <a:gd name="connsiteX21" fmla="*/ 11304321 w 12191999"/>
              <a:gd name="connsiteY21" fmla="*/ 6059123 h 6551875"/>
              <a:gd name="connsiteX22" fmla="*/ 11267809 w 12191999"/>
              <a:gd name="connsiteY22" fmla="*/ 6074998 h 6551875"/>
              <a:gd name="connsiteX23" fmla="*/ 11229709 w 12191999"/>
              <a:gd name="connsiteY23" fmla="*/ 6094048 h 6551875"/>
              <a:gd name="connsiteX24" fmla="*/ 11191609 w 12191999"/>
              <a:gd name="connsiteY24" fmla="*/ 6113098 h 6551875"/>
              <a:gd name="connsiteX25" fmla="*/ 11155097 w 12191999"/>
              <a:gd name="connsiteY25" fmla="*/ 6132148 h 6551875"/>
              <a:gd name="connsiteX26" fmla="*/ 11113821 w 12191999"/>
              <a:gd name="connsiteY26" fmla="*/ 6148023 h 6551875"/>
              <a:gd name="connsiteX27" fmla="*/ 11067783 w 12191999"/>
              <a:gd name="connsiteY27" fmla="*/ 6162311 h 6551875"/>
              <a:gd name="connsiteX28" fmla="*/ 11015397 w 12191999"/>
              <a:gd name="connsiteY28" fmla="*/ 6173423 h 6551875"/>
              <a:gd name="connsiteX29" fmla="*/ 10955071 w 12191999"/>
              <a:gd name="connsiteY29" fmla="*/ 6181361 h 6551875"/>
              <a:gd name="connsiteX30" fmla="*/ 10886809 w 12191999"/>
              <a:gd name="connsiteY30" fmla="*/ 6182948 h 6551875"/>
              <a:gd name="connsiteX31" fmla="*/ 10818547 w 12191999"/>
              <a:gd name="connsiteY31" fmla="*/ 6181361 h 6551875"/>
              <a:gd name="connsiteX32" fmla="*/ 10758221 w 12191999"/>
              <a:gd name="connsiteY32" fmla="*/ 6173423 h 6551875"/>
              <a:gd name="connsiteX33" fmla="*/ 10705833 w 12191999"/>
              <a:gd name="connsiteY33" fmla="*/ 6162311 h 6551875"/>
              <a:gd name="connsiteX34" fmla="*/ 10659797 w 12191999"/>
              <a:gd name="connsiteY34" fmla="*/ 6148023 h 6551875"/>
              <a:gd name="connsiteX35" fmla="*/ 10618521 w 12191999"/>
              <a:gd name="connsiteY35" fmla="*/ 6132148 h 6551875"/>
              <a:gd name="connsiteX36" fmla="*/ 10582009 w 12191999"/>
              <a:gd name="connsiteY36" fmla="*/ 6113098 h 6551875"/>
              <a:gd name="connsiteX37" fmla="*/ 10543909 w 12191999"/>
              <a:gd name="connsiteY37" fmla="*/ 6094048 h 6551875"/>
              <a:gd name="connsiteX38" fmla="*/ 10505809 w 12191999"/>
              <a:gd name="connsiteY38" fmla="*/ 6074998 h 6551875"/>
              <a:gd name="connsiteX39" fmla="*/ 10469297 w 12191999"/>
              <a:gd name="connsiteY39" fmla="*/ 6059123 h 6551875"/>
              <a:gd name="connsiteX40" fmla="*/ 10428021 w 12191999"/>
              <a:gd name="connsiteY40" fmla="*/ 6043248 h 6551875"/>
              <a:gd name="connsiteX41" fmla="*/ 10381983 w 12191999"/>
              <a:gd name="connsiteY41" fmla="*/ 6027373 h 6551875"/>
              <a:gd name="connsiteX42" fmla="*/ 10329597 w 12191999"/>
              <a:gd name="connsiteY42" fmla="*/ 6016261 h 6551875"/>
              <a:gd name="connsiteX43" fmla="*/ 10269271 w 12191999"/>
              <a:gd name="connsiteY43" fmla="*/ 6009911 h 6551875"/>
              <a:gd name="connsiteX44" fmla="*/ 10201009 w 12191999"/>
              <a:gd name="connsiteY44" fmla="*/ 6006736 h 6551875"/>
              <a:gd name="connsiteX45" fmla="*/ 10132747 w 12191999"/>
              <a:gd name="connsiteY45" fmla="*/ 6009911 h 6551875"/>
              <a:gd name="connsiteX46" fmla="*/ 10072421 w 12191999"/>
              <a:gd name="connsiteY46" fmla="*/ 6016261 h 6551875"/>
              <a:gd name="connsiteX47" fmla="*/ 10020033 w 12191999"/>
              <a:gd name="connsiteY47" fmla="*/ 6027373 h 6551875"/>
              <a:gd name="connsiteX48" fmla="*/ 9973997 w 12191999"/>
              <a:gd name="connsiteY48" fmla="*/ 6043248 h 6551875"/>
              <a:gd name="connsiteX49" fmla="*/ 9932721 w 12191999"/>
              <a:gd name="connsiteY49" fmla="*/ 6059123 h 6551875"/>
              <a:gd name="connsiteX50" fmla="*/ 9896209 w 12191999"/>
              <a:gd name="connsiteY50" fmla="*/ 6074998 h 6551875"/>
              <a:gd name="connsiteX51" fmla="*/ 9820009 w 12191999"/>
              <a:gd name="connsiteY51" fmla="*/ 6113098 h 6551875"/>
              <a:gd name="connsiteX52" fmla="*/ 9783497 w 12191999"/>
              <a:gd name="connsiteY52" fmla="*/ 6132148 h 6551875"/>
              <a:gd name="connsiteX53" fmla="*/ 9742221 w 12191999"/>
              <a:gd name="connsiteY53" fmla="*/ 6148023 h 6551875"/>
              <a:gd name="connsiteX54" fmla="*/ 9696183 w 12191999"/>
              <a:gd name="connsiteY54" fmla="*/ 6162311 h 6551875"/>
              <a:gd name="connsiteX55" fmla="*/ 9643797 w 12191999"/>
              <a:gd name="connsiteY55" fmla="*/ 6173423 h 6551875"/>
              <a:gd name="connsiteX56" fmla="*/ 9583471 w 12191999"/>
              <a:gd name="connsiteY56" fmla="*/ 6181361 h 6551875"/>
              <a:gd name="connsiteX57" fmla="*/ 9515209 w 12191999"/>
              <a:gd name="connsiteY57" fmla="*/ 6182948 h 6551875"/>
              <a:gd name="connsiteX58" fmla="*/ 9446947 w 12191999"/>
              <a:gd name="connsiteY58" fmla="*/ 6181361 h 6551875"/>
              <a:gd name="connsiteX59" fmla="*/ 9386621 w 12191999"/>
              <a:gd name="connsiteY59" fmla="*/ 6173423 h 6551875"/>
              <a:gd name="connsiteX60" fmla="*/ 9334233 w 12191999"/>
              <a:gd name="connsiteY60" fmla="*/ 6162311 h 6551875"/>
              <a:gd name="connsiteX61" fmla="*/ 9288197 w 12191999"/>
              <a:gd name="connsiteY61" fmla="*/ 6148023 h 6551875"/>
              <a:gd name="connsiteX62" fmla="*/ 9246921 w 12191999"/>
              <a:gd name="connsiteY62" fmla="*/ 6132148 h 6551875"/>
              <a:gd name="connsiteX63" fmla="*/ 9210409 w 12191999"/>
              <a:gd name="connsiteY63" fmla="*/ 6113098 h 6551875"/>
              <a:gd name="connsiteX64" fmla="*/ 9172309 w 12191999"/>
              <a:gd name="connsiteY64" fmla="*/ 6094048 h 6551875"/>
              <a:gd name="connsiteX65" fmla="*/ 9134209 w 12191999"/>
              <a:gd name="connsiteY65" fmla="*/ 6074998 h 6551875"/>
              <a:gd name="connsiteX66" fmla="*/ 9097697 w 12191999"/>
              <a:gd name="connsiteY66" fmla="*/ 6059123 h 6551875"/>
              <a:gd name="connsiteX67" fmla="*/ 9056421 w 12191999"/>
              <a:gd name="connsiteY67" fmla="*/ 6043248 h 6551875"/>
              <a:gd name="connsiteX68" fmla="*/ 9010383 w 12191999"/>
              <a:gd name="connsiteY68" fmla="*/ 6027373 h 6551875"/>
              <a:gd name="connsiteX69" fmla="*/ 8957997 w 12191999"/>
              <a:gd name="connsiteY69" fmla="*/ 6016261 h 6551875"/>
              <a:gd name="connsiteX70" fmla="*/ 8897671 w 12191999"/>
              <a:gd name="connsiteY70" fmla="*/ 6009911 h 6551875"/>
              <a:gd name="connsiteX71" fmla="*/ 8827821 w 12191999"/>
              <a:gd name="connsiteY71" fmla="*/ 6006736 h 6551875"/>
              <a:gd name="connsiteX72" fmla="*/ 8761147 w 12191999"/>
              <a:gd name="connsiteY72" fmla="*/ 6009911 h 6551875"/>
              <a:gd name="connsiteX73" fmla="*/ 8700821 w 12191999"/>
              <a:gd name="connsiteY73" fmla="*/ 6016261 h 6551875"/>
              <a:gd name="connsiteX74" fmla="*/ 8648433 w 12191999"/>
              <a:gd name="connsiteY74" fmla="*/ 6027373 h 6551875"/>
              <a:gd name="connsiteX75" fmla="*/ 8602397 w 12191999"/>
              <a:gd name="connsiteY75" fmla="*/ 6043248 h 6551875"/>
              <a:gd name="connsiteX76" fmla="*/ 8561121 w 12191999"/>
              <a:gd name="connsiteY76" fmla="*/ 6059123 h 6551875"/>
              <a:gd name="connsiteX77" fmla="*/ 8524609 w 12191999"/>
              <a:gd name="connsiteY77" fmla="*/ 6074998 h 6551875"/>
              <a:gd name="connsiteX78" fmla="*/ 8486509 w 12191999"/>
              <a:gd name="connsiteY78" fmla="*/ 6094048 h 6551875"/>
              <a:gd name="connsiteX79" fmla="*/ 8448409 w 12191999"/>
              <a:gd name="connsiteY79" fmla="*/ 6113098 h 6551875"/>
              <a:gd name="connsiteX80" fmla="*/ 8411897 w 12191999"/>
              <a:gd name="connsiteY80" fmla="*/ 6132148 h 6551875"/>
              <a:gd name="connsiteX81" fmla="*/ 8370622 w 12191999"/>
              <a:gd name="connsiteY81" fmla="*/ 6148023 h 6551875"/>
              <a:gd name="connsiteX82" fmla="*/ 8324584 w 12191999"/>
              <a:gd name="connsiteY82" fmla="*/ 6162311 h 6551875"/>
              <a:gd name="connsiteX83" fmla="*/ 8272197 w 12191999"/>
              <a:gd name="connsiteY83" fmla="*/ 6173423 h 6551875"/>
              <a:gd name="connsiteX84" fmla="*/ 8211872 w 12191999"/>
              <a:gd name="connsiteY84" fmla="*/ 6181361 h 6551875"/>
              <a:gd name="connsiteX85" fmla="*/ 8143609 w 12191999"/>
              <a:gd name="connsiteY85" fmla="*/ 6182948 h 6551875"/>
              <a:gd name="connsiteX86" fmla="*/ 8075347 w 12191999"/>
              <a:gd name="connsiteY86" fmla="*/ 6181361 h 6551875"/>
              <a:gd name="connsiteX87" fmla="*/ 8015022 w 12191999"/>
              <a:gd name="connsiteY87" fmla="*/ 6173423 h 6551875"/>
              <a:gd name="connsiteX88" fmla="*/ 7962634 w 12191999"/>
              <a:gd name="connsiteY88" fmla="*/ 6162311 h 6551875"/>
              <a:gd name="connsiteX89" fmla="*/ 7916597 w 12191999"/>
              <a:gd name="connsiteY89" fmla="*/ 6148023 h 6551875"/>
              <a:gd name="connsiteX90" fmla="*/ 7875322 w 12191999"/>
              <a:gd name="connsiteY90" fmla="*/ 6132148 h 6551875"/>
              <a:gd name="connsiteX91" fmla="*/ 7838809 w 12191999"/>
              <a:gd name="connsiteY91" fmla="*/ 6113098 h 6551875"/>
              <a:gd name="connsiteX92" fmla="*/ 7800709 w 12191999"/>
              <a:gd name="connsiteY92" fmla="*/ 6094048 h 6551875"/>
              <a:gd name="connsiteX93" fmla="*/ 7762609 w 12191999"/>
              <a:gd name="connsiteY93" fmla="*/ 6074998 h 6551875"/>
              <a:gd name="connsiteX94" fmla="*/ 7726097 w 12191999"/>
              <a:gd name="connsiteY94" fmla="*/ 6059123 h 6551875"/>
              <a:gd name="connsiteX95" fmla="*/ 7684822 w 12191999"/>
              <a:gd name="connsiteY95" fmla="*/ 6043248 h 6551875"/>
              <a:gd name="connsiteX96" fmla="*/ 7638784 w 12191999"/>
              <a:gd name="connsiteY96" fmla="*/ 6027373 h 6551875"/>
              <a:gd name="connsiteX97" fmla="*/ 7586397 w 12191999"/>
              <a:gd name="connsiteY97" fmla="*/ 6016261 h 6551875"/>
              <a:gd name="connsiteX98" fmla="*/ 7526072 w 12191999"/>
              <a:gd name="connsiteY98" fmla="*/ 6009911 h 6551875"/>
              <a:gd name="connsiteX99" fmla="*/ 7457809 w 12191999"/>
              <a:gd name="connsiteY99" fmla="*/ 6006736 h 6551875"/>
              <a:gd name="connsiteX100" fmla="*/ 7389547 w 12191999"/>
              <a:gd name="connsiteY100" fmla="*/ 6009911 h 6551875"/>
              <a:gd name="connsiteX101" fmla="*/ 7329222 w 12191999"/>
              <a:gd name="connsiteY101" fmla="*/ 6016261 h 6551875"/>
              <a:gd name="connsiteX102" fmla="*/ 7276834 w 12191999"/>
              <a:gd name="connsiteY102" fmla="*/ 6027373 h 6551875"/>
              <a:gd name="connsiteX103" fmla="*/ 7230797 w 12191999"/>
              <a:gd name="connsiteY103" fmla="*/ 6043248 h 6551875"/>
              <a:gd name="connsiteX104" fmla="*/ 7189522 w 12191999"/>
              <a:gd name="connsiteY104" fmla="*/ 6059123 h 6551875"/>
              <a:gd name="connsiteX105" fmla="*/ 7153009 w 12191999"/>
              <a:gd name="connsiteY105" fmla="*/ 6074998 h 6551875"/>
              <a:gd name="connsiteX106" fmla="*/ 7114909 w 12191999"/>
              <a:gd name="connsiteY106" fmla="*/ 6094048 h 6551875"/>
              <a:gd name="connsiteX107" fmla="*/ 7076809 w 12191999"/>
              <a:gd name="connsiteY107" fmla="*/ 6113098 h 6551875"/>
              <a:gd name="connsiteX108" fmla="*/ 7040297 w 12191999"/>
              <a:gd name="connsiteY108" fmla="*/ 6132148 h 6551875"/>
              <a:gd name="connsiteX109" fmla="*/ 6999022 w 12191999"/>
              <a:gd name="connsiteY109" fmla="*/ 6148023 h 6551875"/>
              <a:gd name="connsiteX110" fmla="*/ 6952984 w 12191999"/>
              <a:gd name="connsiteY110" fmla="*/ 6162311 h 6551875"/>
              <a:gd name="connsiteX111" fmla="*/ 6900597 w 12191999"/>
              <a:gd name="connsiteY111" fmla="*/ 6173423 h 6551875"/>
              <a:gd name="connsiteX112" fmla="*/ 6840272 w 12191999"/>
              <a:gd name="connsiteY112" fmla="*/ 6181361 h 6551875"/>
              <a:gd name="connsiteX113" fmla="*/ 6781800 w 12191999"/>
              <a:gd name="connsiteY113" fmla="*/ 6182721 h 6551875"/>
              <a:gd name="connsiteX114" fmla="*/ 6723328 w 12191999"/>
              <a:gd name="connsiteY114" fmla="*/ 6181361 h 6551875"/>
              <a:gd name="connsiteX115" fmla="*/ 6663003 w 12191999"/>
              <a:gd name="connsiteY115" fmla="*/ 6173423 h 6551875"/>
              <a:gd name="connsiteX116" fmla="*/ 6610615 w 12191999"/>
              <a:gd name="connsiteY116" fmla="*/ 6162311 h 6551875"/>
              <a:gd name="connsiteX117" fmla="*/ 6564578 w 12191999"/>
              <a:gd name="connsiteY117" fmla="*/ 6148023 h 6551875"/>
              <a:gd name="connsiteX118" fmla="*/ 6523303 w 12191999"/>
              <a:gd name="connsiteY118" fmla="*/ 6132148 h 6551875"/>
              <a:gd name="connsiteX119" fmla="*/ 6486790 w 12191999"/>
              <a:gd name="connsiteY119" fmla="*/ 6113098 h 6551875"/>
              <a:gd name="connsiteX120" fmla="*/ 6448690 w 12191999"/>
              <a:gd name="connsiteY120" fmla="*/ 6094048 h 6551875"/>
              <a:gd name="connsiteX121" fmla="*/ 6410590 w 12191999"/>
              <a:gd name="connsiteY121" fmla="*/ 6074998 h 6551875"/>
              <a:gd name="connsiteX122" fmla="*/ 6374078 w 12191999"/>
              <a:gd name="connsiteY122" fmla="*/ 6059123 h 6551875"/>
              <a:gd name="connsiteX123" fmla="*/ 6332803 w 12191999"/>
              <a:gd name="connsiteY123" fmla="*/ 6043248 h 6551875"/>
              <a:gd name="connsiteX124" fmla="*/ 6286765 w 12191999"/>
              <a:gd name="connsiteY124" fmla="*/ 6027373 h 6551875"/>
              <a:gd name="connsiteX125" fmla="*/ 6234378 w 12191999"/>
              <a:gd name="connsiteY125" fmla="*/ 6016261 h 6551875"/>
              <a:gd name="connsiteX126" fmla="*/ 6174053 w 12191999"/>
              <a:gd name="connsiteY126" fmla="*/ 6009911 h 6551875"/>
              <a:gd name="connsiteX127" fmla="*/ 6105790 w 12191999"/>
              <a:gd name="connsiteY127" fmla="*/ 6006736 h 6551875"/>
              <a:gd name="connsiteX128" fmla="*/ 6096000 w 12191999"/>
              <a:gd name="connsiteY128" fmla="*/ 6007191 h 6551875"/>
              <a:gd name="connsiteX129" fmla="*/ 6086211 w 12191999"/>
              <a:gd name="connsiteY129" fmla="*/ 6006736 h 6551875"/>
              <a:gd name="connsiteX130" fmla="*/ 6017949 w 12191999"/>
              <a:gd name="connsiteY130" fmla="*/ 6009911 h 6551875"/>
              <a:gd name="connsiteX131" fmla="*/ 5957622 w 12191999"/>
              <a:gd name="connsiteY131" fmla="*/ 6016261 h 6551875"/>
              <a:gd name="connsiteX132" fmla="*/ 5905235 w 12191999"/>
              <a:gd name="connsiteY132" fmla="*/ 6027373 h 6551875"/>
              <a:gd name="connsiteX133" fmla="*/ 5859197 w 12191999"/>
              <a:gd name="connsiteY133" fmla="*/ 6043248 h 6551875"/>
              <a:gd name="connsiteX134" fmla="*/ 5817922 w 12191999"/>
              <a:gd name="connsiteY134" fmla="*/ 6059123 h 6551875"/>
              <a:gd name="connsiteX135" fmla="*/ 5781409 w 12191999"/>
              <a:gd name="connsiteY135" fmla="*/ 6074998 h 6551875"/>
              <a:gd name="connsiteX136" fmla="*/ 5743309 w 12191999"/>
              <a:gd name="connsiteY136" fmla="*/ 6094048 h 6551875"/>
              <a:gd name="connsiteX137" fmla="*/ 5705211 w 12191999"/>
              <a:gd name="connsiteY137" fmla="*/ 6113098 h 6551875"/>
              <a:gd name="connsiteX138" fmla="*/ 5668697 w 12191999"/>
              <a:gd name="connsiteY138" fmla="*/ 6132148 h 6551875"/>
              <a:gd name="connsiteX139" fmla="*/ 5627422 w 12191999"/>
              <a:gd name="connsiteY139" fmla="*/ 6148023 h 6551875"/>
              <a:gd name="connsiteX140" fmla="*/ 5581384 w 12191999"/>
              <a:gd name="connsiteY140" fmla="*/ 6162311 h 6551875"/>
              <a:gd name="connsiteX141" fmla="*/ 5528997 w 12191999"/>
              <a:gd name="connsiteY141" fmla="*/ 6173423 h 6551875"/>
              <a:gd name="connsiteX142" fmla="*/ 5468672 w 12191999"/>
              <a:gd name="connsiteY142" fmla="*/ 6181361 h 6551875"/>
              <a:gd name="connsiteX143" fmla="*/ 5410200 w 12191999"/>
              <a:gd name="connsiteY143" fmla="*/ 6182721 h 6551875"/>
              <a:gd name="connsiteX144" fmla="*/ 5351728 w 12191999"/>
              <a:gd name="connsiteY144" fmla="*/ 6181361 h 6551875"/>
              <a:gd name="connsiteX145" fmla="*/ 5291402 w 12191999"/>
              <a:gd name="connsiteY145" fmla="*/ 6173423 h 6551875"/>
              <a:gd name="connsiteX146" fmla="*/ 5239015 w 12191999"/>
              <a:gd name="connsiteY146" fmla="*/ 6162311 h 6551875"/>
              <a:gd name="connsiteX147" fmla="*/ 5192979 w 12191999"/>
              <a:gd name="connsiteY147" fmla="*/ 6148023 h 6551875"/>
              <a:gd name="connsiteX148" fmla="*/ 5151703 w 12191999"/>
              <a:gd name="connsiteY148" fmla="*/ 6132148 h 6551875"/>
              <a:gd name="connsiteX149" fmla="*/ 5115190 w 12191999"/>
              <a:gd name="connsiteY149" fmla="*/ 6113098 h 6551875"/>
              <a:gd name="connsiteX150" fmla="*/ 5077092 w 12191999"/>
              <a:gd name="connsiteY150" fmla="*/ 6094048 h 6551875"/>
              <a:gd name="connsiteX151" fmla="*/ 5038990 w 12191999"/>
              <a:gd name="connsiteY151" fmla="*/ 6074998 h 6551875"/>
              <a:gd name="connsiteX152" fmla="*/ 5002479 w 12191999"/>
              <a:gd name="connsiteY152" fmla="*/ 6059123 h 6551875"/>
              <a:gd name="connsiteX153" fmla="*/ 4961203 w 12191999"/>
              <a:gd name="connsiteY153" fmla="*/ 6043248 h 6551875"/>
              <a:gd name="connsiteX154" fmla="*/ 4915166 w 12191999"/>
              <a:gd name="connsiteY154" fmla="*/ 6027373 h 6551875"/>
              <a:gd name="connsiteX155" fmla="*/ 4862778 w 12191999"/>
              <a:gd name="connsiteY155" fmla="*/ 6016261 h 6551875"/>
              <a:gd name="connsiteX156" fmla="*/ 4802454 w 12191999"/>
              <a:gd name="connsiteY156" fmla="*/ 6009911 h 6551875"/>
              <a:gd name="connsiteX157" fmla="*/ 4734190 w 12191999"/>
              <a:gd name="connsiteY157" fmla="*/ 6006736 h 6551875"/>
              <a:gd name="connsiteX158" fmla="*/ 4665929 w 12191999"/>
              <a:gd name="connsiteY158" fmla="*/ 6009911 h 6551875"/>
              <a:gd name="connsiteX159" fmla="*/ 4605603 w 12191999"/>
              <a:gd name="connsiteY159" fmla="*/ 6016261 h 6551875"/>
              <a:gd name="connsiteX160" fmla="*/ 4553217 w 12191999"/>
              <a:gd name="connsiteY160" fmla="*/ 6027373 h 6551875"/>
              <a:gd name="connsiteX161" fmla="*/ 4507178 w 12191999"/>
              <a:gd name="connsiteY161" fmla="*/ 6043248 h 6551875"/>
              <a:gd name="connsiteX162" fmla="*/ 4465903 w 12191999"/>
              <a:gd name="connsiteY162" fmla="*/ 6059123 h 6551875"/>
              <a:gd name="connsiteX163" fmla="*/ 4429390 w 12191999"/>
              <a:gd name="connsiteY163" fmla="*/ 6074998 h 6551875"/>
              <a:gd name="connsiteX164" fmla="*/ 4353190 w 12191999"/>
              <a:gd name="connsiteY164" fmla="*/ 6113098 h 6551875"/>
              <a:gd name="connsiteX165" fmla="*/ 4316678 w 12191999"/>
              <a:gd name="connsiteY165" fmla="*/ 6132148 h 6551875"/>
              <a:gd name="connsiteX166" fmla="*/ 4275403 w 12191999"/>
              <a:gd name="connsiteY166" fmla="*/ 6148023 h 6551875"/>
              <a:gd name="connsiteX167" fmla="*/ 4229365 w 12191999"/>
              <a:gd name="connsiteY167" fmla="*/ 6162311 h 6551875"/>
              <a:gd name="connsiteX168" fmla="*/ 4176978 w 12191999"/>
              <a:gd name="connsiteY168" fmla="*/ 6173423 h 6551875"/>
              <a:gd name="connsiteX169" fmla="*/ 4116653 w 12191999"/>
              <a:gd name="connsiteY169" fmla="*/ 6181361 h 6551875"/>
              <a:gd name="connsiteX170" fmla="*/ 4048390 w 12191999"/>
              <a:gd name="connsiteY170" fmla="*/ 6182948 h 6551875"/>
              <a:gd name="connsiteX171" fmla="*/ 3980128 w 12191999"/>
              <a:gd name="connsiteY171" fmla="*/ 6181361 h 6551875"/>
              <a:gd name="connsiteX172" fmla="*/ 3919803 w 12191999"/>
              <a:gd name="connsiteY172" fmla="*/ 6173423 h 6551875"/>
              <a:gd name="connsiteX173" fmla="*/ 3867415 w 12191999"/>
              <a:gd name="connsiteY173" fmla="*/ 6162311 h 6551875"/>
              <a:gd name="connsiteX174" fmla="*/ 3821378 w 12191999"/>
              <a:gd name="connsiteY174" fmla="*/ 6148023 h 6551875"/>
              <a:gd name="connsiteX175" fmla="*/ 3780103 w 12191999"/>
              <a:gd name="connsiteY175" fmla="*/ 6132148 h 6551875"/>
              <a:gd name="connsiteX176" fmla="*/ 3743590 w 12191999"/>
              <a:gd name="connsiteY176" fmla="*/ 6113098 h 6551875"/>
              <a:gd name="connsiteX177" fmla="*/ 3705490 w 12191999"/>
              <a:gd name="connsiteY177" fmla="*/ 6094048 h 6551875"/>
              <a:gd name="connsiteX178" fmla="*/ 3667390 w 12191999"/>
              <a:gd name="connsiteY178" fmla="*/ 6074998 h 6551875"/>
              <a:gd name="connsiteX179" fmla="*/ 3630878 w 12191999"/>
              <a:gd name="connsiteY179" fmla="*/ 6059123 h 6551875"/>
              <a:gd name="connsiteX180" fmla="*/ 3589603 w 12191999"/>
              <a:gd name="connsiteY180" fmla="*/ 6043248 h 6551875"/>
              <a:gd name="connsiteX181" fmla="*/ 3543565 w 12191999"/>
              <a:gd name="connsiteY181" fmla="*/ 6027373 h 6551875"/>
              <a:gd name="connsiteX182" fmla="*/ 3491178 w 12191999"/>
              <a:gd name="connsiteY182" fmla="*/ 6016261 h 6551875"/>
              <a:gd name="connsiteX183" fmla="*/ 3430853 w 12191999"/>
              <a:gd name="connsiteY183" fmla="*/ 6009911 h 6551875"/>
              <a:gd name="connsiteX184" fmla="*/ 3361003 w 12191999"/>
              <a:gd name="connsiteY184" fmla="*/ 6006736 h 6551875"/>
              <a:gd name="connsiteX185" fmla="*/ 3294328 w 12191999"/>
              <a:gd name="connsiteY185" fmla="*/ 6009911 h 6551875"/>
              <a:gd name="connsiteX186" fmla="*/ 3234003 w 12191999"/>
              <a:gd name="connsiteY186" fmla="*/ 6016261 h 6551875"/>
              <a:gd name="connsiteX187" fmla="*/ 3181615 w 12191999"/>
              <a:gd name="connsiteY187" fmla="*/ 6027373 h 6551875"/>
              <a:gd name="connsiteX188" fmla="*/ 3135578 w 12191999"/>
              <a:gd name="connsiteY188" fmla="*/ 6043248 h 6551875"/>
              <a:gd name="connsiteX189" fmla="*/ 3094303 w 12191999"/>
              <a:gd name="connsiteY189" fmla="*/ 6059123 h 6551875"/>
              <a:gd name="connsiteX190" fmla="*/ 3057790 w 12191999"/>
              <a:gd name="connsiteY190" fmla="*/ 6074998 h 6551875"/>
              <a:gd name="connsiteX191" fmla="*/ 3019690 w 12191999"/>
              <a:gd name="connsiteY191" fmla="*/ 6094048 h 6551875"/>
              <a:gd name="connsiteX192" fmla="*/ 2981590 w 12191999"/>
              <a:gd name="connsiteY192" fmla="*/ 6113098 h 6551875"/>
              <a:gd name="connsiteX193" fmla="*/ 2945078 w 12191999"/>
              <a:gd name="connsiteY193" fmla="*/ 6132148 h 6551875"/>
              <a:gd name="connsiteX194" fmla="*/ 2903803 w 12191999"/>
              <a:gd name="connsiteY194" fmla="*/ 6148023 h 6551875"/>
              <a:gd name="connsiteX195" fmla="*/ 2857765 w 12191999"/>
              <a:gd name="connsiteY195" fmla="*/ 6162311 h 6551875"/>
              <a:gd name="connsiteX196" fmla="*/ 2805378 w 12191999"/>
              <a:gd name="connsiteY196" fmla="*/ 6173423 h 6551875"/>
              <a:gd name="connsiteX197" fmla="*/ 2745053 w 12191999"/>
              <a:gd name="connsiteY197" fmla="*/ 6181361 h 6551875"/>
              <a:gd name="connsiteX198" fmla="*/ 2676790 w 12191999"/>
              <a:gd name="connsiteY198" fmla="*/ 6182948 h 6551875"/>
              <a:gd name="connsiteX199" fmla="*/ 2608528 w 12191999"/>
              <a:gd name="connsiteY199" fmla="*/ 6181361 h 6551875"/>
              <a:gd name="connsiteX200" fmla="*/ 2548203 w 12191999"/>
              <a:gd name="connsiteY200" fmla="*/ 6173423 h 6551875"/>
              <a:gd name="connsiteX201" fmla="*/ 2495815 w 12191999"/>
              <a:gd name="connsiteY201" fmla="*/ 6162311 h 6551875"/>
              <a:gd name="connsiteX202" fmla="*/ 2449778 w 12191999"/>
              <a:gd name="connsiteY202" fmla="*/ 6148023 h 6551875"/>
              <a:gd name="connsiteX203" fmla="*/ 2408503 w 12191999"/>
              <a:gd name="connsiteY203" fmla="*/ 6132148 h 6551875"/>
              <a:gd name="connsiteX204" fmla="*/ 2371990 w 12191999"/>
              <a:gd name="connsiteY204" fmla="*/ 6113098 h 6551875"/>
              <a:gd name="connsiteX205" fmla="*/ 2333890 w 12191999"/>
              <a:gd name="connsiteY205" fmla="*/ 6094048 h 6551875"/>
              <a:gd name="connsiteX206" fmla="*/ 2295790 w 12191999"/>
              <a:gd name="connsiteY206" fmla="*/ 6074998 h 6551875"/>
              <a:gd name="connsiteX207" fmla="*/ 2259278 w 12191999"/>
              <a:gd name="connsiteY207" fmla="*/ 6059123 h 6551875"/>
              <a:gd name="connsiteX208" fmla="*/ 2218003 w 12191999"/>
              <a:gd name="connsiteY208" fmla="*/ 6043248 h 6551875"/>
              <a:gd name="connsiteX209" fmla="*/ 2171965 w 12191999"/>
              <a:gd name="connsiteY209" fmla="*/ 6027373 h 6551875"/>
              <a:gd name="connsiteX210" fmla="*/ 2119578 w 12191999"/>
              <a:gd name="connsiteY210" fmla="*/ 6016261 h 6551875"/>
              <a:gd name="connsiteX211" fmla="*/ 2059253 w 12191999"/>
              <a:gd name="connsiteY211" fmla="*/ 6009911 h 6551875"/>
              <a:gd name="connsiteX212" fmla="*/ 1990990 w 12191999"/>
              <a:gd name="connsiteY212" fmla="*/ 6006736 h 6551875"/>
              <a:gd name="connsiteX213" fmla="*/ 1922728 w 12191999"/>
              <a:gd name="connsiteY213" fmla="*/ 6009911 h 6551875"/>
              <a:gd name="connsiteX214" fmla="*/ 1862403 w 12191999"/>
              <a:gd name="connsiteY214" fmla="*/ 6016261 h 6551875"/>
              <a:gd name="connsiteX215" fmla="*/ 1810015 w 12191999"/>
              <a:gd name="connsiteY215" fmla="*/ 6027373 h 6551875"/>
              <a:gd name="connsiteX216" fmla="*/ 1763978 w 12191999"/>
              <a:gd name="connsiteY216" fmla="*/ 6043248 h 6551875"/>
              <a:gd name="connsiteX217" fmla="*/ 1722703 w 12191999"/>
              <a:gd name="connsiteY217" fmla="*/ 6059123 h 6551875"/>
              <a:gd name="connsiteX218" fmla="*/ 1686190 w 12191999"/>
              <a:gd name="connsiteY218" fmla="*/ 6074998 h 6551875"/>
              <a:gd name="connsiteX219" fmla="*/ 1648090 w 12191999"/>
              <a:gd name="connsiteY219" fmla="*/ 6094048 h 6551875"/>
              <a:gd name="connsiteX220" fmla="*/ 1609990 w 12191999"/>
              <a:gd name="connsiteY220" fmla="*/ 6113098 h 6551875"/>
              <a:gd name="connsiteX221" fmla="*/ 1573478 w 12191999"/>
              <a:gd name="connsiteY221" fmla="*/ 6132148 h 6551875"/>
              <a:gd name="connsiteX222" fmla="*/ 1532203 w 12191999"/>
              <a:gd name="connsiteY222" fmla="*/ 6148023 h 6551875"/>
              <a:gd name="connsiteX223" fmla="*/ 1486165 w 12191999"/>
              <a:gd name="connsiteY223" fmla="*/ 6162311 h 6551875"/>
              <a:gd name="connsiteX224" fmla="*/ 1433778 w 12191999"/>
              <a:gd name="connsiteY224" fmla="*/ 6173423 h 6551875"/>
              <a:gd name="connsiteX225" fmla="*/ 1373453 w 12191999"/>
              <a:gd name="connsiteY225" fmla="*/ 6181361 h 6551875"/>
              <a:gd name="connsiteX226" fmla="*/ 1305190 w 12191999"/>
              <a:gd name="connsiteY226" fmla="*/ 6182948 h 6551875"/>
              <a:gd name="connsiteX227" fmla="*/ 1236928 w 12191999"/>
              <a:gd name="connsiteY227" fmla="*/ 6181361 h 6551875"/>
              <a:gd name="connsiteX228" fmla="*/ 1176603 w 12191999"/>
              <a:gd name="connsiteY228" fmla="*/ 6173423 h 6551875"/>
              <a:gd name="connsiteX229" fmla="*/ 1124215 w 12191999"/>
              <a:gd name="connsiteY229" fmla="*/ 6162311 h 6551875"/>
              <a:gd name="connsiteX230" fmla="*/ 1078178 w 12191999"/>
              <a:gd name="connsiteY230" fmla="*/ 6148023 h 6551875"/>
              <a:gd name="connsiteX231" fmla="*/ 1036903 w 12191999"/>
              <a:gd name="connsiteY231" fmla="*/ 6132148 h 6551875"/>
              <a:gd name="connsiteX232" fmla="*/ 1000390 w 12191999"/>
              <a:gd name="connsiteY232" fmla="*/ 6113098 h 6551875"/>
              <a:gd name="connsiteX233" fmla="*/ 962290 w 12191999"/>
              <a:gd name="connsiteY233" fmla="*/ 6094048 h 6551875"/>
              <a:gd name="connsiteX234" fmla="*/ 924190 w 12191999"/>
              <a:gd name="connsiteY234" fmla="*/ 6074998 h 6551875"/>
              <a:gd name="connsiteX235" fmla="*/ 887678 w 12191999"/>
              <a:gd name="connsiteY235" fmla="*/ 6059123 h 6551875"/>
              <a:gd name="connsiteX236" fmla="*/ 846403 w 12191999"/>
              <a:gd name="connsiteY236" fmla="*/ 6043248 h 6551875"/>
              <a:gd name="connsiteX237" fmla="*/ 800365 w 12191999"/>
              <a:gd name="connsiteY237" fmla="*/ 6027373 h 6551875"/>
              <a:gd name="connsiteX238" fmla="*/ 747978 w 12191999"/>
              <a:gd name="connsiteY238" fmla="*/ 6016261 h 6551875"/>
              <a:gd name="connsiteX239" fmla="*/ 687653 w 12191999"/>
              <a:gd name="connsiteY239" fmla="*/ 6009911 h 6551875"/>
              <a:gd name="connsiteX240" fmla="*/ 619390 w 12191999"/>
              <a:gd name="connsiteY240" fmla="*/ 6006736 h 6551875"/>
              <a:gd name="connsiteX241" fmla="*/ 551128 w 12191999"/>
              <a:gd name="connsiteY241" fmla="*/ 6009911 h 6551875"/>
              <a:gd name="connsiteX242" fmla="*/ 490803 w 12191999"/>
              <a:gd name="connsiteY242" fmla="*/ 6016261 h 6551875"/>
              <a:gd name="connsiteX243" fmla="*/ 438415 w 12191999"/>
              <a:gd name="connsiteY243" fmla="*/ 6027373 h 6551875"/>
              <a:gd name="connsiteX244" fmla="*/ 392378 w 12191999"/>
              <a:gd name="connsiteY244" fmla="*/ 6043248 h 6551875"/>
              <a:gd name="connsiteX245" fmla="*/ 351103 w 12191999"/>
              <a:gd name="connsiteY245" fmla="*/ 6059123 h 6551875"/>
              <a:gd name="connsiteX246" fmla="*/ 314590 w 12191999"/>
              <a:gd name="connsiteY246" fmla="*/ 6074998 h 6551875"/>
              <a:gd name="connsiteX247" fmla="*/ 276490 w 12191999"/>
              <a:gd name="connsiteY247" fmla="*/ 6094048 h 6551875"/>
              <a:gd name="connsiteX248" fmla="*/ 238390 w 12191999"/>
              <a:gd name="connsiteY248" fmla="*/ 6113098 h 6551875"/>
              <a:gd name="connsiteX249" fmla="*/ 201878 w 12191999"/>
              <a:gd name="connsiteY249" fmla="*/ 6132148 h 6551875"/>
              <a:gd name="connsiteX250" fmla="*/ 160603 w 12191999"/>
              <a:gd name="connsiteY250" fmla="*/ 6148023 h 6551875"/>
              <a:gd name="connsiteX251" fmla="*/ 114565 w 12191999"/>
              <a:gd name="connsiteY251" fmla="*/ 6162311 h 6551875"/>
              <a:gd name="connsiteX252" fmla="*/ 62178 w 12191999"/>
              <a:gd name="connsiteY252" fmla="*/ 6173423 h 6551875"/>
              <a:gd name="connsiteX253" fmla="*/ 1853 w 12191999"/>
              <a:gd name="connsiteY253" fmla="*/ 6181361 h 6551875"/>
              <a:gd name="connsiteX254" fmla="*/ 1 w 12191999"/>
              <a:gd name="connsiteY254" fmla="*/ 6181404 h 6551875"/>
              <a:gd name="connsiteX255" fmla="*/ 1 w 12191999"/>
              <a:gd name="connsiteY255" fmla="*/ 6551875 h 6551875"/>
              <a:gd name="connsiteX256" fmla="*/ 0 w 12191999"/>
              <a:gd name="connsiteY256" fmla="*/ 6551875 h 6551875"/>
              <a:gd name="connsiteX257" fmla="*/ 0 w 12191999"/>
              <a:gd name="connsiteY257" fmla="*/ 0 h 655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191999" h="6551875">
                <a:moveTo>
                  <a:pt x="0" y="0"/>
                </a:moveTo>
                <a:lnTo>
                  <a:pt x="12191999" y="0"/>
                </a:lnTo>
                <a:lnTo>
                  <a:pt x="12191999" y="6181404"/>
                </a:lnTo>
                <a:lnTo>
                  <a:pt x="12190147" y="6181361"/>
                </a:lnTo>
                <a:lnTo>
                  <a:pt x="12129821" y="6173424"/>
                </a:lnTo>
                <a:lnTo>
                  <a:pt x="12077433" y="6162311"/>
                </a:lnTo>
                <a:lnTo>
                  <a:pt x="12031397" y="6148023"/>
                </a:lnTo>
                <a:lnTo>
                  <a:pt x="11990121" y="6132148"/>
                </a:lnTo>
                <a:lnTo>
                  <a:pt x="11953609" y="6113098"/>
                </a:lnTo>
                <a:lnTo>
                  <a:pt x="11915509" y="6094048"/>
                </a:lnTo>
                <a:lnTo>
                  <a:pt x="11877409" y="6074998"/>
                </a:lnTo>
                <a:lnTo>
                  <a:pt x="11840897" y="6059123"/>
                </a:lnTo>
                <a:lnTo>
                  <a:pt x="11799621" y="6043248"/>
                </a:lnTo>
                <a:lnTo>
                  <a:pt x="11753583" y="6027373"/>
                </a:lnTo>
                <a:lnTo>
                  <a:pt x="11701197" y="6016261"/>
                </a:lnTo>
                <a:lnTo>
                  <a:pt x="11640871" y="6009911"/>
                </a:lnTo>
                <a:lnTo>
                  <a:pt x="11572609" y="6006736"/>
                </a:lnTo>
                <a:lnTo>
                  <a:pt x="11504347" y="6009911"/>
                </a:lnTo>
                <a:lnTo>
                  <a:pt x="11444021" y="6016261"/>
                </a:lnTo>
                <a:lnTo>
                  <a:pt x="11391633" y="6027373"/>
                </a:lnTo>
                <a:lnTo>
                  <a:pt x="11345597" y="6043248"/>
                </a:lnTo>
                <a:lnTo>
                  <a:pt x="11304321" y="6059123"/>
                </a:lnTo>
                <a:lnTo>
                  <a:pt x="11267809" y="6074998"/>
                </a:lnTo>
                <a:lnTo>
                  <a:pt x="11229709" y="6094048"/>
                </a:lnTo>
                <a:lnTo>
                  <a:pt x="11191609" y="6113098"/>
                </a:lnTo>
                <a:lnTo>
                  <a:pt x="11155097" y="6132148"/>
                </a:lnTo>
                <a:lnTo>
                  <a:pt x="11113821" y="6148023"/>
                </a:lnTo>
                <a:lnTo>
                  <a:pt x="11067783" y="6162311"/>
                </a:lnTo>
                <a:lnTo>
                  <a:pt x="11015397" y="6173423"/>
                </a:lnTo>
                <a:lnTo>
                  <a:pt x="10955071" y="6181361"/>
                </a:lnTo>
                <a:lnTo>
                  <a:pt x="10886809" y="6182948"/>
                </a:lnTo>
                <a:lnTo>
                  <a:pt x="10818547" y="6181361"/>
                </a:lnTo>
                <a:lnTo>
                  <a:pt x="10758221" y="6173423"/>
                </a:lnTo>
                <a:lnTo>
                  <a:pt x="10705833" y="6162311"/>
                </a:lnTo>
                <a:lnTo>
                  <a:pt x="10659797" y="6148023"/>
                </a:lnTo>
                <a:lnTo>
                  <a:pt x="10618521" y="6132148"/>
                </a:lnTo>
                <a:lnTo>
                  <a:pt x="10582009" y="6113098"/>
                </a:lnTo>
                <a:lnTo>
                  <a:pt x="10543909" y="6094048"/>
                </a:lnTo>
                <a:lnTo>
                  <a:pt x="10505809" y="6074998"/>
                </a:lnTo>
                <a:lnTo>
                  <a:pt x="10469297" y="6059123"/>
                </a:lnTo>
                <a:lnTo>
                  <a:pt x="10428021" y="6043248"/>
                </a:lnTo>
                <a:lnTo>
                  <a:pt x="10381983" y="6027373"/>
                </a:lnTo>
                <a:lnTo>
                  <a:pt x="10329597" y="6016261"/>
                </a:lnTo>
                <a:lnTo>
                  <a:pt x="10269271" y="6009911"/>
                </a:lnTo>
                <a:lnTo>
                  <a:pt x="10201009" y="6006736"/>
                </a:lnTo>
                <a:lnTo>
                  <a:pt x="10132747" y="6009911"/>
                </a:lnTo>
                <a:lnTo>
                  <a:pt x="10072421" y="6016261"/>
                </a:lnTo>
                <a:lnTo>
                  <a:pt x="10020033" y="6027373"/>
                </a:lnTo>
                <a:lnTo>
                  <a:pt x="9973997" y="6043248"/>
                </a:lnTo>
                <a:lnTo>
                  <a:pt x="9932721" y="6059123"/>
                </a:lnTo>
                <a:lnTo>
                  <a:pt x="9896209" y="6074998"/>
                </a:lnTo>
                <a:lnTo>
                  <a:pt x="9820009" y="6113098"/>
                </a:lnTo>
                <a:lnTo>
                  <a:pt x="9783497" y="6132148"/>
                </a:lnTo>
                <a:lnTo>
                  <a:pt x="9742221" y="6148023"/>
                </a:lnTo>
                <a:lnTo>
                  <a:pt x="9696183" y="6162311"/>
                </a:lnTo>
                <a:lnTo>
                  <a:pt x="9643797" y="6173423"/>
                </a:lnTo>
                <a:lnTo>
                  <a:pt x="9583471" y="6181361"/>
                </a:lnTo>
                <a:lnTo>
                  <a:pt x="9515209" y="6182948"/>
                </a:lnTo>
                <a:lnTo>
                  <a:pt x="9446947" y="6181361"/>
                </a:lnTo>
                <a:lnTo>
                  <a:pt x="9386621" y="6173423"/>
                </a:lnTo>
                <a:lnTo>
                  <a:pt x="9334233" y="6162311"/>
                </a:lnTo>
                <a:lnTo>
                  <a:pt x="9288197" y="6148023"/>
                </a:lnTo>
                <a:lnTo>
                  <a:pt x="9246921" y="6132148"/>
                </a:lnTo>
                <a:lnTo>
                  <a:pt x="9210409" y="6113098"/>
                </a:lnTo>
                <a:lnTo>
                  <a:pt x="9172309" y="6094048"/>
                </a:lnTo>
                <a:lnTo>
                  <a:pt x="9134209" y="6074998"/>
                </a:lnTo>
                <a:lnTo>
                  <a:pt x="9097697" y="6059123"/>
                </a:lnTo>
                <a:lnTo>
                  <a:pt x="9056421" y="6043248"/>
                </a:lnTo>
                <a:lnTo>
                  <a:pt x="9010383" y="6027373"/>
                </a:lnTo>
                <a:lnTo>
                  <a:pt x="8957997" y="6016261"/>
                </a:lnTo>
                <a:lnTo>
                  <a:pt x="8897671" y="6009911"/>
                </a:lnTo>
                <a:lnTo>
                  <a:pt x="8827821" y="6006736"/>
                </a:lnTo>
                <a:lnTo>
                  <a:pt x="8761147" y="6009911"/>
                </a:lnTo>
                <a:lnTo>
                  <a:pt x="8700821" y="6016261"/>
                </a:lnTo>
                <a:lnTo>
                  <a:pt x="8648433" y="6027373"/>
                </a:lnTo>
                <a:lnTo>
                  <a:pt x="8602397" y="6043248"/>
                </a:lnTo>
                <a:lnTo>
                  <a:pt x="8561121" y="6059123"/>
                </a:lnTo>
                <a:lnTo>
                  <a:pt x="8524609" y="6074998"/>
                </a:lnTo>
                <a:lnTo>
                  <a:pt x="8486509" y="6094048"/>
                </a:lnTo>
                <a:lnTo>
                  <a:pt x="8448409" y="6113098"/>
                </a:lnTo>
                <a:lnTo>
                  <a:pt x="8411897" y="6132148"/>
                </a:lnTo>
                <a:lnTo>
                  <a:pt x="8370622" y="6148023"/>
                </a:lnTo>
                <a:lnTo>
                  <a:pt x="8324584" y="6162311"/>
                </a:lnTo>
                <a:lnTo>
                  <a:pt x="8272197" y="6173423"/>
                </a:lnTo>
                <a:lnTo>
                  <a:pt x="8211872" y="6181361"/>
                </a:lnTo>
                <a:lnTo>
                  <a:pt x="8143609" y="6182948"/>
                </a:lnTo>
                <a:lnTo>
                  <a:pt x="8075347" y="6181361"/>
                </a:lnTo>
                <a:lnTo>
                  <a:pt x="8015022" y="6173423"/>
                </a:lnTo>
                <a:lnTo>
                  <a:pt x="7962634" y="6162311"/>
                </a:lnTo>
                <a:lnTo>
                  <a:pt x="7916597" y="6148023"/>
                </a:lnTo>
                <a:lnTo>
                  <a:pt x="7875322" y="6132148"/>
                </a:lnTo>
                <a:lnTo>
                  <a:pt x="7838809" y="6113098"/>
                </a:lnTo>
                <a:lnTo>
                  <a:pt x="7800709" y="6094048"/>
                </a:lnTo>
                <a:lnTo>
                  <a:pt x="7762609" y="6074998"/>
                </a:lnTo>
                <a:lnTo>
                  <a:pt x="7726097" y="6059123"/>
                </a:lnTo>
                <a:lnTo>
                  <a:pt x="7684822" y="6043248"/>
                </a:lnTo>
                <a:lnTo>
                  <a:pt x="7638784" y="6027373"/>
                </a:lnTo>
                <a:lnTo>
                  <a:pt x="7586397" y="6016261"/>
                </a:lnTo>
                <a:lnTo>
                  <a:pt x="7526072" y="6009911"/>
                </a:lnTo>
                <a:lnTo>
                  <a:pt x="7457809" y="6006736"/>
                </a:lnTo>
                <a:lnTo>
                  <a:pt x="7389547" y="6009911"/>
                </a:lnTo>
                <a:lnTo>
                  <a:pt x="7329222" y="6016261"/>
                </a:lnTo>
                <a:lnTo>
                  <a:pt x="7276834" y="6027373"/>
                </a:lnTo>
                <a:lnTo>
                  <a:pt x="7230797" y="6043248"/>
                </a:lnTo>
                <a:lnTo>
                  <a:pt x="7189522" y="6059123"/>
                </a:lnTo>
                <a:lnTo>
                  <a:pt x="7153009" y="6074998"/>
                </a:lnTo>
                <a:lnTo>
                  <a:pt x="7114909" y="6094048"/>
                </a:lnTo>
                <a:lnTo>
                  <a:pt x="7076809" y="6113098"/>
                </a:lnTo>
                <a:lnTo>
                  <a:pt x="7040297" y="6132148"/>
                </a:lnTo>
                <a:lnTo>
                  <a:pt x="6999022" y="6148023"/>
                </a:lnTo>
                <a:lnTo>
                  <a:pt x="6952984" y="6162311"/>
                </a:lnTo>
                <a:lnTo>
                  <a:pt x="6900597" y="6173423"/>
                </a:lnTo>
                <a:lnTo>
                  <a:pt x="6840272" y="6181361"/>
                </a:lnTo>
                <a:lnTo>
                  <a:pt x="6781800" y="6182721"/>
                </a:lnTo>
                <a:lnTo>
                  <a:pt x="6723328" y="6181361"/>
                </a:lnTo>
                <a:lnTo>
                  <a:pt x="6663003" y="6173423"/>
                </a:lnTo>
                <a:lnTo>
                  <a:pt x="6610615" y="6162311"/>
                </a:lnTo>
                <a:lnTo>
                  <a:pt x="6564578" y="6148023"/>
                </a:lnTo>
                <a:lnTo>
                  <a:pt x="6523303" y="6132148"/>
                </a:lnTo>
                <a:lnTo>
                  <a:pt x="6486790" y="6113098"/>
                </a:lnTo>
                <a:lnTo>
                  <a:pt x="6448690" y="6094048"/>
                </a:lnTo>
                <a:lnTo>
                  <a:pt x="6410590" y="6074998"/>
                </a:lnTo>
                <a:lnTo>
                  <a:pt x="6374078" y="6059123"/>
                </a:lnTo>
                <a:lnTo>
                  <a:pt x="6332803" y="6043248"/>
                </a:lnTo>
                <a:lnTo>
                  <a:pt x="6286765" y="6027373"/>
                </a:lnTo>
                <a:lnTo>
                  <a:pt x="6234378" y="6016261"/>
                </a:lnTo>
                <a:lnTo>
                  <a:pt x="6174053" y="6009911"/>
                </a:lnTo>
                <a:lnTo>
                  <a:pt x="6105790" y="6006736"/>
                </a:lnTo>
                <a:lnTo>
                  <a:pt x="6096000" y="6007191"/>
                </a:lnTo>
                <a:lnTo>
                  <a:pt x="6086211" y="6006736"/>
                </a:lnTo>
                <a:lnTo>
                  <a:pt x="6017949" y="6009911"/>
                </a:lnTo>
                <a:lnTo>
                  <a:pt x="5957622" y="6016261"/>
                </a:lnTo>
                <a:lnTo>
                  <a:pt x="5905235" y="6027373"/>
                </a:lnTo>
                <a:lnTo>
                  <a:pt x="5859197" y="6043248"/>
                </a:lnTo>
                <a:lnTo>
                  <a:pt x="5817922" y="6059123"/>
                </a:lnTo>
                <a:lnTo>
                  <a:pt x="5781409" y="6074998"/>
                </a:lnTo>
                <a:lnTo>
                  <a:pt x="5743309" y="6094048"/>
                </a:lnTo>
                <a:lnTo>
                  <a:pt x="5705211" y="6113098"/>
                </a:lnTo>
                <a:lnTo>
                  <a:pt x="5668697" y="6132148"/>
                </a:lnTo>
                <a:lnTo>
                  <a:pt x="5627422" y="6148023"/>
                </a:lnTo>
                <a:lnTo>
                  <a:pt x="5581384" y="6162311"/>
                </a:lnTo>
                <a:lnTo>
                  <a:pt x="5528997" y="6173423"/>
                </a:lnTo>
                <a:lnTo>
                  <a:pt x="5468672" y="6181361"/>
                </a:lnTo>
                <a:lnTo>
                  <a:pt x="5410200" y="6182721"/>
                </a:lnTo>
                <a:lnTo>
                  <a:pt x="5351728" y="6181361"/>
                </a:lnTo>
                <a:lnTo>
                  <a:pt x="5291402" y="6173423"/>
                </a:lnTo>
                <a:lnTo>
                  <a:pt x="5239015" y="6162311"/>
                </a:lnTo>
                <a:lnTo>
                  <a:pt x="5192979" y="6148023"/>
                </a:lnTo>
                <a:lnTo>
                  <a:pt x="5151703" y="6132148"/>
                </a:lnTo>
                <a:lnTo>
                  <a:pt x="5115190" y="6113098"/>
                </a:lnTo>
                <a:lnTo>
                  <a:pt x="5077092" y="6094048"/>
                </a:lnTo>
                <a:lnTo>
                  <a:pt x="5038990" y="6074998"/>
                </a:lnTo>
                <a:lnTo>
                  <a:pt x="5002479" y="6059123"/>
                </a:lnTo>
                <a:lnTo>
                  <a:pt x="4961203" y="6043248"/>
                </a:lnTo>
                <a:lnTo>
                  <a:pt x="4915166" y="6027373"/>
                </a:lnTo>
                <a:lnTo>
                  <a:pt x="4862778" y="6016261"/>
                </a:lnTo>
                <a:lnTo>
                  <a:pt x="4802454" y="6009911"/>
                </a:lnTo>
                <a:lnTo>
                  <a:pt x="4734190" y="6006736"/>
                </a:lnTo>
                <a:lnTo>
                  <a:pt x="4665929" y="6009911"/>
                </a:lnTo>
                <a:lnTo>
                  <a:pt x="4605603" y="6016261"/>
                </a:lnTo>
                <a:lnTo>
                  <a:pt x="4553217" y="6027373"/>
                </a:lnTo>
                <a:lnTo>
                  <a:pt x="4507178" y="6043248"/>
                </a:lnTo>
                <a:lnTo>
                  <a:pt x="4465903" y="6059123"/>
                </a:lnTo>
                <a:lnTo>
                  <a:pt x="4429390" y="6074998"/>
                </a:lnTo>
                <a:lnTo>
                  <a:pt x="4353190" y="6113098"/>
                </a:lnTo>
                <a:lnTo>
                  <a:pt x="4316678" y="6132148"/>
                </a:lnTo>
                <a:lnTo>
                  <a:pt x="4275403" y="6148023"/>
                </a:lnTo>
                <a:lnTo>
                  <a:pt x="4229365" y="6162311"/>
                </a:lnTo>
                <a:lnTo>
                  <a:pt x="4176978" y="6173423"/>
                </a:lnTo>
                <a:lnTo>
                  <a:pt x="4116653" y="6181361"/>
                </a:lnTo>
                <a:lnTo>
                  <a:pt x="4048390" y="6182948"/>
                </a:lnTo>
                <a:lnTo>
                  <a:pt x="3980128" y="6181361"/>
                </a:lnTo>
                <a:lnTo>
                  <a:pt x="3919803" y="6173423"/>
                </a:lnTo>
                <a:lnTo>
                  <a:pt x="3867415" y="6162311"/>
                </a:lnTo>
                <a:lnTo>
                  <a:pt x="3821378" y="6148023"/>
                </a:lnTo>
                <a:lnTo>
                  <a:pt x="3780103" y="6132148"/>
                </a:lnTo>
                <a:lnTo>
                  <a:pt x="3743590" y="6113098"/>
                </a:lnTo>
                <a:lnTo>
                  <a:pt x="3705490" y="6094048"/>
                </a:lnTo>
                <a:lnTo>
                  <a:pt x="3667390" y="6074998"/>
                </a:lnTo>
                <a:lnTo>
                  <a:pt x="3630878" y="6059123"/>
                </a:lnTo>
                <a:lnTo>
                  <a:pt x="3589603" y="6043248"/>
                </a:lnTo>
                <a:lnTo>
                  <a:pt x="3543565" y="6027373"/>
                </a:lnTo>
                <a:lnTo>
                  <a:pt x="3491178" y="6016261"/>
                </a:lnTo>
                <a:lnTo>
                  <a:pt x="3430853" y="6009911"/>
                </a:lnTo>
                <a:lnTo>
                  <a:pt x="3361003" y="6006736"/>
                </a:lnTo>
                <a:lnTo>
                  <a:pt x="3294328" y="6009911"/>
                </a:lnTo>
                <a:lnTo>
                  <a:pt x="3234003" y="6016261"/>
                </a:lnTo>
                <a:lnTo>
                  <a:pt x="3181615" y="6027373"/>
                </a:lnTo>
                <a:lnTo>
                  <a:pt x="3135578" y="6043248"/>
                </a:lnTo>
                <a:lnTo>
                  <a:pt x="3094303" y="6059123"/>
                </a:lnTo>
                <a:lnTo>
                  <a:pt x="3057790" y="6074998"/>
                </a:lnTo>
                <a:lnTo>
                  <a:pt x="3019690" y="6094048"/>
                </a:lnTo>
                <a:lnTo>
                  <a:pt x="2981590" y="6113098"/>
                </a:lnTo>
                <a:lnTo>
                  <a:pt x="2945078" y="6132148"/>
                </a:lnTo>
                <a:lnTo>
                  <a:pt x="2903803" y="6148023"/>
                </a:lnTo>
                <a:lnTo>
                  <a:pt x="2857765" y="6162311"/>
                </a:lnTo>
                <a:lnTo>
                  <a:pt x="2805378" y="6173423"/>
                </a:lnTo>
                <a:lnTo>
                  <a:pt x="2745053" y="6181361"/>
                </a:lnTo>
                <a:lnTo>
                  <a:pt x="2676790" y="6182948"/>
                </a:lnTo>
                <a:lnTo>
                  <a:pt x="2608528" y="6181361"/>
                </a:lnTo>
                <a:lnTo>
                  <a:pt x="2548203" y="6173423"/>
                </a:lnTo>
                <a:lnTo>
                  <a:pt x="2495815" y="6162311"/>
                </a:lnTo>
                <a:lnTo>
                  <a:pt x="2449778" y="6148023"/>
                </a:lnTo>
                <a:lnTo>
                  <a:pt x="2408503" y="6132148"/>
                </a:lnTo>
                <a:lnTo>
                  <a:pt x="2371990" y="6113098"/>
                </a:lnTo>
                <a:lnTo>
                  <a:pt x="2333890" y="6094048"/>
                </a:lnTo>
                <a:lnTo>
                  <a:pt x="2295790" y="6074998"/>
                </a:lnTo>
                <a:lnTo>
                  <a:pt x="2259278" y="6059123"/>
                </a:lnTo>
                <a:lnTo>
                  <a:pt x="2218003" y="6043248"/>
                </a:lnTo>
                <a:lnTo>
                  <a:pt x="2171965" y="6027373"/>
                </a:lnTo>
                <a:lnTo>
                  <a:pt x="2119578" y="6016261"/>
                </a:lnTo>
                <a:lnTo>
                  <a:pt x="2059253" y="6009911"/>
                </a:lnTo>
                <a:lnTo>
                  <a:pt x="1990990" y="6006736"/>
                </a:lnTo>
                <a:lnTo>
                  <a:pt x="1922728" y="6009911"/>
                </a:lnTo>
                <a:lnTo>
                  <a:pt x="1862403" y="6016261"/>
                </a:lnTo>
                <a:lnTo>
                  <a:pt x="1810015" y="6027373"/>
                </a:lnTo>
                <a:lnTo>
                  <a:pt x="1763978" y="6043248"/>
                </a:lnTo>
                <a:lnTo>
                  <a:pt x="1722703" y="6059123"/>
                </a:lnTo>
                <a:lnTo>
                  <a:pt x="1686190" y="6074998"/>
                </a:lnTo>
                <a:lnTo>
                  <a:pt x="1648090" y="6094048"/>
                </a:lnTo>
                <a:lnTo>
                  <a:pt x="1609990" y="6113098"/>
                </a:lnTo>
                <a:lnTo>
                  <a:pt x="1573478" y="6132148"/>
                </a:lnTo>
                <a:lnTo>
                  <a:pt x="1532203" y="6148023"/>
                </a:lnTo>
                <a:lnTo>
                  <a:pt x="1486165" y="6162311"/>
                </a:lnTo>
                <a:lnTo>
                  <a:pt x="1433778" y="6173423"/>
                </a:lnTo>
                <a:lnTo>
                  <a:pt x="1373453" y="6181361"/>
                </a:lnTo>
                <a:lnTo>
                  <a:pt x="1305190" y="6182948"/>
                </a:lnTo>
                <a:lnTo>
                  <a:pt x="1236928" y="6181361"/>
                </a:lnTo>
                <a:lnTo>
                  <a:pt x="1176603" y="6173423"/>
                </a:lnTo>
                <a:lnTo>
                  <a:pt x="1124215" y="6162311"/>
                </a:lnTo>
                <a:lnTo>
                  <a:pt x="1078178" y="6148023"/>
                </a:lnTo>
                <a:lnTo>
                  <a:pt x="1036903" y="6132148"/>
                </a:lnTo>
                <a:lnTo>
                  <a:pt x="1000390" y="6113098"/>
                </a:lnTo>
                <a:lnTo>
                  <a:pt x="962290" y="6094048"/>
                </a:lnTo>
                <a:lnTo>
                  <a:pt x="924190" y="6074998"/>
                </a:lnTo>
                <a:lnTo>
                  <a:pt x="887678" y="6059123"/>
                </a:lnTo>
                <a:lnTo>
                  <a:pt x="846403" y="6043248"/>
                </a:lnTo>
                <a:lnTo>
                  <a:pt x="800365" y="6027373"/>
                </a:lnTo>
                <a:lnTo>
                  <a:pt x="747978" y="6016261"/>
                </a:lnTo>
                <a:lnTo>
                  <a:pt x="687653" y="6009911"/>
                </a:lnTo>
                <a:lnTo>
                  <a:pt x="619390" y="6006736"/>
                </a:lnTo>
                <a:lnTo>
                  <a:pt x="551128" y="6009911"/>
                </a:lnTo>
                <a:lnTo>
                  <a:pt x="490803" y="6016261"/>
                </a:lnTo>
                <a:lnTo>
                  <a:pt x="438415" y="6027373"/>
                </a:lnTo>
                <a:lnTo>
                  <a:pt x="392378" y="6043248"/>
                </a:lnTo>
                <a:lnTo>
                  <a:pt x="351103" y="6059123"/>
                </a:lnTo>
                <a:lnTo>
                  <a:pt x="314590" y="6074998"/>
                </a:lnTo>
                <a:lnTo>
                  <a:pt x="276490" y="6094048"/>
                </a:lnTo>
                <a:lnTo>
                  <a:pt x="238390" y="6113098"/>
                </a:lnTo>
                <a:lnTo>
                  <a:pt x="201878" y="6132148"/>
                </a:lnTo>
                <a:lnTo>
                  <a:pt x="160603" y="6148023"/>
                </a:lnTo>
                <a:lnTo>
                  <a:pt x="114565" y="6162311"/>
                </a:lnTo>
                <a:lnTo>
                  <a:pt x="62178" y="6173423"/>
                </a:lnTo>
                <a:lnTo>
                  <a:pt x="1853" y="6181361"/>
                </a:lnTo>
                <a:lnTo>
                  <a:pt x="1" y="6181404"/>
                </a:lnTo>
                <a:lnTo>
                  <a:pt x="1" y="6551875"/>
                </a:lnTo>
                <a:lnTo>
                  <a:pt x="0" y="65518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D128F1-2EC6-1349-A3BE-31874A34B3D0}"/>
              </a:ext>
            </a:extLst>
          </p:cNvPr>
          <p:cNvSpPr>
            <a:spLocks noGrp="1"/>
          </p:cNvSpPr>
          <p:nvPr>
            <p:ph type="title"/>
          </p:nvPr>
        </p:nvSpPr>
        <p:spPr>
          <a:xfrm>
            <a:off x="761993" y="306126"/>
            <a:ext cx="10325107" cy="745061"/>
          </a:xfrm>
        </p:spPr>
        <p:txBody>
          <a:bodyPr anchor="t">
            <a:normAutofit fontScale="90000"/>
          </a:bodyPr>
          <a:lstStyle/>
          <a:p>
            <a:r>
              <a:rPr lang="en-US" sz="3700" b="1" dirty="0"/>
              <a:t>PERFORMANCE CHARACTERISTICS </a:t>
            </a:r>
            <a:br>
              <a:rPr lang="en-US" sz="3700" dirty="0"/>
            </a:br>
            <a:endParaRPr lang="en-US" sz="3700" dirty="0"/>
          </a:p>
        </p:txBody>
      </p:sp>
      <p:sp>
        <p:nvSpPr>
          <p:cNvPr id="3" name="Content Placeholder 2">
            <a:extLst>
              <a:ext uri="{FF2B5EF4-FFF2-40B4-BE49-F238E27FC236}">
                <a16:creationId xmlns:a16="http://schemas.microsoft.com/office/drawing/2014/main" id="{D28A7F5A-26E5-354F-8775-DA4B6342AAE0}"/>
              </a:ext>
            </a:extLst>
          </p:cNvPr>
          <p:cNvSpPr>
            <a:spLocks noGrp="1"/>
          </p:cNvSpPr>
          <p:nvPr>
            <p:ph idx="1"/>
          </p:nvPr>
        </p:nvSpPr>
        <p:spPr>
          <a:xfrm>
            <a:off x="761993" y="1051188"/>
            <a:ext cx="11110919" cy="4820976"/>
          </a:xfrm>
        </p:spPr>
        <p:txBody>
          <a:bodyPr>
            <a:normAutofit/>
          </a:bodyPr>
          <a:lstStyle/>
          <a:p>
            <a:r>
              <a:rPr lang="en-US" sz="2000" dirty="0">
                <a:solidFill>
                  <a:schemeClr val="tx1">
                    <a:alpha val="60000"/>
                  </a:schemeClr>
                </a:solidFill>
              </a:rPr>
              <a:t>One of the key performance goals is providing the best performance for the users by tuning. Another performance goal that the system should meet is ensuring efficient use of resources. Storage, network, memory, and processing should be utilized to ensure the performance of the system is at a high level. </a:t>
            </a:r>
          </a:p>
          <a:p>
            <a:r>
              <a:rPr lang="en-US" sz="2000" dirty="0">
                <a:solidFill>
                  <a:schemeClr val="tx1">
                    <a:alpha val="60000"/>
                  </a:schemeClr>
                </a:solidFill>
              </a:rPr>
              <a:t>Tuning the system will help inefficient usage of the resources. When the usage of the resources is not balanced, the performance of the </a:t>
            </a:r>
            <a:r>
              <a:rPr lang="en-US" sz="2000" dirty="0" err="1">
                <a:solidFill>
                  <a:schemeClr val="tx1">
                    <a:alpha val="60000"/>
                  </a:schemeClr>
                </a:solidFill>
              </a:rPr>
              <a:t>Daas</a:t>
            </a:r>
            <a:r>
              <a:rPr lang="en-US" sz="2000" dirty="0">
                <a:solidFill>
                  <a:schemeClr val="tx1">
                    <a:alpha val="60000"/>
                  </a:schemeClr>
                </a:solidFill>
              </a:rPr>
              <a:t> system will be altered </a:t>
            </a:r>
          </a:p>
          <a:p>
            <a:pPr marL="0" indent="0">
              <a:buNone/>
            </a:pPr>
            <a:r>
              <a:rPr lang="en-US" b="1" dirty="0">
                <a:solidFill>
                  <a:schemeClr val="tx1">
                    <a:alpha val="60000"/>
                  </a:schemeClr>
                </a:solidFill>
              </a:rPr>
              <a:t>Data Structure Performance Tuning </a:t>
            </a:r>
          </a:p>
          <a:p>
            <a:r>
              <a:rPr lang="en-US" sz="2000" dirty="0">
                <a:solidFill>
                  <a:schemeClr val="tx1">
                    <a:alpha val="60000"/>
                  </a:schemeClr>
                </a:solidFill>
              </a:rPr>
              <a:t>This step will help ensure that the server memory matches the data structure. therefore, this step helps in determining the right primary key for tuning. </a:t>
            </a:r>
          </a:p>
          <a:p>
            <a:r>
              <a:rPr lang="en-US" sz="2000" dirty="0">
                <a:solidFill>
                  <a:schemeClr val="tx1">
                    <a:alpha val="60000"/>
                  </a:schemeClr>
                </a:solidFill>
              </a:rPr>
              <a:t>Achieving table data and removal of duplicate or unused indexes. </a:t>
            </a:r>
          </a:p>
          <a:p>
            <a:r>
              <a:rPr lang="en-US" sz="2000" dirty="0">
                <a:solidFill>
                  <a:schemeClr val="tx1">
                    <a:alpha val="60000"/>
                  </a:schemeClr>
                </a:solidFill>
              </a:rPr>
              <a:t>Ultimately, use explain statement to determine how the data structures are executed. </a:t>
            </a:r>
          </a:p>
          <a:p>
            <a:pPr marL="0" indent="0">
              <a:buNone/>
            </a:pPr>
            <a:endParaRPr lang="en-US" sz="1700" dirty="0">
              <a:solidFill>
                <a:schemeClr val="tx1">
                  <a:alpha val="60000"/>
                </a:schemeClr>
              </a:solidFill>
            </a:endParaRPr>
          </a:p>
          <a:p>
            <a:endParaRPr lang="en-US" sz="1700" dirty="0">
              <a:solidFill>
                <a:schemeClr val="tx1">
                  <a:alpha val="60000"/>
                </a:schemeClr>
              </a:solidFill>
            </a:endParaRPr>
          </a:p>
        </p:txBody>
      </p:sp>
    </p:spTree>
    <p:extLst>
      <p:ext uri="{BB962C8B-B14F-4D97-AF65-F5344CB8AC3E}">
        <p14:creationId xmlns:p14="http://schemas.microsoft.com/office/powerpoint/2010/main" val="361082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1C75DD-A4D4-9B43-A64A-F002467750DC}"/>
              </a:ext>
            </a:extLst>
          </p:cNvPr>
          <p:cNvSpPr>
            <a:spLocks noGrp="1"/>
          </p:cNvSpPr>
          <p:nvPr>
            <p:ph type="title"/>
          </p:nvPr>
        </p:nvSpPr>
        <p:spPr>
          <a:xfrm>
            <a:off x="643467" y="321734"/>
            <a:ext cx="10905066" cy="1135737"/>
          </a:xfrm>
        </p:spPr>
        <p:txBody>
          <a:bodyPr>
            <a:normAutofit/>
          </a:bodyPr>
          <a:lstStyle/>
          <a:p>
            <a:r>
              <a:rPr lang="en-US" sz="2500" b="1"/>
              <a:t>HIGH AVAILABILITY DESIGN</a:t>
            </a:r>
            <a:br>
              <a:rPr lang="en-US" sz="2500"/>
            </a:br>
            <a:br>
              <a:rPr lang="en-US" sz="2500"/>
            </a:br>
            <a:endParaRPr lang="en-US" sz="2500"/>
          </a:p>
        </p:txBody>
      </p:sp>
      <p:sp>
        <p:nvSpPr>
          <p:cNvPr id="3" name="Content Placeholder 2">
            <a:extLst>
              <a:ext uri="{FF2B5EF4-FFF2-40B4-BE49-F238E27FC236}">
                <a16:creationId xmlns:a16="http://schemas.microsoft.com/office/drawing/2014/main" id="{9A898543-24CA-094E-B7D6-8111331636C7}"/>
              </a:ext>
            </a:extLst>
          </p:cNvPr>
          <p:cNvSpPr>
            <a:spLocks noGrp="1"/>
          </p:cNvSpPr>
          <p:nvPr>
            <p:ph idx="1"/>
          </p:nvPr>
        </p:nvSpPr>
        <p:spPr>
          <a:xfrm>
            <a:off x="471488" y="972865"/>
            <a:ext cx="7221664" cy="5341988"/>
          </a:xfrm>
        </p:spPr>
        <p:txBody>
          <a:bodyPr>
            <a:normAutofit/>
          </a:bodyPr>
          <a:lstStyle/>
          <a:p>
            <a:pPr marL="0" indent="0">
              <a:buNone/>
            </a:pPr>
            <a:r>
              <a:rPr lang="en-US" sz="1800" b="1" dirty="0"/>
              <a:t>High Availability Requirements </a:t>
            </a:r>
          </a:p>
          <a:p>
            <a:pPr marL="0" indent="0">
              <a:buNone/>
            </a:pPr>
            <a:r>
              <a:rPr lang="en-US" sz="1600" dirty="0"/>
              <a:t>The desired recovery point objective (RPO) for the system is 24 hours. This means that the system is prepared for backup after every 24 hours. </a:t>
            </a:r>
          </a:p>
          <a:p>
            <a:pPr marL="0" indent="0">
              <a:buNone/>
            </a:pPr>
            <a:r>
              <a:rPr lang="en-US" sz="1600" dirty="0"/>
              <a:t>On the other hand, the desired recovery time objective (RTO) for the system is 24 hours. 6 hour RTO will be enough for the system to recover the lost data and resume its functions. </a:t>
            </a:r>
          </a:p>
          <a:p>
            <a:pPr marL="0" indent="0">
              <a:buNone/>
            </a:pPr>
            <a:r>
              <a:rPr lang="en-US" sz="1800" b="1" dirty="0"/>
              <a:t>High Availability Implementation </a:t>
            </a:r>
          </a:p>
          <a:p>
            <a:pPr marL="0" indent="0">
              <a:buNone/>
            </a:pPr>
            <a:r>
              <a:rPr lang="en-US" sz="1600" dirty="0"/>
              <a:t>The system is designed in a manner that it is able to meet the Recovery Point Objective (RPO) and the Recovery time objective (RTO).</a:t>
            </a:r>
            <a:br>
              <a:rPr lang="en-US" sz="1600" dirty="0"/>
            </a:br>
            <a:r>
              <a:rPr lang="en-US" sz="1600" dirty="0"/>
              <a:t>Active standby clustering is implemented to ensure high availability configuration. To manage high availability configuration, the system will be using containerization and Kubernetes. </a:t>
            </a:r>
          </a:p>
          <a:p>
            <a:pPr marL="0" indent="0">
              <a:buNone/>
            </a:pPr>
            <a:r>
              <a:rPr lang="en-US" sz="1600" dirty="0"/>
              <a:t>The key aspects of Kubernetes that is focused on when designing the system include: </a:t>
            </a:r>
          </a:p>
          <a:p>
            <a:r>
              <a:rPr lang="en-US" sz="1600" dirty="0"/>
              <a:t>K8s workloads, Kubernetes Secrets </a:t>
            </a:r>
          </a:p>
          <a:p>
            <a:r>
              <a:rPr lang="en-US" sz="1600" dirty="0"/>
              <a:t>Kubernetes Service Accounts </a:t>
            </a:r>
          </a:p>
          <a:p>
            <a:r>
              <a:rPr lang="en-US" sz="1600" dirty="0"/>
              <a:t>Kubernetes Metrics Service (Metrics API) </a:t>
            </a:r>
          </a:p>
          <a:p>
            <a:r>
              <a:rPr lang="en-US" sz="1600" dirty="0"/>
              <a:t>Pod Autoscaling. </a:t>
            </a:r>
          </a:p>
          <a:p>
            <a:pPr marL="0" indent="0">
              <a:buNone/>
            </a:pPr>
            <a:endParaRPr lang="en-US" sz="1100" b="1" dirty="0"/>
          </a:p>
          <a:p>
            <a:pPr marL="0" indent="0">
              <a:buNone/>
            </a:pPr>
            <a:endParaRPr lang="en-US" sz="1100" dirty="0"/>
          </a:p>
          <a:p>
            <a:pPr marL="0" indent="0">
              <a:buNone/>
            </a:pPr>
            <a:endParaRPr lang="en-US" sz="1100" dirty="0"/>
          </a:p>
          <a:p>
            <a:endParaRPr lang="en-US" sz="1100" dirty="0"/>
          </a:p>
        </p:txBody>
      </p:sp>
      <p:grpSp>
        <p:nvGrpSpPr>
          <p:cNvPr id="85" name="Group 8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6" name="Isosceles Triangle 8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Diagram&#10;&#10;Description automatically generated">
            <a:extLst>
              <a:ext uri="{FF2B5EF4-FFF2-40B4-BE49-F238E27FC236}">
                <a16:creationId xmlns:a16="http://schemas.microsoft.com/office/drawing/2014/main" id="{D2B40FDF-18FE-0349-A95A-DCE0D3D67424}"/>
              </a:ext>
            </a:extLst>
          </p:cNvPr>
          <p:cNvPicPr>
            <a:picLocks noChangeAspect="1"/>
          </p:cNvPicPr>
          <p:nvPr/>
        </p:nvPicPr>
        <p:blipFill>
          <a:blip r:embed="rId2"/>
          <a:stretch>
            <a:fillRect/>
          </a:stretch>
        </p:blipFill>
        <p:spPr>
          <a:xfrm>
            <a:off x="7035097" y="1504668"/>
            <a:ext cx="5156904" cy="4616897"/>
          </a:xfrm>
          <a:prstGeom prst="rect">
            <a:avLst/>
          </a:prstGeom>
        </p:spPr>
      </p:pic>
      <p:grpSp>
        <p:nvGrpSpPr>
          <p:cNvPr id="89" name="Group 8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0" name="Rectangle 8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940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0355D-C285-D34E-8872-5E2B614ED8AB}"/>
              </a:ext>
            </a:extLst>
          </p:cNvPr>
          <p:cNvSpPr>
            <a:spLocks noGrp="1"/>
          </p:cNvSpPr>
          <p:nvPr>
            <p:ph type="title"/>
          </p:nvPr>
        </p:nvSpPr>
        <p:spPr>
          <a:xfrm>
            <a:off x="1143000" y="200025"/>
            <a:ext cx="9681303" cy="1243012"/>
          </a:xfrm>
        </p:spPr>
        <p:txBody>
          <a:bodyPr anchor="t">
            <a:normAutofit fontScale="90000"/>
          </a:bodyPr>
          <a:lstStyle/>
          <a:p>
            <a:r>
              <a:rPr lang="en-US" sz="4000" b="1" dirty="0"/>
              <a:t>DATA SECURITY</a:t>
            </a:r>
            <a:br>
              <a:rPr lang="en-US" sz="2800" dirty="0"/>
            </a:br>
            <a:br>
              <a:rPr lang="en-US" sz="2800" dirty="0"/>
            </a:br>
            <a:endParaRPr lang="en-US" sz="2800" dirty="0"/>
          </a:p>
        </p:txBody>
      </p:sp>
      <p:grpSp>
        <p:nvGrpSpPr>
          <p:cNvPr id="17"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8"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FACA4B29-4101-3444-BAE7-9CA4134AF7D4}"/>
              </a:ext>
            </a:extLst>
          </p:cNvPr>
          <p:cNvSpPr>
            <a:spLocks noGrp="1"/>
          </p:cNvSpPr>
          <p:nvPr>
            <p:ph idx="1"/>
          </p:nvPr>
        </p:nvSpPr>
        <p:spPr>
          <a:xfrm>
            <a:off x="1143000" y="940832"/>
            <a:ext cx="10610088" cy="5813535"/>
          </a:xfrm>
        </p:spPr>
        <p:txBody>
          <a:bodyPr>
            <a:normAutofit fontScale="77500" lnSpcReduction="20000"/>
          </a:bodyPr>
          <a:lstStyle/>
          <a:p>
            <a:pPr marL="0" indent="0">
              <a:buNone/>
            </a:pPr>
            <a:r>
              <a:rPr lang="en-US" sz="3400" dirty="0">
                <a:solidFill>
                  <a:schemeClr val="tx1">
                    <a:alpha val="60000"/>
                  </a:schemeClr>
                </a:solidFill>
              </a:rPr>
              <a:t>Authentication </a:t>
            </a:r>
          </a:p>
          <a:p>
            <a:pPr marL="0" indent="0">
              <a:buNone/>
            </a:pPr>
            <a:r>
              <a:rPr lang="en-US" sz="3100" dirty="0">
                <a:solidFill>
                  <a:schemeClr val="tx1">
                    <a:alpha val="60000"/>
                  </a:schemeClr>
                </a:solidFill>
              </a:rPr>
              <a:t>The sale representative promotion system will rely on the key security terms to ensure that only the authorized users are capable of accessing the organization's information . First, the system approves authorization for logical access of the information in a unique manner. To authenticate the users the system will uses passwords. However, only encrypted representations of the password are used. </a:t>
            </a:r>
          </a:p>
          <a:p>
            <a:pPr marL="0" indent="0">
              <a:buNone/>
            </a:pPr>
            <a:endParaRPr lang="en-US" sz="2600" dirty="0">
              <a:solidFill>
                <a:schemeClr val="tx1">
                  <a:alpha val="60000"/>
                </a:schemeClr>
              </a:solidFill>
            </a:endParaRPr>
          </a:p>
          <a:p>
            <a:pPr marL="0" indent="0">
              <a:buNone/>
            </a:pPr>
            <a:r>
              <a:rPr lang="en-US" sz="3400" dirty="0"/>
              <a:t>Encryption</a:t>
            </a:r>
          </a:p>
          <a:p>
            <a:pPr marL="0" indent="0">
              <a:buNone/>
            </a:pPr>
            <a:r>
              <a:rPr lang="en-US" sz="3400" dirty="0"/>
              <a:t>Encryption is fundamental both for data at rest and data in transit. The key objective of the system is to maintain information integrity and confidentiality. NIST FIPS 140-2 is used by the system to validate cryptographic operation during encryption. </a:t>
            </a:r>
          </a:p>
          <a:p>
            <a:pPr marL="0" indent="0">
              <a:buNone/>
            </a:pPr>
            <a:endParaRPr lang="en-US" sz="3400" dirty="0"/>
          </a:p>
          <a:p>
            <a:pPr marL="0" indent="0">
              <a:buNone/>
            </a:pPr>
            <a:endParaRPr lang="en-US" sz="2400" dirty="0"/>
          </a:p>
          <a:p>
            <a:pPr marL="0" indent="0">
              <a:buNone/>
            </a:pPr>
            <a:endParaRPr lang="en-US" sz="1800" dirty="0"/>
          </a:p>
          <a:p>
            <a:pPr marL="0" indent="0">
              <a:buNone/>
            </a:pPr>
            <a:br>
              <a:rPr lang="en-US" sz="1800" dirty="0">
                <a:solidFill>
                  <a:schemeClr val="tx1">
                    <a:alpha val="60000"/>
                  </a:schemeClr>
                </a:solidFill>
              </a:rPr>
            </a:br>
            <a:endParaRPr lang="en-US" sz="1800" dirty="0">
              <a:solidFill>
                <a:schemeClr val="tx1">
                  <a:alpha val="60000"/>
                </a:schemeClr>
              </a:solidFill>
            </a:endParaRPr>
          </a:p>
          <a:p>
            <a:pPr marL="0" indent="0">
              <a:buNone/>
            </a:pPr>
            <a:endParaRPr lang="en-US" sz="1600" dirty="0">
              <a:solidFill>
                <a:schemeClr val="tx1">
                  <a:alpha val="60000"/>
                </a:schemeClr>
              </a:solidFill>
            </a:endParaRPr>
          </a:p>
          <a:p>
            <a:pPr marL="0" indent="0">
              <a:buNone/>
            </a:pPr>
            <a:endParaRPr lang="en-US" sz="1600" dirty="0">
              <a:solidFill>
                <a:schemeClr val="tx1">
                  <a:alpha val="60000"/>
                </a:schemeClr>
              </a:solidFill>
            </a:endParaRPr>
          </a:p>
          <a:p>
            <a:pPr marL="0" indent="0">
              <a:buNone/>
            </a:pPr>
            <a:endParaRPr lang="en-US" sz="1600" dirty="0">
              <a:solidFill>
                <a:schemeClr val="tx1">
                  <a:alpha val="60000"/>
                </a:schemeClr>
              </a:solidFill>
            </a:endParaRPr>
          </a:p>
          <a:p>
            <a:endParaRPr lang="en-US" sz="1600" dirty="0">
              <a:solidFill>
                <a:schemeClr val="tx1">
                  <a:alpha val="60000"/>
                </a:schemeClr>
              </a:solidFill>
            </a:endParaRPr>
          </a:p>
        </p:txBody>
      </p:sp>
    </p:spTree>
    <p:extLst>
      <p:ext uri="{BB962C8B-B14F-4D97-AF65-F5344CB8AC3E}">
        <p14:creationId xmlns:p14="http://schemas.microsoft.com/office/powerpoint/2010/main" val="2665800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912</Words>
  <Application>Microsoft Macintosh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SUMMARY</vt:lpstr>
      <vt:lpstr>DEFINITIONS AND TERMINOLOGIES  </vt:lpstr>
      <vt:lpstr>DATA MODEL DESIGN  </vt:lpstr>
      <vt:lpstr>CAPACITY PLANNING  </vt:lpstr>
      <vt:lpstr>PERFORMANCE CHARACTERISTICS  </vt:lpstr>
      <vt:lpstr>HIGH AVAILABILITY DESIGN  </vt:lpstr>
      <vt:lpstr>DATA SECURITY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Gunda, Neeraj Reddy</dc:creator>
  <cp:lastModifiedBy>Gunda, Neeraj Reddy</cp:lastModifiedBy>
  <cp:revision>23</cp:revision>
  <dcterms:created xsi:type="dcterms:W3CDTF">2021-11-23T03:18:24Z</dcterms:created>
  <dcterms:modified xsi:type="dcterms:W3CDTF">2021-12-04T13:35:59Z</dcterms:modified>
</cp:coreProperties>
</file>