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90" r:id="rId2"/>
    <p:sldId id="260" r:id="rId3"/>
    <p:sldId id="709" r:id="rId4"/>
    <p:sldId id="708" r:id="rId5"/>
    <p:sldId id="710" r:id="rId6"/>
    <p:sldId id="702" r:id="rId7"/>
    <p:sldId id="703" r:id="rId8"/>
    <p:sldId id="711" r:id="rId9"/>
    <p:sldId id="7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D6B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569B1-74C3-4593-9EC2-60C3C8760E52}" v="2018" dt="2019-08-03T01:23:53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84325" autoAdjust="0"/>
  </p:normalViewPr>
  <p:slideViewPr>
    <p:cSldViewPr snapToGrid="0">
      <p:cViewPr>
        <p:scale>
          <a:sx n="97" d="100"/>
          <a:sy n="97" d="100"/>
        </p:scale>
        <p:origin x="117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cer Konur" userId="0cb337efb386619d" providerId="LiveId" clId="{1BE7F59B-223B-433C-B97B-A4CDF73A1E02}"/>
    <pc:docChg chg="undo custSel delSld modSld">
      <pc:chgData name="Dincer Konur" userId="0cb337efb386619d" providerId="LiveId" clId="{1BE7F59B-223B-433C-B97B-A4CDF73A1E02}" dt="2019-07-26T20:15:02.734" v="90" actId="20577"/>
      <pc:docMkLst>
        <pc:docMk/>
      </pc:docMkLst>
      <pc:sldChg chg="modSp">
        <pc:chgData name="Dincer Konur" userId="0cb337efb386619d" providerId="LiveId" clId="{1BE7F59B-223B-433C-B97B-A4CDF73A1E02}" dt="2019-07-26T20:15:02.734" v="90" actId="20577"/>
        <pc:sldMkLst>
          <pc:docMk/>
          <pc:sldMk cId="2474569206" sldId="260"/>
        </pc:sldMkLst>
        <pc:spChg chg="mod">
          <ac:chgData name="Dincer Konur" userId="0cb337efb386619d" providerId="LiveId" clId="{1BE7F59B-223B-433C-B97B-A4CDF73A1E02}" dt="2019-07-26T20:15:02.734" v="90" actId="20577"/>
          <ac:spMkLst>
            <pc:docMk/>
            <pc:sldMk cId="2474569206" sldId="260"/>
            <ac:spMk id="3" creationId="{00000000-0000-0000-0000-000000000000}"/>
          </ac:spMkLst>
        </pc:spChg>
      </pc:sldChg>
    </pc:docChg>
  </pc:docChgLst>
  <pc:docChgLst>
    <pc:chgData name="Dincer Konur" userId="0cb337efb386619d" providerId="LiveId" clId="{5BD569B1-74C3-4593-9EC2-60C3C8760E52}"/>
    <pc:docChg chg="undo custSel addSld delSld modSld sldOrd">
      <pc:chgData name="Dincer Konur" userId="0cb337efb386619d" providerId="LiveId" clId="{5BD569B1-74C3-4593-9EC2-60C3C8760E52}" dt="2019-08-03T01:23:53.883" v="4460"/>
      <pc:docMkLst>
        <pc:docMk/>
      </pc:docMkLst>
      <pc:sldChg chg="addSp modSp">
        <pc:chgData name="Dincer Konur" userId="0cb337efb386619d" providerId="LiveId" clId="{5BD569B1-74C3-4593-9EC2-60C3C8760E52}" dt="2019-07-30T16:29:09.011" v="128" actId="20577"/>
        <pc:sldMkLst>
          <pc:docMk/>
          <pc:sldMk cId="2474569206" sldId="260"/>
        </pc:sldMkLst>
        <pc:spChg chg="mod">
          <ac:chgData name="Dincer Konur" userId="0cb337efb386619d" providerId="LiveId" clId="{5BD569B1-74C3-4593-9EC2-60C3C8760E52}" dt="2019-07-30T16:21:59.619" v="8" actId="20577"/>
          <ac:spMkLst>
            <pc:docMk/>
            <pc:sldMk cId="2474569206" sldId="260"/>
            <ac:spMk id="2" creationId="{00000000-0000-0000-0000-000000000000}"/>
          </ac:spMkLst>
        </pc:spChg>
        <pc:spChg chg="mod">
          <ac:chgData name="Dincer Konur" userId="0cb337efb386619d" providerId="LiveId" clId="{5BD569B1-74C3-4593-9EC2-60C3C8760E52}" dt="2019-07-30T16:24:11.744" v="27" actId="14100"/>
          <ac:spMkLst>
            <pc:docMk/>
            <pc:sldMk cId="2474569206" sldId="260"/>
            <ac:spMk id="5" creationId="{00000000-0000-0000-0000-000000000000}"/>
          </ac:spMkLst>
        </pc:spChg>
        <pc:spChg chg="mod">
          <ac:chgData name="Dincer Konur" userId="0cb337efb386619d" providerId="LiveId" clId="{5BD569B1-74C3-4593-9EC2-60C3C8760E52}" dt="2019-07-30T16:24:21.835" v="30" actId="14100"/>
          <ac:spMkLst>
            <pc:docMk/>
            <pc:sldMk cId="2474569206" sldId="260"/>
            <ac:spMk id="6" creationId="{00000000-0000-0000-0000-000000000000}"/>
          </ac:spMkLst>
        </pc:spChg>
        <pc:spChg chg="mod">
          <ac:chgData name="Dincer Konur" userId="0cb337efb386619d" providerId="LiveId" clId="{5BD569B1-74C3-4593-9EC2-60C3C8760E52}" dt="2019-07-30T16:29:03.326" v="117" actId="20577"/>
          <ac:spMkLst>
            <pc:docMk/>
            <pc:sldMk cId="2474569206" sldId="260"/>
            <ac:spMk id="7" creationId="{00000000-0000-0000-0000-000000000000}"/>
          </ac:spMkLst>
        </pc:spChg>
        <pc:spChg chg="mod">
          <ac:chgData name="Dincer Konur" userId="0cb337efb386619d" providerId="LiveId" clId="{5BD569B1-74C3-4593-9EC2-60C3C8760E52}" dt="2019-07-30T16:29:09.011" v="128" actId="20577"/>
          <ac:spMkLst>
            <pc:docMk/>
            <pc:sldMk cId="2474569206" sldId="260"/>
            <ac:spMk id="8" creationId="{00000000-0000-0000-0000-000000000000}"/>
          </ac:spMkLst>
        </pc:spChg>
        <pc:spChg chg="add mod">
          <ac:chgData name="Dincer Konur" userId="0cb337efb386619d" providerId="LiveId" clId="{5BD569B1-74C3-4593-9EC2-60C3C8760E52}" dt="2019-07-30T16:24:48.302" v="34" actId="14100"/>
          <ac:spMkLst>
            <pc:docMk/>
            <pc:sldMk cId="2474569206" sldId="260"/>
            <ac:spMk id="9" creationId="{3162BF6F-75FF-4673-A9CB-0DA9F6BB1552}"/>
          </ac:spMkLst>
        </pc:spChg>
        <pc:spChg chg="add mod">
          <ac:chgData name="Dincer Konur" userId="0cb337efb386619d" providerId="LiveId" clId="{5BD569B1-74C3-4593-9EC2-60C3C8760E52}" dt="2019-07-30T16:24:51.355" v="35" actId="1076"/>
          <ac:spMkLst>
            <pc:docMk/>
            <pc:sldMk cId="2474569206" sldId="260"/>
            <ac:spMk id="10" creationId="{F19FBB87-98B6-499F-8329-DAEE1513B32D}"/>
          </ac:spMkLst>
        </pc:spChg>
      </pc:sldChg>
      <pc:sldChg chg="modSp">
        <pc:chgData name="Dincer Konur" userId="0cb337efb386619d" providerId="LiveId" clId="{5BD569B1-74C3-4593-9EC2-60C3C8760E52}" dt="2019-07-31T19:17:34.385" v="669" actId="20577"/>
        <pc:sldMkLst>
          <pc:docMk/>
          <pc:sldMk cId="3790253861" sldId="660"/>
        </pc:sldMkLst>
        <pc:spChg chg="mod">
          <ac:chgData name="Dincer Konur" userId="0cb337efb386619d" providerId="LiveId" clId="{5BD569B1-74C3-4593-9EC2-60C3C8760E52}" dt="2019-07-31T19:17:34.385" v="669" actId="20577"/>
          <ac:spMkLst>
            <pc:docMk/>
            <pc:sldMk cId="3790253861" sldId="660"/>
            <ac:spMk id="3" creationId="{00000000-0000-0000-0000-000000000000}"/>
          </ac:spMkLst>
        </pc:spChg>
      </pc:sldChg>
      <pc:sldChg chg="modSp">
        <pc:chgData name="Dincer Konur" userId="0cb337efb386619d" providerId="LiveId" clId="{5BD569B1-74C3-4593-9EC2-60C3C8760E52}" dt="2019-07-31T19:17:17.978" v="655" actId="20577"/>
        <pc:sldMkLst>
          <pc:docMk/>
          <pc:sldMk cId="3899922744" sldId="665"/>
        </pc:sldMkLst>
        <pc:spChg chg="mod">
          <ac:chgData name="Dincer Konur" userId="0cb337efb386619d" providerId="LiveId" clId="{5BD569B1-74C3-4593-9EC2-60C3C8760E52}" dt="2019-07-31T19:17:17.978" v="655" actId="20577"/>
          <ac:spMkLst>
            <pc:docMk/>
            <pc:sldMk cId="3899922744" sldId="665"/>
            <ac:spMk id="3" creationId="{00000000-0000-0000-0000-000000000000}"/>
          </ac:spMkLst>
        </pc:spChg>
      </pc:sldChg>
      <pc:sldChg chg="modSp">
        <pc:chgData name="Dincer Konur" userId="0cb337efb386619d" providerId="LiveId" clId="{5BD569B1-74C3-4593-9EC2-60C3C8760E52}" dt="2019-07-31T19:18:36.750" v="683" actId="20577"/>
        <pc:sldMkLst>
          <pc:docMk/>
          <pc:sldMk cId="143377859" sldId="671"/>
        </pc:sldMkLst>
        <pc:spChg chg="mod">
          <ac:chgData name="Dincer Konur" userId="0cb337efb386619d" providerId="LiveId" clId="{5BD569B1-74C3-4593-9EC2-60C3C8760E52}" dt="2019-07-31T19:18:36.750" v="683" actId="20577"/>
          <ac:spMkLst>
            <pc:docMk/>
            <pc:sldMk cId="143377859" sldId="671"/>
            <ac:spMk id="3" creationId="{00000000-0000-0000-0000-000000000000}"/>
          </ac:spMkLst>
        </pc:spChg>
      </pc:sldChg>
      <pc:sldChg chg="modSp">
        <pc:chgData name="Dincer Konur" userId="0cb337efb386619d" providerId="LiveId" clId="{5BD569B1-74C3-4593-9EC2-60C3C8760E52}" dt="2019-07-31T19:18:50.026" v="697" actId="20577"/>
        <pc:sldMkLst>
          <pc:docMk/>
          <pc:sldMk cId="3613807806" sldId="678"/>
        </pc:sldMkLst>
        <pc:spChg chg="mod">
          <ac:chgData name="Dincer Konur" userId="0cb337efb386619d" providerId="LiveId" clId="{5BD569B1-74C3-4593-9EC2-60C3C8760E52}" dt="2019-07-31T19:18:50.026" v="697" actId="20577"/>
          <ac:spMkLst>
            <pc:docMk/>
            <pc:sldMk cId="3613807806" sldId="678"/>
            <ac:spMk id="3" creationId="{00000000-0000-0000-0000-000000000000}"/>
          </ac:spMkLst>
        </pc:spChg>
      </pc:sldChg>
      <pc:sldChg chg="delSp modSp add">
        <pc:chgData name="Dincer Konur" userId="0cb337efb386619d" providerId="LiveId" clId="{5BD569B1-74C3-4593-9EC2-60C3C8760E52}" dt="2019-07-30T16:29:17.122" v="134" actId="20577"/>
        <pc:sldMkLst>
          <pc:docMk/>
          <pc:sldMk cId="1134060834" sldId="702"/>
        </pc:sldMkLst>
        <pc:spChg chg="mod">
          <ac:chgData name="Dincer Konur" userId="0cb337efb386619d" providerId="LiveId" clId="{5BD569B1-74C3-4593-9EC2-60C3C8760E52}" dt="2019-07-30T16:25:25.072" v="55" actId="20577"/>
          <ac:spMkLst>
            <pc:docMk/>
            <pc:sldMk cId="1134060834" sldId="702"/>
            <ac:spMk id="2" creationId="{00000000-0000-0000-0000-000000000000}"/>
          </ac:spMkLst>
        </pc:spChg>
        <pc:spChg chg="mod">
          <ac:chgData name="Dincer Konur" userId="0cb337efb386619d" providerId="LiveId" clId="{5BD569B1-74C3-4593-9EC2-60C3C8760E52}" dt="2019-07-30T16:25:34.896" v="57" actId="20577"/>
          <ac:spMkLst>
            <pc:docMk/>
            <pc:sldMk cId="1134060834" sldId="702"/>
            <ac:spMk id="3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25:32.567" v="56" actId="478"/>
          <ac:spMkLst>
            <pc:docMk/>
            <pc:sldMk cId="1134060834" sldId="702"/>
            <ac:spMk id="6" creationId="{00000000-0000-0000-0000-000000000000}"/>
          </ac:spMkLst>
        </pc:spChg>
        <pc:spChg chg="mod">
          <ac:chgData name="Dincer Konur" userId="0cb337efb386619d" providerId="LiveId" clId="{5BD569B1-74C3-4593-9EC2-60C3C8760E52}" dt="2019-07-30T16:29:17.122" v="134" actId="20577"/>
          <ac:spMkLst>
            <pc:docMk/>
            <pc:sldMk cId="1134060834" sldId="702"/>
            <ac:spMk id="7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25:32.567" v="56" actId="478"/>
          <ac:spMkLst>
            <pc:docMk/>
            <pc:sldMk cId="1134060834" sldId="702"/>
            <ac:spMk id="8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25:32.567" v="56" actId="478"/>
          <ac:spMkLst>
            <pc:docMk/>
            <pc:sldMk cId="1134060834" sldId="702"/>
            <ac:spMk id="9" creationId="{3162BF6F-75FF-4673-A9CB-0DA9F6BB1552}"/>
          </ac:spMkLst>
        </pc:spChg>
        <pc:spChg chg="del">
          <ac:chgData name="Dincer Konur" userId="0cb337efb386619d" providerId="LiveId" clId="{5BD569B1-74C3-4593-9EC2-60C3C8760E52}" dt="2019-07-30T16:25:32.567" v="56" actId="478"/>
          <ac:spMkLst>
            <pc:docMk/>
            <pc:sldMk cId="1134060834" sldId="702"/>
            <ac:spMk id="10" creationId="{F19FBB87-98B6-499F-8329-DAEE1513B32D}"/>
          </ac:spMkLst>
        </pc:spChg>
      </pc:sldChg>
      <pc:sldChg chg="delSp modSp add">
        <pc:chgData name="Dincer Konur" userId="0cb337efb386619d" providerId="LiveId" clId="{5BD569B1-74C3-4593-9EC2-60C3C8760E52}" dt="2019-07-30T16:26:35.770" v="77" actId="207"/>
        <pc:sldMkLst>
          <pc:docMk/>
          <pc:sldMk cId="3879332444" sldId="703"/>
        </pc:sldMkLst>
        <pc:spChg chg="mod">
          <ac:chgData name="Dincer Konur" userId="0cb337efb386619d" providerId="LiveId" clId="{5BD569B1-74C3-4593-9EC2-60C3C8760E52}" dt="2019-07-30T16:26:02.214" v="65" actId="20577"/>
          <ac:spMkLst>
            <pc:docMk/>
            <pc:sldMk cId="3879332444" sldId="703"/>
            <ac:spMk id="2" creationId="{00000000-0000-0000-0000-000000000000}"/>
          </ac:spMkLst>
        </pc:spChg>
        <pc:spChg chg="mod">
          <ac:chgData name="Dincer Konur" userId="0cb337efb386619d" providerId="LiveId" clId="{5BD569B1-74C3-4593-9EC2-60C3C8760E52}" dt="2019-07-30T16:26:35.770" v="77" actId="207"/>
          <ac:spMkLst>
            <pc:docMk/>
            <pc:sldMk cId="3879332444" sldId="703"/>
            <ac:spMk id="3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26:07.166" v="67" actId="478"/>
          <ac:spMkLst>
            <pc:docMk/>
            <pc:sldMk cId="3879332444" sldId="703"/>
            <ac:spMk id="5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26:05.975" v="66" actId="478"/>
          <ac:spMkLst>
            <pc:docMk/>
            <pc:sldMk cId="3879332444" sldId="703"/>
            <ac:spMk id="7" creationId="{00000000-0000-0000-0000-000000000000}"/>
          </ac:spMkLst>
        </pc:spChg>
      </pc:sldChg>
      <pc:sldChg chg="modSp add ord">
        <pc:chgData name="Dincer Konur" userId="0cb337efb386619d" providerId="LiveId" clId="{5BD569B1-74C3-4593-9EC2-60C3C8760E52}" dt="2019-07-30T16:27:36.037" v="84"/>
        <pc:sldMkLst>
          <pc:docMk/>
          <pc:sldMk cId="4272088725" sldId="704"/>
        </pc:sldMkLst>
        <pc:spChg chg="mod">
          <ac:chgData name="Dincer Konur" userId="0cb337efb386619d" providerId="LiveId" clId="{5BD569B1-74C3-4593-9EC2-60C3C8760E52}" dt="2019-07-30T16:26:14.712" v="72" actId="20577"/>
          <ac:spMkLst>
            <pc:docMk/>
            <pc:sldMk cId="4272088725" sldId="704"/>
            <ac:spMk id="2" creationId="{00000000-0000-0000-0000-000000000000}"/>
          </ac:spMkLst>
        </pc:spChg>
        <pc:spChg chg="mod">
          <ac:chgData name="Dincer Konur" userId="0cb337efb386619d" providerId="LiveId" clId="{5BD569B1-74C3-4593-9EC2-60C3C8760E52}" dt="2019-07-30T16:26:45.752" v="79" actId="207"/>
          <ac:spMkLst>
            <pc:docMk/>
            <pc:sldMk cId="4272088725" sldId="704"/>
            <ac:spMk id="3" creationId="{00000000-0000-0000-0000-000000000000}"/>
          </ac:spMkLst>
        </pc:spChg>
      </pc:sldChg>
      <pc:sldChg chg="modSp add ord">
        <pc:chgData name="Dincer Konur" userId="0cb337efb386619d" providerId="LiveId" clId="{5BD569B1-74C3-4593-9EC2-60C3C8760E52}" dt="2019-07-30T16:27:50.897" v="86"/>
        <pc:sldMkLst>
          <pc:docMk/>
          <pc:sldMk cId="555784850" sldId="705"/>
        </pc:sldMkLst>
        <pc:spChg chg="mod">
          <ac:chgData name="Dincer Konur" userId="0cb337efb386619d" providerId="LiveId" clId="{5BD569B1-74C3-4593-9EC2-60C3C8760E52}" dt="2019-07-30T16:26:18.652" v="74" actId="20577"/>
          <ac:spMkLst>
            <pc:docMk/>
            <pc:sldMk cId="555784850" sldId="705"/>
            <ac:spMk id="2" creationId="{00000000-0000-0000-0000-000000000000}"/>
          </ac:spMkLst>
        </pc:spChg>
        <pc:spChg chg="mod">
          <ac:chgData name="Dincer Konur" userId="0cb337efb386619d" providerId="LiveId" clId="{5BD569B1-74C3-4593-9EC2-60C3C8760E52}" dt="2019-07-30T16:26:53.880" v="81" actId="207"/>
          <ac:spMkLst>
            <pc:docMk/>
            <pc:sldMk cId="555784850" sldId="705"/>
            <ac:spMk id="3" creationId="{00000000-0000-0000-0000-000000000000}"/>
          </ac:spMkLst>
        </pc:spChg>
      </pc:sldChg>
      <pc:sldChg chg="modSp add ord">
        <pc:chgData name="Dincer Konur" userId="0cb337efb386619d" providerId="LiveId" clId="{5BD569B1-74C3-4593-9EC2-60C3C8760E52}" dt="2019-07-30T16:27:58.381" v="88"/>
        <pc:sldMkLst>
          <pc:docMk/>
          <pc:sldMk cId="1955152198" sldId="706"/>
        </pc:sldMkLst>
        <pc:spChg chg="mod">
          <ac:chgData name="Dincer Konur" userId="0cb337efb386619d" providerId="LiveId" clId="{5BD569B1-74C3-4593-9EC2-60C3C8760E52}" dt="2019-07-30T16:26:22.624" v="76" actId="20577"/>
          <ac:spMkLst>
            <pc:docMk/>
            <pc:sldMk cId="1955152198" sldId="706"/>
            <ac:spMk id="2" creationId="{00000000-0000-0000-0000-000000000000}"/>
          </ac:spMkLst>
        </pc:spChg>
        <pc:spChg chg="mod">
          <ac:chgData name="Dincer Konur" userId="0cb337efb386619d" providerId="LiveId" clId="{5BD569B1-74C3-4593-9EC2-60C3C8760E52}" dt="2019-07-30T16:26:58.216" v="82" actId="207"/>
          <ac:spMkLst>
            <pc:docMk/>
            <pc:sldMk cId="1955152198" sldId="706"/>
            <ac:spMk id="3" creationId="{00000000-0000-0000-0000-000000000000}"/>
          </ac:spMkLst>
        </pc:spChg>
      </pc:sldChg>
      <pc:sldChg chg="addSp delSp modSp add modAnim">
        <pc:chgData name="Dincer Konur" userId="0cb337efb386619d" providerId="LiveId" clId="{5BD569B1-74C3-4593-9EC2-60C3C8760E52}" dt="2019-08-03T00:40:30.366" v="4370"/>
        <pc:sldMkLst>
          <pc:docMk/>
          <pc:sldMk cId="1519410439" sldId="707"/>
        </pc:sldMkLst>
        <pc:spChg chg="mod">
          <ac:chgData name="Dincer Konur" userId="0cb337efb386619d" providerId="LiveId" clId="{5BD569B1-74C3-4593-9EC2-60C3C8760E52}" dt="2019-07-31T19:11:57.722" v="435" actId="20577"/>
          <ac:spMkLst>
            <pc:docMk/>
            <pc:sldMk cId="1519410439" sldId="707"/>
            <ac:spMk id="2" creationId="{00000000-0000-0000-0000-000000000000}"/>
          </ac:spMkLst>
        </pc:spChg>
        <pc:spChg chg="mod">
          <ac:chgData name="Dincer Konur" userId="0cb337efb386619d" providerId="LiveId" clId="{5BD569B1-74C3-4593-9EC2-60C3C8760E52}" dt="2019-07-31T19:11:32.696" v="419" actId="14"/>
          <ac:spMkLst>
            <pc:docMk/>
            <pc:sldMk cId="1519410439" sldId="707"/>
            <ac:spMk id="3" creationId="{00000000-0000-0000-0000-000000000000}"/>
          </ac:spMkLst>
        </pc:spChg>
        <pc:spChg chg="add mod">
          <ac:chgData name="Dincer Konur" userId="0cb337efb386619d" providerId="LiveId" clId="{5BD569B1-74C3-4593-9EC2-60C3C8760E52}" dt="2019-07-31T19:12:36.208" v="441" actId="113"/>
          <ac:spMkLst>
            <pc:docMk/>
            <pc:sldMk cId="1519410439" sldId="707"/>
            <ac:spMk id="6" creationId="{E72266EF-1900-4A02-9104-925BF84B6A87}"/>
          </ac:spMkLst>
        </pc:spChg>
        <pc:picChg chg="del">
          <ac:chgData name="Dincer Konur" userId="0cb337efb386619d" providerId="LiveId" clId="{5BD569B1-74C3-4593-9EC2-60C3C8760E52}" dt="2019-07-31T19:06:47.357" v="217" actId="478"/>
          <ac:picMkLst>
            <pc:docMk/>
            <pc:sldMk cId="1519410439" sldId="707"/>
            <ac:picMk id="4" creationId="{00000000-0000-0000-0000-000000000000}"/>
          </ac:picMkLst>
        </pc:picChg>
        <pc:picChg chg="add mod">
          <ac:chgData name="Dincer Konur" userId="0cb337efb386619d" providerId="LiveId" clId="{5BD569B1-74C3-4593-9EC2-60C3C8760E52}" dt="2019-07-31T19:11:40.925" v="421" actId="1076"/>
          <ac:picMkLst>
            <pc:docMk/>
            <pc:sldMk cId="1519410439" sldId="707"/>
            <ac:picMk id="5" creationId="{D4433F63-473F-4520-A908-59DF0BAD8F55}"/>
          </ac:picMkLst>
        </pc:picChg>
      </pc:sldChg>
      <pc:sldChg chg="delSp modSp add">
        <pc:chgData name="Dincer Konur" userId="0cb337efb386619d" providerId="LiveId" clId="{5BD569B1-74C3-4593-9EC2-60C3C8760E52}" dt="2019-07-30T16:31:15.942" v="177" actId="20577"/>
        <pc:sldMkLst>
          <pc:docMk/>
          <pc:sldMk cId="2366715501" sldId="708"/>
        </pc:sldMkLst>
        <pc:spChg chg="mod">
          <ac:chgData name="Dincer Konur" userId="0cb337efb386619d" providerId="LiveId" clId="{5BD569B1-74C3-4593-9EC2-60C3C8760E52}" dt="2019-07-30T16:31:15.942" v="177" actId="20577"/>
          <ac:spMkLst>
            <pc:docMk/>
            <pc:sldMk cId="2366715501" sldId="708"/>
            <ac:spMk id="2" creationId="{00000000-0000-0000-0000-000000000000}"/>
          </ac:spMkLst>
        </pc:spChg>
        <pc:spChg chg="mod">
          <ac:chgData name="Dincer Konur" userId="0cb337efb386619d" providerId="LiveId" clId="{5BD569B1-74C3-4593-9EC2-60C3C8760E52}" dt="2019-07-30T16:30:13.825" v="150" actId="20577"/>
          <ac:spMkLst>
            <pc:docMk/>
            <pc:sldMk cId="2366715501" sldId="708"/>
            <ac:spMk id="3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29:53.288" v="136" actId="478"/>
          <ac:spMkLst>
            <pc:docMk/>
            <pc:sldMk cId="2366715501" sldId="708"/>
            <ac:spMk id="5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29:52.006" v="135" actId="478"/>
          <ac:spMkLst>
            <pc:docMk/>
            <pc:sldMk cId="2366715501" sldId="708"/>
            <ac:spMk id="7" creationId="{00000000-0000-0000-0000-000000000000}"/>
          </ac:spMkLst>
        </pc:spChg>
        <pc:spChg chg="mod">
          <ac:chgData name="Dincer Konur" userId="0cb337efb386619d" providerId="LiveId" clId="{5BD569B1-74C3-4593-9EC2-60C3C8760E52}" dt="2019-07-30T16:30:34.734" v="160" actId="20577"/>
          <ac:spMkLst>
            <pc:docMk/>
            <pc:sldMk cId="2366715501" sldId="708"/>
            <ac:spMk id="8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29:56.117" v="138" actId="478"/>
          <ac:spMkLst>
            <pc:docMk/>
            <pc:sldMk cId="2366715501" sldId="708"/>
            <ac:spMk id="9" creationId="{3162BF6F-75FF-4673-A9CB-0DA9F6BB1552}"/>
          </ac:spMkLst>
        </pc:spChg>
        <pc:spChg chg="del">
          <ac:chgData name="Dincer Konur" userId="0cb337efb386619d" providerId="LiveId" clId="{5BD569B1-74C3-4593-9EC2-60C3C8760E52}" dt="2019-07-30T16:29:54.750" v="137" actId="478"/>
          <ac:spMkLst>
            <pc:docMk/>
            <pc:sldMk cId="2366715501" sldId="708"/>
            <ac:spMk id="10" creationId="{F19FBB87-98B6-499F-8329-DAEE1513B32D}"/>
          </ac:spMkLst>
        </pc:spChg>
      </pc:sldChg>
      <pc:sldChg chg="delSp modSp add">
        <pc:chgData name="Dincer Konur" userId="0cb337efb386619d" providerId="LiveId" clId="{5BD569B1-74C3-4593-9EC2-60C3C8760E52}" dt="2019-07-30T16:31:30.868" v="182" actId="207"/>
        <pc:sldMkLst>
          <pc:docMk/>
          <pc:sldMk cId="231179015" sldId="709"/>
        </pc:sldMkLst>
        <pc:spChg chg="mod">
          <ac:chgData name="Dincer Konur" userId="0cb337efb386619d" providerId="LiveId" clId="{5BD569B1-74C3-4593-9EC2-60C3C8760E52}" dt="2019-07-30T16:31:30.868" v="182" actId="207"/>
          <ac:spMkLst>
            <pc:docMk/>
            <pc:sldMk cId="231179015" sldId="709"/>
            <ac:spMk id="3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31:28.114" v="181" actId="478"/>
          <ac:spMkLst>
            <pc:docMk/>
            <pc:sldMk cId="231179015" sldId="709"/>
            <ac:spMk id="6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31:27.096" v="180" actId="478"/>
          <ac:spMkLst>
            <pc:docMk/>
            <pc:sldMk cId="231179015" sldId="709"/>
            <ac:spMk id="8" creationId="{00000000-0000-0000-0000-000000000000}"/>
          </ac:spMkLst>
        </pc:spChg>
      </pc:sldChg>
      <pc:sldChg chg="modSp add">
        <pc:chgData name="Dincer Konur" userId="0cb337efb386619d" providerId="LiveId" clId="{5BD569B1-74C3-4593-9EC2-60C3C8760E52}" dt="2019-07-30T16:31:50.711" v="185" actId="207"/>
        <pc:sldMkLst>
          <pc:docMk/>
          <pc:sldMk cId="2129707818" sldId="710"/>
        </pc:sldMkLst>
        <pc:spChg chg="mod">
          <ac:chgData name="Dincer Konur" userId="0cb337efb386619d" providerId="LiveId" clId="{5BD569B1-74C3-4593-9EC2-60C3C8760E52}" dt="2019-07-30T16:31:50.711" v="185" actId="207"/>
          <ac:spMkLst>
            <pc:docMk/>
            <pc:sldMk cId="2129707818" sldId="710"/>
            <ac:spMk id="3" creationId="{00000000-0000-0000-0000-000000000000}"/>
          </ac:spMkLst>
        </pc:spChg>
      </pc:sldChg>
      <pc:sldChg chg="delSp modSp add">
        <pc:chgData name="Dincer Konur" userId="0cb337efb386619d" providerId="LiveId" clId="{5BD569B1-74C3-4593-9EC2-60C3C8760E52}" dt="2019-07-30T16:32:47.618" v="215" actId="14"/>
        <pc:sldMkLst>
          <pc:docMk/>
          <pc:sldMk cId="992934062" sldId="711"/>
        </pc:sldMkLst>
        <pc:spChg chg="mod">
          <ac:chgData name="Dincer Konur" userId="0cb337efb386619d" providerId="LiveId" clId="{5BD569B1-74C3-4593-9EC2-60C3C8760E52}" dt="2019-07-30T16:32:47.618" v="215" actId="14"/>
          <ac:spMkLst>
            <pc:docMk/>
            <pc:sldMk cId="992934062" sldId="711"/>
            <ac:spMk id="3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32:34.894" v="200" actId="478"/>
          <ac:spMkLst>
            <pc:docMk/>
            <pc:sldMk cId="992934062" sldId="711"/>
            <ac:spMk id="5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32:34.894" v="200" actId="478"/>
          <ac:spMkLst>
            <pc:docMk/>
            <pc:sldMk cId="992934062" sldId="711"/>
            <ac:spMk id="6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32:34.894" v="200" actId="478"/>
          <ac:spMkLst>
            <pc:docMk/>
            <pc:sldMk cId="992934062" sldId="711"/>
            <ac:spMk id="7" creationId="{00000000-0000-0000-0000-000000000000}"/>
          </ac:spMkLst>
        </pc:spChg>
        <pc:spChg chg="del">
          <ac:chgData name="Dincer Konur" userId="0cb337efb386619d" providerId="LiveId" clId="{5BD569B1-74C3-4593-9EC2-60C3C8760E52}" dt="2019-07-30T16:32:34.894" v="200" actId="478"/>
          <ac:spMkLst>
            <pc:docMk/>
            <pc:sldMk cId="992934062" sldId="711"/>
            <ac:spMk id="8" creationId="{00000000-0000-0000-0000-000000000000}"/>
          </ac:spMkLst>
        </pc:spChg>
      </pc:sldChg>
      <pc:sldChg chg="addSp delSp modSp add modAnim">
        <pc:chgData name="Dincer Konur" userId="0cb337efb386619d" providerId="LiveId" clId="{5BD569B1-74C3-4593-9EC2-60C3C8760E52}" dt="2019-07-31T20:54:16.057" v="2921"/>
        <pc:sldMkLst>
          <pc:docMk/>
          <pc:sldMk cId="517848383" sldId="712"/>
        </pc:sldMkLst>
        <pc:spChg chg="mod">
          <ac:chgData name="Dincer Konur" userId="0cb337efb386619d" providerId="LiveId" clId="{5BD569B1-74C3-4593-9EC2-60C3C8760E52}" dt="2019-07-30T16:32:27.670" v="199" actId="20577"/>
          <ac:spMkLst>
            <pc:docMk/>
            <pc:sldMk cId="517848383" sldId="712"/>
            <ac:spMk id="2" creationId="{00000000-0000-0000-0000-000000000000}"/>
          </ac:spMkLst>
        </pc:spChg>
        <pc:spChg chg="mod">
          <ac:chgData name="Dincer Konur" userId="0cb337efb386619d" providerId="LiveId" clId="{5BD569B1-74C3-4593-9EC2-60C3C8760E52}" dt="2019-07-31T20:54:16.057" v="2921"/>
          <ac:spMkLst>
            <pc:docMk/>
            <pc:sldMk cId="517848383" sldId="712"/>
            <ac:spMk id="3" creationId="{00000000-0000-0000-0000-000000000000}"/>
          </ac:spMkLst>
        </pc:spChg>
        <pc:spChg chg="add del mod">
          <ac:chgData name="Dincer Konur" userId="0cb337efb386619d" providerId="LiveId" clId="{5BD569B1-74C3-4593-9EC2-60C3C8760E52}" dt="2019-07-31T20:52:31.234" v="2815"/>
          <ac:spMkLst>
            <pc:docMk/>
            <pc:sldMk cId="517848383" sldId="712"/>
            <ac:spMk id="4" creationId="{9C187AFC-5013-4D8B-8996-FF634417804D}"/>
          </ac:spMkLst>
        </pc:spChg>
        <pc:picChg chg="del">
          <ac:chgData name="Dincer Konur" userId="0cb337efb386619d" providerId="LiveId" clId="{5BD569B1-74C3-4593-9EC2-60C3C8760E52}" dt="2019-07-31T20:42:05.298" v="2413" actId="478"/>
          <ac:picMkLst>
            <pc:docMk/>
            <pc:sldMk cId="517848383" sldId="712"/>
            <ac:picMk id="13314" creationId="{00000000-0000-0000-0000-000000000000}"/>
          </ac:picMkLst>
        </pc:picChg>
        <pc:picChg chg="del">
          <ac:chgData name="Dincer Konur" userId="0cb337efb386619d" providerId="LiveId" clId="{5BD569B1-74C3-4593-9EC2-60C3C8760E52}" dt="2019-07-31T20:42:07.826" v="2415" actId="478"/>
          <ac:picMkLst>
            <pc:docMk/>
            <pc:sldMk cId="517848383" sldId="712"/>
            <ac:picMk id="13315" creationId="{00000000-0000-0000-0000-000000000000}"/>
          </ac:picMkLst>
        </pc:picChg>
      </pc:sldChg>
      <pc:sldChg chg="addSp delSp modSp add delAnim modAnim">
        <pc:chgData name="Dincer Konur" userId="0cb337efb386619d" providerId="LiveId" clId="{5BD569B1-74C3-4593-9EC2-60C3C8760E52}" dt="2019-08-03T00:45:30.927" v="4377"/>
        <pc:sldMkLst>
          <pc:docMk/>
          <pc:sldMk cId="3667583221" sldId="713"/>
        </pc:sldMkLst>
        <pc:spChg chg="mod">
          <ac:chgData name="Dincer Konur" userId="0cb337efb386619d" providerId="LiveId" clId="{5BD569B1-74C3-4593-9EC2-60C3C8760E52}" dt="2019-07-31T19:15:05.996" v="631" actId="20577"/>
          <ac:spMkLst>
            <pc:docMk/>
            <pc:sldMk cId="3667583221" sldId="713"/>
            <ac:spMk id="3" creationId="{00000000-0000-0000-0000-000000000000}"/>
          </ac:spMkLst>
        </pc:spChg>
        <pc:spChg chg="add del">
          <ac:chgData name="Dincer Konur" userId="0cb337efb386619d" providerId="LiveId" clId="{5BD569B1-74C3-4593-9EC2-60C3C8760E52}" dt="2019-07-31T19:13:07.423" v="444"/>
          <ac:spMkLst>
            <pc:docMk/>
            <pc:sldMk cId="3667583221" sldId="713"/>
            <ac:spMk id="4" creationId="{796C2C22-772A-463C-8CCF-C023F3EC311C}"/>
          </ac:spMkLst>
        </pc:spChg>
        <pc:spChg chg="del">
          <ac:chgData name="Dincer Konur" userId="0cb337efb386619d" providerId="LiveId" clId="{5BD569B1-74C3-4593-9EC2-60C3C8760E52}" dt="2019-07-31T19:12:29.523" v="439" actId="478"/>
          <ac:spMkLst>
            <pc:docMk/>
            <pc:sldMk cId="3667583221" sldId="713"/>
            <ac:spMk id="6" creationId="{E72266EF-1900-4A02-9104-925BF84B6A87}"/>
          </ac:spMkLst>
        </pc:spChg>
        <pc:spChg chg="add del">
          <ac:chgData name="Dincer Konur" userId="0cb337efb386619d" providerId="LiveId" clId="{5BD569B1-74C3-4593-9EC2-60C3C8760E52}" dt="2019-07-31T19:13:10.942" v="446"/>
          <ac:spMkLst>
            <pc:docMk/>
            <pc:sldMk cId="3667583221" sldId="713"/>
            <ac:spMk id="7" creationId="{836368E8-5B44-4367-8361-444130835885}"/>
          </ac:spMkLst>
        </pc:spChg>
        <pc:spChg chg="add del">
          <ac:chgData name="Dincer Konur" userId="0cb337efb386619d" providerId="LiveId" clId="{5BD569B1-74C3-4593-9EC2-60C3C8760E52}" dt="2019-07-31T19:13:14.704" v="449"/>
          <ac:spMkLst>
            <pc:docMk/>
            <pc:sldMk cId="3667583221" sldId="713"/>
            <ac:spMk id="8" creationId="{6629281E-7DB6-400C-98BF-32097C0781CF}"/>
          </ac:spMkLst>
        </pc:spChg>
        <pc:picChg chg="del">
          <ac:chgData name="Dincer Konur" userId="0cb337efb386619d" providerId="LiveId" clId="{5BD569B1-74C3-4593-9EC2-60C3C8760E52}" dt="2019-07-31T19:12:26.281" v="438" actId="478"/>
          <ac:picMkLst>
            <pc:docMk/>
            <pc:sldMk cId="3667583221" sldId="713"/>
            <ac:picMk id="5" creationId="{D4433F63-473F-4520-A908-59DF0BAD8F55}"/>
          </ac:picMkLst>
        </pc:picChg>
      </pc:sldChg>
      <pc:sldChg chg="addSp modSp add modAnim">
        <pc:chgData name="Dincer Konur" userId="0cb337efb386619d" providerId="LiveId" clId="{5BD569B1-74C3-4593-9EC2-60C3C8760E52}" dt="2019-08-03T00:46:35.146" v="4413"/>
        <pc:sldMkLst>
          <pc:docMk/>
          <pc:sldMk cId="2531153111" sldId="714"/>
        </pc:sldMkLst>
        <pc:spChg chg="mod">
          <ac:chgData name="Dincer Konur" userId="0cb337efb386619d" providerId="LiveId" clId="{5BD569B1-74C3-4593-9EC2-60C3C8760E52}" dt="2019-08-03T00:45:52.410" v="4405" actId="20577"/>
          <ac:spMkLst>
            <pc:docMk/>
            <pc:sldMk cId="2531153111" sldId="714"/>
            <ac:spMk id="3" creationId="{00000000-0000-0000-0000-000000000000}"/>
          </ac:spMkLst>
        </pc:spChg>
        <pc:spChg chg="add mod">
          <ac:chgData name="Dincer Konur" userId="0cb337efb386619d" providerId="LiveId" clId="{5BD569B1-74C3-4593-9EC2-60C3C8760E52}" dt="2019-07-31T19:19:40.886" v="706" actId="1076"/>
          <ac:spMkLst>
            <pc:docMk/>
            <pc:sldMk cId="2531153111" sldId="714"/>
            <ac:spMk id="4" creationId="{6344BBD3-DC45-4B00-8B9D-2941D29A07E5}"/>
          </ac:spMkLst>
        </pc:spChg>
      </pc:sldChg>
      <pc:sldChg chg="addSp delSp modSp add delAnim modAnim">
        <pc:chgData name="Dincer Konur" userId="0cb337efb386619d" providerId="LiveId" clId="{5BD569B1-74C3-4593-9EC2-60C3C8760E52}" dt="2019-08-03T00:47:32.023" v="4416"/>
        <pc:sldMkLst>
          <pc:docMk/>
          <pc:sldMk cId="1006973075" sldId="715"/>
        </pc:sldMkLst>
        <pc:spChg chg="mod">
          <ac:chgData name="Dincer Konur" userId="0cb337efb386619d" providerId="LiveId" clId="{5BD569B1-74C3-4593-9EC2-60C3C8760E52}" dt="2019-07-31T19:41:52.237" v="1247" actId="20577"/>
          <ac:spMkLst>
            <pc:docMk/>
            <pc:sldMk cId="1006973075" sldId="715"/>
            <ac:spMk id="3" creationId="{00000000-0000-0000-0000-000000000000}"/>
          </ac:spMkLst>
        </pc:spChg>
        <pc:spChg chg="del">
          <ac:chgData name="Dincer Konur" userId="0cb337efb386619d" providerId="LiveId" clId="{5BD569B1-74C3-4593-9EC2-60C3C8760E52}" dt="2019-07-31T19:42:00.427" v="1248" actId="478"/>
          <ac:spMkLst>
            <pc:docMk/>
            <pc:sldMk cId="1006973075" sldId="715"/>
            <ac:spMk id="4" creationId="{6344BBD3-DC45-4B00-8B9D-2941D29A07E5}"/>
          </ac:spMkLst>
        </pc:spChg>
        <pc:spChg chg="add mod">
          <ac:chgData name="Dincer Konur" userId="0cb337efb386619d" providerId="LiveId" clId="{5BD569B1-74C3-4593-9EC2-60C3C8760E52}" dt="2019-07-31T19:49:12.356" v="1466" actId="207"/>
          <ac:spMkLst>
            <pc:docMk/>
            <pc:sldMk cId="1006973075" sldId="715"/>
            <ac:spMk id="7" creationId="{A26A413F-749B-4980-A382-6B7F3964FFE0}"/>
          </ac:spMkLst>
        </pc:spChg>
        <pc:spChg chg="add mod">
          <ac:chgData name="Dincer Konur" userId="0cb337efb386619d" providerId="LiveId" clId="{5BD569B1-74C3-4593-9EC2-60C3C8760E52}" dt="2019-07-31T19:49:07.001" v="1465" actId="207"/>
          <ac:spMkLst>
            <pc:docMk/>
            <pc:sldMk cId="1006973075" sldId="715"/>
            <ac:spMk id="8" creationId="{DD3D35B1-540A-4906-A032-2EEB413F4F89}"/>
          </ac:spMkLst>
        </pc:spChg>
        <pc:picChg chg="add del mod">
          <ac:chgData name="Dincer Konur" userId="0cb337efb386619d" providerId="LiveId" clId="{5BD569B1-74C3-4593-9EC2-60C3C8760E52}" dt="2019-07-31T19:46:10.002" v="1252" actId="478"/>
          <ac:picMkLst>
            <pc:docMk/>
            <pc:sldMk cId="1006973075" sldId="715"/>
            <ac:picMk id="5" creationId="{6199A70F-02E9-4789-8987-AA9D9BFE9D53}"/>
          </ac:picMkLst>
        </pc:picChg>
        <pc:picChg chg="add mod">
          <ac:chgData name="Dincer Konur" userId="0cb337efb386619d" providerId="LiveId" clId="{5BD569B1-74C3-4593-9EC2-60C3C8760E52}" dt="2019-07-31T19:46:20.704" v="1255" actId="1076"/>
          <ac:picMkLst>
            <pc:docMk/>
            <pc:sldMk cId="1006973075" sldId="715"/>
            <ac:picMk id="6" creationId="{2BB5F1C3-AE77-482F-B408-0DFC3B06504A}"/>
          </ac:picMkLst>
        </pc:picChg>
        <pc:picChg chg="add del">
          <ac:chgData name="Dincer Konur" userId="0cb337efb386619d" providerId="LiveId" clId="{5BD569B1-74C3-4593-9EC2-60C3C8760E52}" dt="2019-07-31T20:02:27.080" v="1469" actId="478"/>
          <ac:picMkLst>
            <pc:docMk/>
            <pc:sldMk cId="1006973075" sldId="715"/>
            <ac:picMk id="9" creationId="{CC135DC8-8F82-4E3F-9187-5C883AFF1B6F}"/>
          </ac:picMkLst>
        </pc:picChg>
      </pc:sldChg>
      <pc:sldChg chg="addSp delSp modSp add modAnim">
        <pc:chgData name="Dincer Konur" userId="0cb337efb386619d" providerId="LiveId" clId="{5BD569B1-74C3-4593-9EC2-60C3C8760E52}" dt="2019-08-03T00:49:19.840" v="4449" actId="20577"/>
        <pc:sldMkLst>
          <pc:docMk/>
          <pc:sldMk cId="2936801509" sldId="716"/>
        </pc:sldMkLst>
        <pc:spChg chg="mod">
          <ac:chgData name="Dincer Konur" userId="0cb337efb386619d" providerId="LiveId" clId="{5BD569B1-74C3-4593-9EC2-60C3C8760E52}" dt="2019-08-03T00:49:19.840" v="4449" actId="20577"/>
          <ac:spMkLst>
            <pc:docMk/>
            <pc:sldMk cId="2936801509" sldId="716"/>
            <ac:spMk id="3" creationId="{00000000-0000-0000-0000-000000000000}"/>
          </ac:spMkLst>
        </pc:spChg>
        <pc:spChg chg="mod ord">
          <ac:chgData name="Dincer Konur" userId="0cb337efb386619d" providerId="LiveId" clId="{5BD569B1-74C3-4593-9EC2-60C3C8760E52}" dt="2019-07-31T20:03:25.099" v="1540" actId="14100"/>
          <ac:spMkLst>
            <pc:docMk/>
            <pc:sldMk cId="2936801509" sldId="716"/>
            <ac:spMk id="7" creationId="{A26A413F-749B-4980-A382-6B7F3964FFE0}"/>
          </ac:spMkLst>
        </pc:spChg>
        <pc:spChg chg="del">
          <ac:chgData name="Dincer Konur" userId="0cb337efb386619d" providerId="LiveId" clId="{5BD569B1-74C3-4593-9EC2-60C3C8760E52}" dt="2019-07-31T20:02:39.713" v="1473" actId="478"/>
          <ac:spMkLst>
            <pc:docMk/>
            <pc:sldMk cId="2936801509" sldId="716"/>
            <ac:spMk id="8" creationId="{DD3D35B1-540A-4906-A032-2EEB413F4F89}"/>
          </ac:spMkLst>
        </pc:spChg>
        <pc:spChg chg="add mod">
          <ac:chgData name="Dincer Konur" userId="0cb337efb386619d" providerId="LiveId" clId="{5BD569B1-74C3-4593-9EC2-60C3C8760E52}" dt="2019-07-31T20:05:28.356" v="1596" actId="20577"/>
          <ac:spMkLst>
            <pc:docMk/>
            <pc:sldMk cId="2936801509" sldId="716"/>
            <ac:spMk id="10" creationId="{875BA862-8CF2-4614-BCF4-F29C6E740C08}"/>
          </ac:spMkLst>
        </pc:spChg>
        <pc:spChg chg="add mod">
          <ac:chgData name="Dincer Konur" userId="0cb337efb386619d" providerId="LiveId" clId="{5BD569B1-74C3-4593-9EC2-60C3C8760E52}" dt="2019-07-31T20:06:59.298" v="1688" actId="5793"/>
          <ac:spMkLst>
            <pc:docMk/>
            <pc:sldMk cId="2936801509" sldId="716"/>
            <ac:spMk id="11" creationId="{289B0ACC-0493-40F3-8A89-05D45FB31E8A}"/>
          </ac:spMkLst>
        </pc:spChg>
        <pc:picChg chg="add mod">
          <ac:chgData name="Dincer Konur" userId="0cb337efb386619d" providerId="LiveId" clId="{5BD569B1-74C3-4593-9EC2-60C3C8760E52}" dt="2019-07-31T20:05:32.676" v="1597" actId="1076"/>
          <ac:picMkLst>
            <pc:docMk/>
            <pc:sldMk cId="2936801509" sldId="716"/>
            <ac:picMk id="4" creationId="{B586BFE6-C30D-4892-907E-2D5728281B9E}"/>
          </ac:picMkLst>
        </pc:picChg>
        <pc:picChg chg="del">
          <ac:chgData name="Dincer Konur" userId="0cb337efb386619d" providerId="LiveId" clId="{5BD569B1-74C3-4593-9EC2-60C3C8760E52}" dt="2019-07-31T20:02:31.578" v="1470" actId="478"/>
          <ac:picMkLst>
            <pc:docMk/>
            <pc:sldMk cId="2936801509" sldId="716"/>
            <ac:picMk id="6" creationId="{2BB5F1C3-AE77-482F-B408-0DFC3B06504A}"/>
          </ac:picMkLst>
        </pc:picChg>
        <pc:picChg chg="mod">
          <ac:chgData name="Dincer Konur" userId="0cb337efb386619d" providerId="LiveId" clId="{5BD569B1-74C3-4593-9EC2-60C3C8760E52}" dt="2019-07-31T20:02:36.115" v="1472" actId="1076"/>
          <ac:picMkLst>
            <pc:docMk/>
            <pc:sldMk cId="2936801509" sldId="716"/>
            <ac:picMk id="9" creationId="{CC135DC8-8F82-4E3F-9187-5C883AFF1B6F}"/>
          </ac:picMkLst>
        </pc:picChg>
      </pc:sldChg>
      <pc:sldChg chg="addSp delSp modSp add modAnim">
        <pc:chgData name="Dincer Konur" userId="0cb337efb386619d" providerId="LiveId" clId="{5BD569B1-74C3-4593-9EC2-60C3C8760E52}" dt="2019-08-03T01:23:41.359" v="4459"/>
        <pc:sldMkLst>
          <pc:docMk/>
          <pc:sldMk cId="2127903492" sldId="717"/>
        </pc:sldMkLst>
        <pc:spChg chg="mod">
          <ac:chgData name="Dincer Konur" userId="0cb337efb386619d" providerId="LiveId" clId="{5BD569B1-74C3-4593-9EC2-60C3C8760E52}" dt="2019-07-31T20:12:32.563" v="1736" actId="20577"/>
          <ac:spMkLst>
            <pc:docMk/>
            <pc:sldMk cId="2127903492" sldId="717"/>
            <ac:spMk id="3" creationId="{00000000-0000-0000-0000-000000000000}"/>
          </ac:spMkLst>
        </pc:spChg>
        <pc:spChg chg="del">
          <ac:chgData name="Dincer Konur" userId="0cb337efb386619d" providerId="LiveId" clId="{5BD569B1-74C3-4593-9EC2-60C3C8760E52}" dt="2019-07-31T20:07:11.079" v="1690" actId="478"/>
          <ac:spMkLst>
            <pc:docMk/>
            <pc:sldMk cId="2127903492" sldId="717"/>
            <ac:spMk id="7" creationId="{A26A413F-749B-4980-A382-6B7F3964FFE0}"/>
          </ac:spMkLst>
        </pc:spChg>
        <pc:spChg chg="add mod">
          <ac:chgData name="Dincer Konur" userId="0cb337efb386619d" providerId="LiveId" clId="{5BD569B1-74C3-4593-9EC2-60C3C8760E52}" dt="2019-08-03T01:23:41.359" v="4459"/>
          <ac:spMkLst>
            <pc:docMk/>
            <pc:sldMk cId="2127903492" sldId="717"/>
            <ac:spMk id="8" creationId="{B0C8FA4F-C62F-4EB3-A207-6F45BBEAF4DA}"/>
          </ac:spMkLst>
        </pc:spChg>
        <pc:spChg chg="del">
          <ac:chgData name="Dincer Konur" userId="0cb337efb386619d" providerId="LiveId" clId="{5BD569B1-74C3-4593-9EC2-60C3C8760E52}" dt="2019-07-31T20:07:09.666" v="1689" actId="478"/>
          <ac:spMkLst>
            <pc:docMk/>
            <pc:sldMk cId="2127903492" sldId="717"/>
            <ac:spMk id="10" creationId="{875BA862-8CF2-4614-BCF4-F29C6E740C08}"/>
          </ac:spMkLst>
        </pc:spChg>
        <pc:spChg chg="add mod">
          <ac:chgData name="Dincer Konur" userId="0cb337efb386619d" providerId="LiveId" clId="{5BD569B1-74C3-4593-9EC2-60C3C8760E52}" dt="2019-07-31T20:13:47.832" v="1909" actId="14100"/>
          <ac:spMkLst>
            <pc:docMk/>
            <pc:sldMk cId="2127903492" sldId="717"/>
            <ac:spMk id="11" creationId="{E4438268-F3FB-46F9-8448-E093499EF902}"/>
          </ac:spMkLst>
        </pc:spChg>
        <pc:spChg chg="add mod">
          <ac:chgData name="Dincer Konur" userId="0cb337efb386619d" providerId="LiveId" clId="{5BD569B1-74C3-4593-9EC2-60C3C8760E52}" dt="2019-07-31T20:14:32.137" v="2045" actId="313"/>
          <ac:spMkLst>
            <pc:docMk/>
            <pc:sldMk cId="2127903492" sldId="717"/>
            <ac:spMk id="12" creationId="{2AE77DAB-3FE9-4876-B324-D455DA29ED82}"/>
          </ac:spMkLst>
        </pc:spChg>
        <pc:spChg chg="add mod">
          <ac:chgData name="Dincer Konur" userId="0cb337efb386619d" providerId="LiveId" clId="{5BD569B1-74C3-4593-9EC2-60C3C8760E52}" dt="2019-07-31T20:15:00.358" v="2076" actId="14100"/>
          <ac:spMkLst>
            <pc:docMk/>
            <pc:sldMk cId="2127903492" sldId="717"/>
            <ac:spMk id="13" creationId="{1C0F6416-27BF-401E-883E-F83208E986F1}"/>
          </ac:spMkLst>
        </pc:spChg>
        <pc:spChg chg="add mod">
          <ac:chgData name="Dincer Konur" userId="0cb337efb386619d" providerId="LiveId" clId="{5BD569B1-74C3-4593-9EC2-60C3C8760E52}" dt="2019-07-31T20:15:43.480" v="2182" actId="1076"/>
          <ac:spMkLst>
            <pc:docMk/>
            <pc:sldMk cId="2127903492" sldId="717"/>
            <ac:spMk id="14" creationId="{1B39E296-815C-4528-AB7C-4E2CFF96C863}"/>
          </ac:spMkLst>
        </pc:spChg>
        <pc:picChg chg="del">
          <ac:chgData name="Dincer Konur" userId="0cb337efb386619d" providerId="LiveId" clId="{5BD569B1-74C3-4593-9EC2-60C3C8760E52}" dt="2019-07-31T20:07:13.753" v="1692" actId="478"/>
          <ac:picMkLst>
            <pc:docMk/>
            <pc:sldMk cId="2127903492" sldId="717"/>
            <ac:picMk id="4" creationId="{B586BFE6-C30D-4892-907E-2D5728281B9E}"/>
          </ac:picMkLst>
        </pc:picChg>
        <pc:picChg chg="add mod">
          <ac:chgData name="Dincer Konur" userId="0cb337efb386619d" providerId="LiveId" clId="{5BD569B1-74C3-4593-9EC2-60C3C8760E52}" dt="2019-07-31T20:12:40.900" v="1739" actId="1076"/>
          <ac:picMkLst>
            <pc:docMk/>
            <pc:sldMk cId="2127903492" sldId="717"/>
            <ac:picMk id="5" creationId="{A5EB1580-8815-4B6A-A676-1D06CD3B2D24}"/>
          </ac:picMkLst>
        </pc:picChg>
        <pc:picChg chg="del">
          <ac:chgData name="Dincer Konur" userId="0cb337efb386619d" providerId="LiveId" clId="{5BD569B1-74C3-4593-9EC2-60C3C8760E52}" dt="2019-07-31T20:07:12.263" v="1691" actId="478"/>
          <ac:picMkLst>
            <pc:docMk/>
            <pc:sldMk cId="2127903492" sldId="717"/>
            <ac:picMk id="9" creationId="{CC135DC8-8F82-4E3F-9187-5C883AFF1B6F}"/>
          </ac:picMkLst>
        </pc:picChg>
      </pc:sldChg>
      <pc:sldChg chg="addSp delSp modSp add delAnim modAnim">
        <pc:chgData name="Dincer Konur" userId="0cb337efb386619d" providerId="LiveId" clId="{5BD569B1-74C3-4593-9EC2-60C3C8760E52}" dt="2019-08-03T01:23:53.883" v="4460"/>
        <pc:sldMkLst>
          <pc:docMk/>
          <pc:sldMk cId="4285146431" sldId="718"/>
        </pc:sldMkLst>
        <pc:spChg chg="mod">
          <ac:chgData name="Dincer Konur" userId="0cb337efb386619d" providerId="LiveId" clId="{5BD569B1-74C3-4593-9EC2-60C3C8760E52}" dt="2019-08-03T01:23:53.883" v="4460"/>
          <ac:spMkLst>
            <pc:docMk/>
            <pc:sldMk cId="4285146431" sldId="718"/>
            <ac:spMk id="8" creationId="{B0C8FA4F-C62F-4EB3-A207-6F45BBEAF4DA}"/>
          </ac:spMkLst>
        </pc:spChg>
        <pc:spChg chg="mod">
          <ac:chgData name="Dincer Konur" userId="0cb337efb386619d" providerId="LiveId" clId="{5BD569B1-74C3-4593-9EC2-60C3C8760E52}" dt="2019-07-31T20:18:13.915" v="2275" actId="5793"/>
          <ac:spMkLst>
            <pc:docMk/>
            <pc:sldMk cId="4285146431" sldId="718"/>
            <ac:spMk id="11" creationId="{E4438268-F3FB-46F9-8448-E093499EF902}"/>
          </ac:spMkLst>
        </pc:spChg>
        <pc:spChg chg="mod">
          <ac:chgData name="Dincer Konur" userId="0cb337efb386619d" providerId="LiveId" clId="{5BD569B1-74C3-4593-9EC2-60C3C8760E52}" dt="2019-07-31T20:18:53.660" v="2412" actId="14100"/>
          <ac:spMkLst>
            <pc:docMk/>
            <pc:sldMk cId="4285146431" sldId="718"/>
            <ac:spMk id="12" creationId="{2AE77DAB-3FE9-4876-B324-D455DA29ED82}"/>
          </ac:spMkLst>
        </pc:spChg>
        <pc:spChg chg="del">
          <ac:chgData name="Dincer Konur" userId="0cb337efb386619d" providerId="LiveId" clId="{5BD569B1-74C3-4593-9EC2-60C3C8760E52}" dt="2019-07-31T20:17:09.328" v="2186" actId="478"/>
          <ac:spMkLst>
            <pc:docMk/>
            <pc:sldMk cId="4285146431" sldId="718"/>
            <ac:spMk id="13" creationId="{1C0F6416-27BF-401E-883E-F83208E986F1}"/>
          </ac:spMkLst>
        </pc:spChg>
        <pc:spChg chg="del">
          <ac:chgData name="Dincer Konur" userId="0cb337efb386619d" providerId="LiveId" clId="{5BD569B1-74C3-4593-9EC2-60C3C8760E52}" dt="2019-07-31T20:17:04.886" v="2184" actId="478"/>
          <ac:spMkLst>
            <pc:docMk/>
            <pc:sldMk cId="4285146431" sldId="718"/>
            <ac:spMk id="14" creationId="{1B39E296-815C-4528-AB7C-4E2CFF96C863}"/>
          </ac:spMkLst>
        </pc:spChg>
        <pc:picChg chg="add mod ord">
          <ac:chgData name="Dincer Konur" userId="0cb337efb386619d" providerId="LiveId" clId="{5BD569B1-74C3-4593-9EC2-60C3C8760E52}" dt="2019-07-31T20:17:37.423" v="2190" actId="167"/>
          <ac:picMkLst>
            <pc:docMk/>
            <pc:sldMk cId="4285146431" sldId="718"/>
            <ac:picMk id="4" creationId="{964635C9-58C4-43C2-AA52-1D89FCE6C43A}"/>
          </ac:picMkLst>
        </pc:picChg>
        <pc:picChg chg="del">
          <ac:chgData name="Dincer Konur" userId="0cb337efb386619d" providerId="LiveId" clId="{5BD569B1-74C3-4593-9EC2-60C3C8760E52}" dt="2019-07-31T20:17:05.698" v="2185" actId="478"/>
          <ac:picMkLst>
            <pc:docMk/>
            <pc:sldMk cId="4285146431" sldId="718"/>
            <ac:picMk id="5" creationId="{A5EB1580-8815-4B6A-A676-1D06CD3B2D24}"/>
          </ac:picMkLst>
        </pc:picChg>
      </pc:sldChg>
      <pc:sldChg chg="addSp modSp add">
        <pc:chgData name="Dincer Konur" userId="0cb337efb386619d" providerId="LiveId" clId="{5BD569B1-74C3-4593-9EC2-60C3C8760E52}" dt="2019-07-31T21:08:29.172" v="3294" actId="1076"/>
        <pc:sldMkLst>
          <pc:docMk/>
          <pc:sldMk cId="4283292556" sldId="719"/>
        </pc:sldMkLst>
        <pc:spChg chg="mod">
          <ac:chgData name="Dincer Konur" userId="0cb337efb386619d" providerId="LiveId" clId="{5BD569B1-74C3-4593-9EC2-60C3C8760E52}" dt="2019-07-31T20:58:14.007" v="3199" actId="20577"/>
          <ac:spMkLst>
            <pc:docMk/>
            <pc:sldMk cId="4283292556" sldId="719"/>
            <ac:spMk id="3" creationId="{00000000-0000-0000-0000-000000000000}"/>
          </ac:spMkLst>
        </pc:spChg>
        <pc:spChg chg="add mod">
          <ac:chgData name="Dincer Konur" userId="0cb337efb386619d" providerId="LiveId" clId="{5BD569B1-74C3-4593-9EC2-60C3C8760E52}" dt="2019-07-31T20:57:16.879" v="3152" actId="14100"/>
          <ac:spMkLst>
            <pc:docMk/>
            <pc:sldMk cId="4283292556" sldId="719"/>
            <ac:spMk id="5" creationId="{F49275B2-11C7-49A2-B006-20B45ECCDDCA}"/>
          </ac:spMkLst>
        </pc:spChg>
        <pc:spChg chg="add mod">
          <ac:chgData name="Dincer Konur" userId="0cb337efb386619d" providerId="LiveId" clId="{5BD569B1-74C3-4593-9EC2-60C3C8760E52}" dt="2019-07-31T20:57:24.239" v="3167" actId="20577"/>
          <ac:spMkLst>
            <pc:docMk/>
            <pc:sldMk cId="4283292556" sldId="719"/>
            <ac:spMk id="6" creationId="{A524E390-1654-4F49-B7E4-34B1A1055BF9}"/>
          </ac:spMkLst>
        </pc:spChg>
        <pc:spChg chg="add mod">
          <ac:chgData name="Dincer Konur" userId="0cb337efb386619d" providerId="LiveId" clId="{5BD569B1-74C3-4593-9EC2-60C3C8760E52}" dt="2019-07-31T20:58:41.604" v="3282" actId="114"/>
          <ac:spMkLst>
            <pc:docMk/>
            <pc:sldMk cId="4283292556" sldId="719"/>
            <ac:spMk id="7" creationId="{B0D69140-36E3-434F-B1AC-EDFC4470CC12}"/>
          </ac:spMkLst>
        </pc:spChg>
        <pc:spChg chg="add mod">
          <ac:chgData name="Dincer Konur" userId="0cb337efb386619d" providerId="LiveId" clId="{5BD569B1-74C3-4593-9EC2-60C3C8760E52}" dt="2019-07-31T21:08:29.172" v="3294" actId="1076"/>
          <ac:spMkLst>
            <pc:docMk/>
            <pc:sldMk cId="4283292556" sldId="719"/>
            <ac:spMk id="8" creationId="{E1085079-F1BF-4759-BA6D-841AFEA22A41}"/>
          </ac:spMkLst>
        </pc:spChg>
        <pc:picChg chg="add mod">
          <ac:chgData name="Dincer Konur" userId="0cb337efb386619d" providerId="LiveId" clId="{5BD569B1-74C3-4593-9EC2-60C3C8760E52}" dt="2019-07-31T20:57:00.234" v="3149" actId="1076"/>
          <ac:picMkLst>
            <pc:docMk/>
            <pc:sldMk cId="4283292556" sldId="719"/>
            <ac:picMk id="4" creationId="{5E66AED2-1D09-45E4-BC92-93953F09E50B}"/>
          </ac:picMkLst>
        </pc:picChg>
      </pc:sldChg>
      <pc:sldChg chg="addSp delSp modSp add modAnim">
        <pc:chgData name="Dincer Konur" userId="0cb337efb386619d" providerId="LiveId" clId="{5BD569B1-74C3-4593-9EC2-60C3C8760E52}" dt="2019-07-31T21:25:28.027" v="4052" actId="14100"/>
        <pc:sldMkLst>
          <pc:docMk/>
          <pc:sldMk cId="584262458" sldId="720"/>
        </pc:sldMkLst>
        <pc:spChg chg="mod">
          <ac:chgData name="Dincer Konur" userId="0cb337efb386619d" providerId="LiveId" clId="{5BD569B1-74C3-4593-9EC2-60C3C8760E52}" dt="2019-07-31T21:23:04.805" v="3914" actId="20577"/>
          <ac:spMkLst>
            <pc:docMk/>
            <pc:sldMk cId="584262458" sldId="720"/>
            <ac:spMk id="3" creationId="{00000000-0000-0000-0000-000000000000}"/>
          </ac:spMkLst>
        </pc:spChg>
        <pc:spChg chg="del">
          <ac:chgData name="Dincer Konur" userId="0cb337efb386619d" providerId="LiveId" clId="{5BD569B1-74C3-4593-9EC2-60C3C8760E52}" dt="2019-07-31T21:09:33.374" v="3296" actId="478"/>
          <ac:spMkLst>
            <pc:docMk/>
            <pc:sldMk cId="584262458" sldId="720"/>
            <ac:spMk id="5" creationId="{F49275B2-11C7-49A2-B006-20B45ECCDDCA}"/>
          </ac:spMkLst>
        </pc:spChg>
        <pc:spChg chg="del">
          <ac:chgData name="Dincer Konur" userId="0cb337efb386619d" providerId="LiveId" clId="{5BD569B1-74C3-4593-9EC2-60C3C8760E52}" dt="2019-07-31T21:09:33.374" v="3296" actId="478"/>
          <ac:spMkLst>
            <pc:docMk/>
            <pc:sldMk cId="584262458" sldId="720"/>
            <ac:spMk id="6" creationId="{A524E390-1654-4F49-B7E4-34B1A1055BF9}"/>
          </ac:spMkLst>
        </pc:spChg>
        <pc:spChg chg="del">
          <ac:chgData name="Dincer Konur" userId="0cb337efb386619d" providerId="LiveId" clId="{5BD569B1-74C3-4593-9EC2-60C3C8760E52}" dt="2019-07-31T21:09:33.374" v="3296" actId="478"/>
          <ac:spMkLst>
            <pc:docMk/>
            <pc:sldMk cId="584262458" sldId="720"/>
            <ac:spMk id="7" creationId="{B0D69140-36E3-434F-B1AC-EDFC4470CC12}"/>
          </ac:spMkLst>
        </pc:spChg>
        <pc:spChg chg="del">
          <ac:chgData name="Dincer Konur" userId="0cb337efb386619d" providerId="LiveId" clId="{5BD569B1-74C3-4593-9EC2-60C3C8760E52}" dt="2019-07-31T21:09:33.374" v="3296" actId="478"/>
          <ac:spMkLst>
            <pc:docMk/>
            <pc:sldMk cId="584262458" sldId="720"/>
            <ac:spMk id="8" creationId="{E1085079-F1BF-4759-BA6D-841AFEA22A41}"/>
          </ac:spMkLst>
        </pc:spChg>
        <pc:spChg chg="add mod">
          <ac:chgData name="Dincer Konur" userId="0cb337efb386619d" providerId="LiveId" clId="{5BD569B1-74C3-4593-9EC2-60C3C8760E52}" dt="2019-07-31T21:11:38.455" v="3498" actId="1076"/>
          <ac:spMkLst>
            <pc:docMk/>
            <pc:sldMk cId="584262458" sldId="720"/>
            <ac:spMk id="9" creationId="{A821F5A1-A3D5-46CA-9570-929EFC07F7CE}"/>
          </ac:spMkLst>
        </pc:spChg>
        <pc:spChg chg="add mod">
          <ac:chgData name="Dincer Konur" userId="0cb337efb386619d" providerId="LiveId" clId="{5BD569B1-74C3-4593-9EC2-60C3C8760E52}" dt="2019-07-31T21:13:11.831" v="3586" actId="1076"/>
          <ac:spMkLst>
            <pc:docMk/>
            <pc:sldMk cId="584262458" sldId="720"/>
            <ac:spMk id="10" creationId="{EB4E423F-C75C-4265-AF27-A346F75185ED}"/>
          </ac:spMkLst>
        </pc:spChg>
        <pc:spChg chg="add mod">
          <ac:chgData name="Dincer Konur" userId="0cb337efb386619d" providerId="LiveId" clId="{5BD569B1-74C3-4593-9EC2-60C3C8760E52}" dt="2019-07-31T21:24:56.154" v="4046" actId="1076"/>
          <ac:spMkLst>
            <pc:docMk/>
            <pc:sldMk cId="584262458" sldId="720"/>
            <ac:spMk id="11" creationId="{790183BA-E1B5-4928-9B5A-77AD5180C465}"/>
          </ac:spMkLst>
        </pc:spChg>
        <pc:spChg chg="add mod">
          <ac:chgData name="Dincer Konur" userId="0cb337efb386619d" providerId="LiveId" clId="{5BD569B1-74C3-4593-9EC2-60C3C8760E52}" dt="2019-07-31T21:22:44.687" v="3868" actId="20577"/>
          <ac:spMkLst>
            <pc:docMk/>
            <pc:sldMk cId="584262458" sldId="720"/>
            <ac:spMk id="12" creationId="{31B98D73-4CBA-47A8-8F0F-2218DEE1FA38}"/>
          </ac:spMkLst>
        </pc:spChg>
        <pc:spChg chg="add mod">
          <ac:chgData name="Dincer Konur" userId="0cb337efb386619d" providerId="LiveId" clId="{5BD569B1-74C3-4593-9EC2-60C3C8760E52}" dt="2019-07-31T21:24:53.996" v="4045" actId="1076"/>
          <ac:spMkLst>
            <pc:docMk/>
            <pc:sldMk cId="584262458" sldId="720"/>
            <ac:spMk id="13" creationId="{4386E23F-92F4-4AEF-BED6-666A78704EF1}"/>
          </ac:spMkLst>
        </pc:spChg>
        <pc:spChg chg="add mod">
          <ac:chgData name="Dincer Konur" userId="0cb337efb386619d" providerId="LiveId" clId="{5BD569B1-74C3-4593-9EC2-60C3C8760E52}" dt="2019-07-31T21:24:49.197" v="4044" actId="1076"/>
          <ac:spMkLst>
            <pc:docMk/>
            <pc:sldMk cId="584262458" sldId="720"/>
            <ac:spMk id="14" creationId="{56B51B2F-55AA-4321-92B4-0080DCA77A13}"/>
          </ac:spMkLst>
        </pc:spChg>
        <pc:spChg chg="add mod">
          <ac:chgData name="Dincer Konur" userId="0cb337efb386619d" providerId="LiveId" clId="{5BD569B1-74C3-4593-9EC2-60C3C8760E52}" dt="2019-07-31T21:25:08.478" v="4049" actId="1076"/>
          <ac:spMkLst>
            <pc:docMk/>
            <pc:sldMk cId="584262458" sldId="720"/>
            <ac:spMk id="15" creationId="{13D2F5C7-6683-4D85-ACB8-496BC692DAC9}"/>
          </ac:spMkLst>
        </pc:spChg>
        <pc:picChg chg="del">
          <ac:chgData name="Dincer Konur" userId="0cb337efb386619d" providerId="LiveId" clId="{5BD569B1-74C3-4593-9EC2-60C3C8760E52}" dt="2019-07-31T21:09:33.374" v="3296" actId="478"/>
          <ac:picMkLst>
            <pc:docMk/>
            <pc:sldMk cId="584262458" sldId="720"/>
            <ac:picMk id="4" creationId="{5E66AED2-1D09-45E4-BC92-93953F09E50B}"/>
          </ac:picMkLst>
        </pc:picChg>
        <pc:cxnChg chg="add mod">
          <ac:chgData name="Dincer Konur" userId="0cb337efb386619d" providerId="LiveId" clId="{5BD569B1-74C3-4593-9EC2-60C3C8760E52}" dt="2019-07-31T21:25:28.027" v="4052" actId="14100"/>
          <ac:cxnSpMkLst>
            <pc:docMk/>
            <pc:sldMk cId="584262458" sldId="720"/>
            <ac:cxnSpMk id="17" creationId="{72634699-50F3-4201-B8F1-D1D15DA11705}"/>
          </ac:cxnSpMkLst>
        </pc:cxnChg>
        <pc:cxnChg chg="add mod">
          <ac:chgData name="Dincer Konur" userId="0cb337efb386619d" providerId="LiveId" clId="{5BD569B1-74C3-4593-9EC2-60C3C8760E52}" dt="2019-07-31T21:25:20.699" v="4051" actId="11529"/>
          <ac:cxnSpMkLst>
            <pc:docMk/>
            <pc:sldMk cId="584262458" sldId="720"/>
            <ac:cxnSpMk id="19" creationId="{2C4A8223-6E4A-49BA-85B0-B9E9DDDAA41D}"/>
          </ac:cxnSpMkLst>
        </pc:cxnChg>
      </pc:sldChg>
      <pc:sldChg chg="addSp delSp modSp add delAnim">
        <pc:chgData name="Dincer Konur" userId="0cb337efb386619d" providerId="LiveId" clId="{5BD569B1-74C3-4593-9EC2-60C3C8760E52}" dt="2019-07-31T21:29:02.259" v="4363" actId="20577"/>
        <pc:sldMkLst>
          <pc:docMk/>
          <pc:sldMk cId="382502865" sldId="721"/>
        </pc:sldMkLst>
        <pc:spChg chg="mod">
          <ac:chgData name="Dincer Konur" userId="0cb337efb386619d" providerId="LiveId" clId="{5BD569B1-74C3-4593-9EC2-60C3C8760E52}" dt="2019-07-31T21:29:02.259" v="4363" actId="20577"/>
          <ac:spMkLst>
            <pc:docMk/>
            <pc:sldMk cId="382502865" sldId="721"/>
            <ac:spMk id="3" creationId="{00000000-0000-0000-0000-000000000000}"/>
          </ac:spMkLst>
        </pc:spChg>
        <pc:spChg chg="add mod">
          <ac:chgData name="Dincer Konur" userId="0cb337efb386619d" providerId="LiveId" clId="{5BD569B1-74C3-4593-9EC2-60C3C8760E52}" dt="2019-07-31T21:26:35.583" v="4094" actId="1076"/>
          <ac:spMkLst>
            <pc:docMk/>
            <pc:sldMk cId="382502865" sldId="721"/>
            <ac:spMk id="4" creationId="{3DCE8981-4860-4120-A224-0844D71E8D5C}"/>
          </ac:spMkLst>
        </pc:spChg>
        <pc:spChg chg="del">
          <ac:chgData name="Dincer Konur" userId="0cb337efb386619d" providerId="LiveId" clId="{5BD569B1-74C3-4593-9EC2-60C3C8760E52}" dt="2019-07-31T21:25:39.086" v="4054" actId="478"/>
          <ac:spMkLst>
            <pc:docMk/>
            <pc:sldMk cId="382502865" sldId="721"/>
            <ac:spMk id="9" creationId="{A821F5A1-A3D5-46CA-9570-929EFC07F7CE}"/>
          </ac:spMkLst>
        </pc:spChg>
        <pc:spChg chg="del">
          <ac:chgData name="Dincer Konur" userId="0cb337efb386619d" providerId="LiveId" clId="{5BD569B1-74C3-4593-9EC2-60C3C8760E52}" dt="2019-07-31T21:25:39.086" v="4054" actId="478"/>
          <ac:spMkLst>
            <pc:docMk/>
            <pc:sldMk cId="382502865" sldId="721"/>
            <ac:spMk id="10" creationId="{EB4E423F-C75C-4265-AF27-A346F75185ED}"/>
          </ac:spMkLst>
        </pc:spChg>
        <pc:spChg chg="del">
          <ac:chgData name="Dincer Konur" userId="0cb337efb386619d" providerId="LiveId" clId="{5BD569B1-74C3-4593-9EC2-60C3C8760E52}" dt="2019-07-31T21:25:39.086" v="4054" actId="478"/>
          <ac:spMkLst>
            <pc:docMk/>
            <pc:sldMk cId="382502865" sldId="721"/>
            <ac:spMk id="11" creationId="{790183BA-E1B5-4928-9B5A-77AD5180C465}"/>
          </ac:spMkLst>
        </pc:spChg>
        <pc:spChg chg="del">
          <ac:chgData name="Dincer Konur" userId="0cb337efb386619d" providerId="LiveId" clId="{5BD569B1-74C3-4593-9EC2-60C3C8760E52}" dt="2019-07-31T21:25:39.086" v="4054" actId="478"/>
          <ac:spMkLst>
            <pc:docMk/>
            <pc:sldMk cId="382502865" sldId="721"/>
            <ac:spMk id="12" creationId="{31B98D73-4CBA-47A8-8F0F-2218DEE1FA38}"/>
          </ac:spMkLst>
        </pc:spChg>
        <pc:spChg chg="del">
          <ac:chgData name="Dincer Konur" userId="0cb337efb386619d" providerId="LiveId" clId="{5BD569B1-74C3-4593-9EC2-60C3C8760E52}" dt="2019-07-31T21:25:39.086" v="4054" actId="478"/>
          <ac:spMkLst>
            <pc:docMk/>
            <pc:sldMk cId="382502865" sldId="721"/>
            <ac:spMk id="13" creationId="{4386E23F-92F4-4AEF-BED6-666A78704EF1}"/>
          </ac:spMkLst>
        </pc:spChg>
        <pc:spChg chg="del">
          <ac:chgData name="Dincer Konur" userId="0cb337efb386619d" providerId="LiveId" clId="{5BD569B1-74C3-4593-9EC2-60C3C8760E52}" dt="2019-07-31T21:25:39.086" v="4054" actId="478"/>
          <ac:spMkLst>
            <pc:docMk/>
            <pc:sldMk cId="382502865" sldId="721"/>
            <ac:spMk id="14" creationId="{56B51B2F-55AA-4321-92B4-0080DCA77A13}"/>
          </ac:spMkLst>
        </pc:spChg>
        <pc:spChg chg="del">
          <ac:chgData name="Dincer Konur" userId="0cb337efb386619d" providerId="LiveId" clId="{5BD569B1-74C3-4593-9EC2-60C3C8760E52}" dt="2019-07-31T21:25:39.086" v="4054" actId="478"/>
          <ac:spMkLst>
            <pc:docMk/>
            <pc:sldMk cId="382502865" sldId="721"/>
            <ac:spMk id="15" creationId="{13D2F5C7-6683-4D85-ACB8-496BC692DAC9}"/>
          </ac:spMkLst>
        </pc:spChg>
        <pc:cxnChg chg="del">
          <ac:chgData name="Dincer Konur" userId="0cb337efb386619d" providerId="LiveId" clId="{5BD569B1-74C3-4593-9EC2-60C3C8760E52}" dt="2019-07-31T21:25:39.086" v="4054" actId="478"/>
          <ac:cxnSpMkLst>
            <pc:docMk/>
            <pc:sldMk cId="382502865" sldId="721"/>
            <ac:cxnSpMk id="17" creationId="{72634699-50F3-4201-B8F1-D1D15DA11705}"/>
          </ac:cxnSpMkLst>
        </pc:cxnChg>
        <pc:cxnChg chg="del mod">
          <ac:chgData name="Dincer Konur" userId="0cb337efb386619d" providerId="LiveId" clId="{5BD569B1-74C3-4593-9EC2-60C3C8760E52}" dt="2019-07-31T21:25:39.086" v="4054" actId="478"/>
          <ac:cxnSpMkLst>
            <pc:docMk/>
            <pc:sldMk cId="382502865" sldId="721"/>
            <ac:cxnSpMk id="19" creationId="{2C4A8223-6E4A-49BA-85B0-B9E9DDDAA41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8A81C-13E0-402A-9BD9-36F3DFFB46F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376B9-9838-4376-9895-3384D05A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6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376B9-9838-4376-9895-3384D05A8D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376B9-9838-4376-9895-3384D05A8D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2B67-1FE0-4470-B55B-3CC11D24CADD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3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8F7-4165-4684-A498-E5E8E09A9509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46EA-4182-4A67-B641-818480444DAC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6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002" y="365125"/>
            <a:ext cx="11478410" cy="8397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2" y="1312433"/>
            <a:ext cx="11478410" cy="486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002" y="6356350"/>
            <a:ext cx="3226398" cy="365125"/>
          </a:xfrm>
        </p:spPr>
        <p:txBody>
          <a:bodyPr/>
          <a:lstStyle/>
          <a:p>
            <a:fld id="{1353BFE4-7670-4C28-92F7-8FCF0FD57118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2812" cy="365125"/>
          </a:xfrm>
        </p:spPr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5002" y="1193795"/>
            <a:ext cx="114784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9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F0A-5054-4219-9A96-DB543FB4EFD5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2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AD19-473A-4066-B1E0-68343C5132D6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4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FC2-52DB-4282-89B9-05C3BBBBC7B9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1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5194-1803-4C82-8079-F4C50D2E86E0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8836-251C-4B0D-A69F-3D40347DD622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5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5A95-0B6A-4566-A8AE-17A99E17AA43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0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09B7-F020-41E3-BB39-6A5B3AE8FEC4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4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6168-8311-497C-A3AF-702D84FBDFB2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0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82433"/>
            <a:ext cx="11487150" cy="2387600"/>
          </a:xfrm>
        </p:spPr>
        <p:txBody>
          <a:bodyPr>
            <a:normAutofit/>
          </a:bodyPr>
          <a:lstStyle/>
          <a:p>
            <a:br>
              <a:rPr lang="en-US" sz="5400" dirty="0"/>
            </a:br>
            <a:r>
              <a:rPr lang="en-US" sz="5400" dirty="0"/>
              <a:t>QMST 5332 – Optimization</a:t>
            </a:r>
            <a:br>
              <a:rPr lang="en-US" sz="5400" dirty="0"/>
            </a:br>
            <a:r>
              <a:rPr lang="en-US" sz="2800" dirty="0"/>
              <a:t>by Dincer Konur</a:t>
            </a:r>
            <a:br>
              <a:rPr lang="en-US" sz="3200" dirty="0"/>
            </a:br>
            <a:br>
              <a:rPr lang="en-US" sz="3200" dirty="0"/>
            </a:br>
            <a:r>
              <a:rPr lang="en-US" sz="2400" b="1" dirty="0">
                <a:solidFill>
                  <a:srgbClr val="C00000"/>
                </a:solidFill>
              </a:rPr>
              <a:t>Department of Computer Information Systems and Quantitative Methods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McCoy College of Business Administration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Texas State University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b="1" dirty="0"/>
              <a:t>Projects</a:t>
            </a:r>
            <a:endParaRPr lang="en-US" sz="4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9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Logistics</a:t>
            </a:r>
          </a:p>
          <a:p>
            <a:r>
              <a:rPr lang="en-US" dirty="0"/>
              <a:t>Presentation Guidelines</a:t>
            </a:r>
          </a:p>
          <a:p>
            <a:r>
              <a:rPr lang="en-US" dirty="0"/>
              <a:t>Report Guidelines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5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6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Logistics</a:t>
            </a:r>
          </a:p>
          <a:p>
            <a:r>
              <a:rPr lang="en-US" dirty="0">
                <a:solidFill>
                  <a:schemeClr val="bg2"/>
                </a:solidFill>
              </a:rPr>
              <a:t>Presentation Guidelines</a:t>
            </a:r>
          </a:p>
          <a:p>
            <a:r>
              <a:rPr lang="en-US" dirty="0">
                <a:solidFill>
                  <a:schemeClr val="bg2"/>
                </a:solidFill>
              </a:rPr>
              <a:t>Report Guidelines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5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Two files will be submitted:</a:t>
            </a:r>
          </a:p>
          <a:p>
            <a:pPr lvl="1"/>
            <a:r>
              <a:rPr lang="en-US" sz="2000" dirty="0"/>
              <a:t>Submit the final presentation file (ppt or pdf) by </a:t>
            </a:r>
            <a:r>
              <a:rPr lang="en-US" sz="2000" dirty="0">
                <a:solidFill>
                  <a:srgbClr val="C00000"/>
                </a:solidFill>
              </a:rPr>
              <a:t>November 28, Monday, 6:30pm</a:t>
            </a:r>
          </a:p>
          <a:p>
            <a:pPr lvl="2"/>
            <a:r>
              <a:rPr lang="en-US" sz="1600" dirty="0"/>
              <a:t>This presentation file will be presented during the live session same day</a:t>
            </a:r>
          </a:p>
          <a:p>
            <a:pPr lvl="2"/>
            <a:r>
              <a:rPr lang="en-US" sz="1600" dirty="0"/>
              <a:t>Each team member will present a portion of the presentation</a:t>
            </a:r>
          </a:p>
          <a:p>
            <a:pPr lvl="2"/>
            <a:r>
              <a:rPr lang="en-US" sz="1600" dirty="0"/>
              <a:t>You can get at most 7 points from the presentation and presentation file towards to total 100 points that can be collected in the course</a:t>
            </a:r>
          </a:p>
          <a:p>
            <a:pPr lvl="1"/>
            <a:r>
              <a:rPr lang="en-US" sz="2000" dirty="0"/>
              <a:t>Submit the report (doc or docx) by </a:t>
            </a:r>
            <a:r>
              <a:rPr lang="en-US" sz="2000" dirty="0">
                <a:solidFill>
                  <a:srgbClr val="C00000"/>
                </a:solidFill>
              </a:rPr>
              <a:t>November 28, Monday, 6:30pm</a:t>
            </a:r>
          </a:p>
          <a:p>
            <a:pPr lvl="2"/>
            <a:r>
              <a:rPr lang="en-US" sz="1600" dirty="0"/>
              <a:t>You can get at most 7 points from the report towards to total 100 points that can be collected in the course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Grading:</a:t>
            </a:r>
          </a:p>
          <a:p>
            <a:pPr lvl="1"/>
            <a:r>
              <a:rPr lang="en-US" sz="2000" dirty="0"/>
              <a:t>The presentation content will be graded while presenting</a:t>
            </a:r>
          </a:p>
          <a:p>
            <a:pPr lvl="1"/>
            <a:r>
              <a:rPr lang="en-US" sz="2000" dirty="0"/>
              <a:t>See presentation guidelines for a rubric</a:t>
            </a:r>
          </a:p>
          <a:p>
            <a:pPr lvl="1"/>
            <a:r>
              <a:rPr lang="en-US" sz="2000" dirty="0"/>
              <a:t>Report will be graded after submitting the report file</a:t>
            </a:r>
          </a:p>
          <a:p>
            <a:pPr lvl="1"/>
            <a:r>
              <a:rPr lang="en-US" sz="2000" dirty="0"/>
              <a:t>See report guidelines for a rubric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565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Project Logistics</a:t>
            </a:r>
          </a:p>
          <a:p>
            <a:r>
              <a:rPr lang="en-US" dirty="0"/>
              <a:t>Presentation Guidelines</a:t>
            </a:r>
          </a:p>
          <a:p>
            <a:r>
              <a:rPr lang="en-US" dirty="0">
                <a:solidFill>
                  <a:schemeClr val="bg2"/>
                </a:solidFill>
              </a:rPr>
              <a:t>Report Guidelines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5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1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u="sng" dirty="0">
                <a:solidFill>
                  <a:srgbClr val="C00000"/>
                </a:solidFill>
                <a:sym typeface="Wingdings" panose="05000000000000000000" pitchFamily="2" charset="2"/>
              </a:rPr>
              <a:t>Presentation Content: </a:t>
            </a:r>
            <a:r>
              <a:rPr lang="en-US" sz="2400" dirty="0">
                <a:sym typeface="Wingdings" panose="05000000000000000000" pitchFamily="2" charset="2"/>
              </a:rPr>
              <a:t>14-16 minutes plus 1-2 minutes for questions and answers </a:t>
            </a:r>
          </a:p>
          <a:p>
            <a:r>
              <a:rPr lang="en-US" sz="2400" dirty="0">
                <a:sym typeface="Wingdings" panose="05000000000000000000" pitchFamily="2" charset="2"/>
              </a:rPr>
              <a:t>Guidelines a presentation and rubric:</a:t>
            </a:r>
          </a:p>
          <a:p>
            <a:pPr lvl="1"/>
            <a:r>
              <a:rPr lang="en-US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Note that individual projects might have slight changes</a:t>
            </a:r>
          </a:p>
          <a:p>
            <a:pPr lvl="1"/>
            <a:r>
              <a:rPr lang="en-US" sz="2000" b="1" dirty="0">
                <a:sym typeface="Wingdings" panose="05000000000000000000" pitchFamily="2" charset="2"/>
              </a:rPr>
              <a:t>Introduction (20 points): ~30% of the presentation time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Give a thorough introduction to the concept of the project 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Explain the motivation/reason of the concept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Give real life examples when applicable</a:t>
            </a:r>
          </a:p>
          <a:p>
            <a:pPr lvl="1"/>
            <a:r>
              <a:rPr lang="en-US" sz="2000" b="1" dirty="0">
                <a:sym typeface="Wingdings" panose="05000000000000000000" pitchFamily="2" charset="2"/>
              </a:rPr>
              <a:t>Analysis (50 points): ~50-60% of the presentation time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Discuss the details of the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Each project might have different aspects to discuss</a:t>
            </a:r>
          </a:p>
          <a:p>
            <a:pPr lvl="1"/>
            <a:r>
              <a:rPr lang="en-US" sz="2000" b="1" dirty="0">
                <a:sym typeface="Wingdings" panose="05000000000000000000" pitchFamily="2" charset="2"/>
              </a:rPr>
              <a:t>Conclusions (10 points): ~10-20% of the presentation time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Summarize the basic principle, motivation/idea, pros/cons, critics</a:t>
            </a:r>
          </a:p>
          <a:p>
            <a:pPr lvl="1"/>
            <a:r>
              <a:rPr lang="en-US" sz="2000" b="1" dirty="0"/>
              <a:t>20 points for presentation format and timing </a:t>
            </a:r>
          </a:p>
          <a:p>
            <a:pPr lvl="2"/>
            <a:r>
              <a:rPr lang="en-US" sz="1600" dirty="0"/>
              <a:t>See the next slide for details</a:t>
            </a:r>
          </a:p>
          <a:p>
            <a:r>
              <a:rPr lang="en-US" dirty="0"/>
              <a:t>You can get at most 100% from the presentation, and then your points over 7 will be calculated by multiplying your % with 7</a:t>
            </a:r>
          </a:p>
        </p:txBody>
      </p:sp>
    </p:spTree>
    <p:extLst>
      <p:ext uri="{BB962C8B-B14F-4D97-AF65-F5344CB8AC3E}">
        <p14:creationId xmlns:p14="http://schemas.microsoft.com/office/powerpoint/2010/main" val="97378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2" y="1312433"/>
            <a:ext cx="11478410" cy="486453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>
                <a:solidFill>
                  <a:srgbClr val="C00000"/>
                </a:solidFill>
                <a:sym typeface="Wingdings" panose="05000000000000000000" pitchFamily="2" charset="2"/>
              </a:rPr>
              <a:t>Presentation Format and Timing: </a:t>
            </a:r>
          </a:p>
          <a:p>
            <a:r>
              <a:rPr lang="en-US" sz="2400" dirty="0">
                <a:sym typeface="Wingdings" panose="05000000000000000000" pitchFamily="2" charset="2"/>
              </a:rPr>
              <a:t>Guidelines on slides of the presentation and timing (20 points):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Have a title slide, with project name, team number, team members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Use slides carefully – no slides with content that is not related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Use of figures, animations (a figure can tell a lot!)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Use of text – not too much writing (it would be hard to read and we would lose focus)!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Clearness of the slides (consistent fonts, style, bulleting, coloring/bolding etc.)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Highlighting important points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Presentation organization – let us know when you move from one section to the next! (sectioning)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Timing – use the time carefully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Do not be less than 14 minutes, do not go over 16 minutes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Allow sufficient timing for questions (1-2 minutes)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Manage the time dedicated to the important points</a:t>
            </a:r>
          </a:p>
          <a:p>
            <a:pPr lvl="3"/>
            <a:r>
              <a:rPr lang="en-US" sz="1600" dirty="0">
                <a:sym typeface="Wingdings" panose="05000000000000000000" pitchFamily="2" charset="2"/>
              </a:rPr>
              <a:t>For instance, do not spend 10 minutes for talking only about different examples</a:t>
            </a:r>
          </a:p>
          <a:p>
            <a:pPr lvl="3"/>
            <a:r>
              <a:rPr lang="en-US" sz="1600" dirty="0">
                <a:sym typeface="Wingdings" panose="05000000000000000000" pitchFamily="2" charset="2"/>
              </a:rPr>
              <a:t>You may use extra examples within the analysis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So for a 15minutes presentation, 15-20 slides (including sectioning etc.) should be sufficient</a:t>
            </a:r>
          </a:p>
        </p:txBody>
      </p:sp>
    </p:spTree>
    <p:extLst>
      <p:ext uri="{BB962C8B-B14F-4D97-AF65-F5344CB8AC3E}">
        <p14:creationId xmlns:p14="http://schemas.microsoft.com/office/powerpoint/2010/main" val="198355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Project Topics and Logistics</a:t>
            </a:r>
          </a:p>
          <a:p>
            <a:r>
              <a:rPr lang="en-US" dirty="0">
                <a:solidFill>
                  <a:schemeClr val="bg2"/>
                </a:solidFill>
              </a:rPr>
              <a:t>Presentation Guidelines</a:t>
            </a:r>
          </a:p>
          <a:p>
            <a:r>
              <a:rPr lang="en-US" dirty="0"/>
              <a:t>Report Guidelines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5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2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2" y="1312433"/>
            <a:ext cx="11478410" cy="486453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>
                <a:solidFill>
                  <a:srgbClr val="C00000"/>
                </a:solidFill>
                <a:sym typeface="Wingdings" panose="05000000000000000000" pitchFamily="2" charset="2"/>
              </a:rPr>
              <a:t>Report Guidelines: </a:t>
            </a:r>
            <a:r>
              <a:rPr lang="en-US" sz="2400" dirty="0">
                <a:sym typeface="Wingdings" panose="05000000000000000000" pitchFamily="2" charset="2"/>
              </a:rPr>
              <a:t>Similar to the presentation sections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Guidelines on Sections of a report 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Introduction (20 points) ~2-3 pages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Analysis (50 points) ~ 4-6 pages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Conclusions (10 points) ~1-2 pages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References (10 points) – as many as needed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Formatting and Appendix (if any) (10 points) – see below </a:t>
            </a:r>
          </a:p>
          <a:p>
            <a:pPr lvl="1"/>
            <a:r>
              <a:rPr lang="en-US" sz="2000" b="1" u="sng" dirty="0">
                <a:sym typeface="Wingdings" panose="05000000000000000000" pitchFamily="2" charset="2"/>
              </a:rPr>
              <a:t>Formatting and References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Cover page: With project title, team number, team members’ names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Use sections/subsections with headings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Maximum 10 pages excluding references, cover page and appendix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Use appendix if needed (not required)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1.5 spacing, Times New Roman, 12pt, 1inch margins, include page numbers, section/subsection titles, indent for paragraphs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Follow the same style for references</a:t>
            </a:r>
          </a:p>
          <a:p>
            <a:pPr lvl="3"/>
            <a:r>
              <a:rPr lang="en-US" sz="1600" dirty="0">
                <a:sym typeface="Wingdings" panose="05000000000000000000" pitchFamily="2" charset="2"/>
              </a:rPr>
              <a:t>Make sure to cite your references within the text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Avoid typos, grammar mistakes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Place figures and tables with numbers and captions (either in Appendix or within the Report)</a:t>
            </a:r>
            <a:endParaRPr lang="en-US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909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10744</TotalTime>
  <Words>715</Words>
  <Application>Microsoft Office PowerPoint</Application>
  <PresentationFormat>Widescreen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QMST 5332 – Optimization by Dincer Konur  Department of Computer Information Systems and Quantitative Methods McCoy College of Business Administration Texas State University</vt:lpstr>
      <vt:lpstr>Outline</vt:lpstr>
      <vt:lpstr>Outline</vt:lpstr>
      <vt:lpstr>Project Logistics</vt:lpstr>
      <vt:lpstr>Outline</vt:lpstr>
      <vt:lpstr>Presentation Guidelines</vt:lpstr>
      <vt:lpstr>Presentation Guidelines</vt:lpstr>
      <vt:lpstr>Outline</vt:lpstr>
      <vt:lpstr>Report Guidelines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Konur, Dincer</dc:creator>
  <cp:lastModifiedBy>Konur, Dincer</cp:lastModifiedBy>
  <cp:revision>579</cp:revision>
  <dcterms:created xsi:type="dcterms:W3CDTF">2018-08-17T02:14:39Z</dcterms:created>
  <dcterms:modified xsi:type="dcterms:W3CDTF">2022-10-24T20:42:15Z</dcterms:modified>
</cp:coreProperties>
</file>