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1" r:id="rId3"/>
    <p:sldId id="263" r:id="rId4"/>
    <p:sldId id="260" r:id="rId5"/>
    <p:sldId id="259" r:id="rId6"/>
    <p:sldId id="266" r:id="rId7"/>
    <p:sldId id="269" r:id="rId8"/>
    <p:sldId id="270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575C67-4933-4AC8-9500-B628997C7071}" type="doc">
      <dgm:prSet loTypeId="urn:microsoft.com/office/officeart/2005/8/layout/radial6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7533F-0A84-40DA-A4F7-E75436D01183}" type="pres">
      <dgm:prSet presAssocID="{47575C67-4933-4AC8-9500-B628997C707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</dgm:ptLst>
  <dgm:cxnLst>
    <dgm:cxn modelId="{2D8009D6-53F3-4A81-85DE-BC076D61FF84}" type="presOf" srcId="{47575C67-4933-4AC8-9500-B628997C7071}" destId="{B557533F-0A84-40DA-A4F7-E75436D01183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8F45C-8D8F-44E4-B587-A6FE578092A5}" type="doc">
      <dgm:prSet loTypeId="urn:microsoft.com/office/officeart/2005/8/layout/radial6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64A70-DFF0-4069-B22F-C101856C3D07}">
      <dgm:prSet phldrT="[Text]"/>
      <dgm:spPr/>
      <dgm:t>
        <a:bodyPr/>
        <a:lstStyle/>
        <a:p>
          <a:r>
            <a:rPr lang="en-US" dirty="0"/>
            <a:t>Python Libraries</a:t>
          </a:r>
        </a:p>
      </dgm:t>
    </dgm:pt>
    <dgm:pt modelId="{DA60732F-1938-406F-A8D6-09A649FD30B1}" type="parTrans" cxnId="{FF58F967-6670-462D-98F6-E28B949E6EDD}">
      <dgm:prSet/>
      <dgm:spPr/>
      <dgm:t>
        <a:bodyPr/>
        <a:lstStyle/>
        <a:p>
          <a:endParaRPr lang="en-US"/>
        </a:p>
      </dgm:t>
    </dgm:pt>
    <dgm:pt modelId="{6B43E167-496A-43FA-9CF5-0B7E4E5482BA}" type="sibTrans" cxnId="{FF58F967-6670-462D-98F6-E28B949E6EDD}">
      <dgm:prSet/>
      <dgm:spPr/>
      <dgm:t>
        <a:bodyPr/>
        <a:lstStyle/>
        <a:p>
          <a:endParaRPr lang="en-US"/>
        </a:p>
      </dgm:t>
    </dgm:pt>
    <dgm:pt modelId="{7C8EE9CF-B922-4ABA-96A7-9170BF55F007}">
      <dgm:prSet phldrT="[Text]" custT="1"/>
      <dgm:spPr/>
      <dgm:t>
        <a:bodyPr/>
        <a:lstStyle/>
        <a:p>
          <a:r>
            <a:rPr lang="en-US" sz="1200" dirty="0" err="1"/>
            <a:t>Numpy</a:t>
          </a:r>
          <a:endParaRPr lang="en-US" sz="1200" dirty="0"/>
        </a:p>
      </dgm:t>
    </dgm:pt>
    <dgm:pt modelId="{4915C5FF-5D97-4742-99CD-ADE446214FC0}" type="parTrans" cxnId="{5B56B65E-3BD1-4A57-A4E9-029138568FA0}">
      <dgm:prSet/>
      <dgm:spPr/>
      <dgm:t>
        <a:bodyPr/>
        <a:lstStyle/>
        <a:p>
          <a:endParaRPr lang="en-US"/>
        </a:p>
      </dgm:t>
    </dgm:pt>
    <dgm:pt modelId="{213DD2B0-E671-4BB0-923C-AAC3ADF8A3DF}" type="sibTrans" cxnId="{5B56B65E-3BD1-4A57-A4E9-029138568FA0}">
      <dgm:prSet/>
      <dgm:spPr/>
      <dgm:t>
        <a:bodyPr/>
        <a:lstStyle/>
        <a:p>
          <a:endParaRPr lang="en-US"/>
        </a:p>
      </dgm:t>
    </dgm:pt>
    <dgm:pt modelId="{15098FC7-E0E1-4067-A64F-F6AE6F4B6DA4}">
      <dgm:prSet phldrT="[Text]" custT="1"/>
      <dgm:spPr/>
      <dgm:t>
        <a:bodyPr/>
        <a:lstStyle/>
        <a:p>
          <a:r>
            <a:rPr lang="en-US" sz="1400" dirty="0" err="1"/>
            <a:t>Tenserflow</a:t>
          </a:r>
          <a:endParaRPr lang="en-US" sz="1400" dirty="0"/>
        </a:p>
      </dgm:t>
    </dgm:pt>
    <dgm:pt modelId="{1DA2EF42-45DA-417C-A3BB-3DF2CF9EAD09}" type="parTrans" cxnId="{DA55D30D-0E29-465C-87D9-18590B1FB352}">
      <dgm:prSet/>
      <dgm:spPr/>
      <dgm:t>
        <a:bodyPr/>
        <a:lstStyle/>
        <a:p>
          <a:endParaRPr lang="en-US"/>
        </a:p>
      </dgm:t>
    </dgm:pt>
    <dgm:pt modelId="{2B52E5A0-209A-4FAE-8A3A-222FDADE2FA4}" type="sibTrans" cxnId="{DA55D30D-0E29-465C-87D9-18590B1FB352}">
      <dgm:prSet/>
      <dgm:spPr/>
      <dgm:t>
        <a:bodyPr/>
        <a:lstStyle/>
        <a:p>
          <a:endParaRPr lang="en-US"/>
        </a:p>
      </dgm:t>
    </dgm:pt>
    <dgm:pt modelId="{C59AA800-76C1-47C7-8254-22A48F69E210}">
      <dgm:prSet phldrT="[Text]" custT="1"/>
      <dgm:spPr/>
      <dgm:t>
        <a:bodyPr/>
        <a:lstStyle/>
        <a:p>
          <a:r>
            <a:rPr lang="en-US" sz="1200" dirty="0"/>
            <a:t>CV2</a:t>
          </a:r>
        </a:p>
      </dgm:t>
    </dgm:pt>
    <dgm:pt modelId="{30A9F968-56A5-4DBB-A0A6-B27CC851A553}" type="parTrans" cxnId="{E5629C09-3145-4B6E-B953-C4311D9EC354}">
      <dgm:prSet/>
      <dgm:spPr/>
      <dgm:t>
        <a:bodyPr/>
        <a:lstStyle/>
        <a:p>
          <a:endParaRPr lang="en-US"/>
        </a:p>
      </dgm:t>
    </dgm:pt>
    <dgm:pt modelId="{A8EB51F6-A728-460F-8506-A8823B0101EC}" type="sibTrans" cxnId="{E5629C09-3145-4B6E-B953-C4311D9EC354}">
      <dgm:prSet/>
      <dgm:spPr/>
      <dgm:t>
        <a:bodyPr/>
        <a:lstStyle/>
        <a:p>
          <a:endParaRPr lang="en-US"/>
        </a:p>
      </dgm:t>
    </dgm:pt>
    <dgm:pt modelId="{547471FD-075D-4091-B4D8-27D87BE47706}">
      <dgm:prSet phldrT="[Text]" custT="1"/>
      <dgm:spPr/>
      <dgm:t>
        <a:bodyPr/>
        <a:lstStyle/>
        <a:p>
          <a:r>
            <a:rPr lang="en-US" sz="900" dirty="0" err="1"/>
            <a:t>Matplotlib</a:t>
          </a:r>
          <a:endParaRPr lang="en-US" sz="900" dirty="0"/>
        </a:p>
      </dgm:t>
    </dgm:pt>
    <dgm:pt modelId="{C301A81B-67AC-4AC7-A556-6FD02DC54CFF}" type="parTrans" cxnId="{01E1F896-D9DA-40F8-9E56-E4008CD65AAE}">
      <dgm:prSet/>
      <dgm:spPr/>
      <dgm:t>
        <a:bodyPr/>
        <a:lstStyle/>
        <a:p>
          <a:endParaRPr lang="en-US"/>
        </a:p>
      </dgm:t>
    </dgm:pt>
    <dgm:pt modelId="{AD7761D3-01BA-44EE-A6A5-8A9CA31116C4}" type="sibTrans" cxnId="{01E1F896-D9DA-40F8-9E56-E4008CD65AAE}">
      <dgm:prSet/>
      <dgm:spPr/>
      <dgm:t>
        <a:bodyPr/>
        <a:lstStyle/>
        <a:p>
          <a:endParaRPr lang="en-US"/>
        </a:p>
      </dgm:t>
    </dgm:pt>
    <dgm:pt modelId="{04A1F806-4866-47E4-9718-9E92AF8366EF}">
      <dgm:prSet phldrT="[Text]"/>
      <dgm:spPr/>
      <dgm:t>
        <a:bodyPr/>
        <a:lstStyle/>
        <a:p>
          <a:r>
            <a:rPr lang="en-US" dirty="0" err="1"/>
            <a:t>Sklearn</a:t>
          </a:r>
          <a:endParaRPr lang="en-US" dirty="0"/>
        </a:p>
      </dgm:t>
    </dgm:pt>
    <dgm:pt modelId="{4933AE12-B348-4AB3-BB9E-CBD202AC835B}" type="parTrans" cxnId="{7B887F62-D9E0-4B44-91BE-C6D2F40B5BCA}">
      <dgm:prSet/>
      <dgm:spPr/>
      <dgm:t>
        <a:bodyPr/>
        <a:lstStyle/>
        <a:p>
          <a:endParaRPr lang="en-US"/>
        </a:p>
      </dgm:t>
    </dgm:pt>
    <dgm:pt modelId="{A1EEF611-3542-449A-AD24-F298239ACEA7}" type="sibTrans" cxnId="{7B887F62-D9E0-4B44-91BE-C6D2F40B5BCA}">
      <dgm:prSet/>
      <dgm:spPr/>
      <dgm:t>
        <a:bodyPr/>
        <a:lstStyle/>
        <a:p>
          <a:endParaRPr lang="en-US"/>
        </a:p>
      </dgm:t>
    </dgm:pt>
    <dgm:pt modelId="{1AEC89F8-D1A6-4041-9CF1-7632851CE95F}">
      <dgm:prSet phldrT="[Text]"/>
      <dgm:spPr/>
      <dgm:t>
        <a:bodyPr/>
        <a:lstStyle/>
        <a:p>
          <a:r>
            <a:rPr lang="en-US" dirty="0"/>
            <a:t>pandas</a:t>
          </a:r>
        </a:p>
      </dgm:t>
    </dgm:pt>
    <dgm:pt modelId="{62274966-85AE-49AE-9F6E-5547E829EECB}" type="parTrans" cxnId="{3C4A7783-4002-4319-B909-69489DB67D85}">
      <dgm:prSet/>
      <dgm:spPr/>
      <dgm:t>
        <a:bodyPr/>
        <a:lstStyle/>
        <a:p>
          <a:endParaRPr lang="en-US"/>
        </a:p>
      </dgm:t>
    </dgm:pt>
    <dgm:pt modelId="{F09E2CDB-DF8B-4ACC-A1A7-5A590FDA9BD3}" type="sibTrans" cxnId="{3C4A7783-4002-4319-B909-69489DB67D85}">
      <dgm:prSet/>
      <dgm:spPr/>
      <dgm:t>
        <a:bodyPr/>
        <a:lstStyle/>
        <a:p>
          <a:endParaRPr lang="en-US"/>
        </a:p>
      </dgm:t>
    </dgm:pt>
    <dgm:pt modelId="{9729DD61-3DE1-45E2-9AA1-48AC92C860BD}" type="pres">
      <dgm:prSet presAssocID="{DAC8F45C-8D8F-44E4-B587-A6FE578092A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5003B-71BA-4D9F-81A0-567445D7C70C}" type="pres">
      <dgm:prSet presAssocID="{04164A70-DFF0-4069-B22F-C101856C3D07}" presName="centerShape" presStyleLbl="node0" presStyleIdx="0" presStyleCnt="1"/>
      <dgm:spPr/>
    </dgm:pt>
    <dgm:pt modelId="{DD643F9D-6F7F-4C24-9221-BA2D0F87573C}" type="pres">
      <dgm:prSet presAssocID="{7C8EE9CF-B922-4ABA-96A7-9170BF55F007}" presName="node" presStyleLbl="node1" presStyleIdx="0" presStyleCnt="6">
        <dgm:presLayoutVars>
          <dgm:bulletEnabled val="1"/>
        </dgm:presLayoutVars>
      </dgm:prSet>
      <dgm:spPr/>
    </dgm:pt>
    <dgm:pt modelId="{106970D7-3F8B-48D3-B9A4-5CD6F6C9D5A7}" type="pres">
      <dgm:prSet presAssocID="{7C8EE9CF-B922-4ABA-96A7-9170BF55F007}" presName="dummy" presStyleCnt="0"/>
      <dgm:spPr/>
    </dgm:pt>
    <dgm:pt modelId="{71E7F6A6-E63C-447A-A203-40DF2CF3F334}" type="pres">
      <dgm:prSet presAssocID="{213DD2B0-E671-4BB0-923C-AAC3ADF8A3DF}" presName="sibTrans" presStyleLbl="sibTrans2D1" presStyleIdx="0" presStyleCnt="6"/>
      <dgm:spPr/>
    </dgm:pt>
    <dgm:pt modelId="{2633B840-A9EE-49CE-BD80-4B65826A9E96}" type="pres">
      <dgm:prSet presAssocID="{04A1F806-4866-47E4-9718-9E92AF8366EF}" presName="node" presStyleLbl="node1" presStyleIdx="1" presStyleCnt="6">
        <dgm:presLayoutVars>
          <dgm:bulletEnabled val="1"/>
        </dgm:presLayoutVars>
      </dgm:prSet>
      <dgm:spPr/>
    </dgm:pt>
    <dgm:pt modelId="{2F85A248-F38D-4CC8-A13F-0A483CEA3D84}" type="pres">
      <dgm:prSet presAssocID="{04A1F806-4866-47E4-9718-9E92AF8366EF}" presName="dummy" presStyleCnt="0"/>
      <dgm:spPr/>
    </dgm:pt>
    <dgm:pt modelId="{1105671B-2021-40EA-BFAB-BB1B747A6C07}" type="pres">
      <dgm:prSet presAssocID="{A1EEF611-3542-449A-AD24-F298239ACEA7}" presName="sibTrans" presStyleLbl="sibTrans2D1" presStyleIdx="1" presStyleCnt="6"/>
      <dgm:spPr/>
    </dgm:pt>
    <dgm:pt modelId="{5D00B413-9A62-4C24-93BF-18483BCF31B6}" type="pres">
      <dgm:prSet presAssocID="{15098FC7-E0E1-4067-A64F-F6AE6F4B6DA4}" presName="node" presStyleLbl="node1" presStyleIdx="2" presStyleCnt="6">
        <dgm:presLayoutVars>
          <dgm:bulletEnabled val="1"/>
        </dgm:presLayoutVars>
      </dgm:prSet>
      <dgm:spPr/>
    </dgm:pt>
    <dgm:pt modelId="{243D1765-6D63-478B-8829-B3F5390C367A}" type="pres">
      <dgm:prSet presAssocID="{15098FC7-E0E1-4067-A64F-F6AE6F4B6DA4}" presName="dummy" presStyleCnt="0"/>
      <dgm:spPr/>
    </dgm:pt>
    <dgm:pt modelId="{60B1E997-BE5D-409C-894E-163088AEB18B}" type="pres">
      <dgm:prSet presAssocID="{2B52E5A0-209A-4FAE-8A3A-222FDADE2FA4}" presName="sibTrans" presStyleLbl="sibTrans2D1" presStyleIdx="2" presStyleCnt="6"/>
      <dgm:spPr/>
    </dgm:pt>
    <dgm:pt modelId="{B0528F79-D79E-44B5-9205-0B1DF24E4192}" type="pres">
      <dgm:prSet presAssocID="{C59AA800-76C1-47C7-8254-22A48F69E210}" presName="node" presStyleLbl="node1" presStyleIdx="3" presStyleCnt="6">
        <dgm:presLayoutVars>
          <dgm:bulletEnabled val="1"/>
        </dgm:presLayoutVars>
      </dgm:prSet>
      <dgm:spPr/>
    </dgm:pt>
    <dgm:pt modelId="{6E7068C7-B1D4-4ED2-8D6C-0037584983BF}" type="pres">
      <dgm:prSet presAssocID="{C59AA800-76C1-47C7-8254-22A48F69E210}" presName="dummy" presStyleCnt="0"/>
      <dgm:spPr/>
    </dgm:pt>
    <dgm:pt modelId="{8159C74A-5851-40FE-88E1-6480B980CAAF}" type="pres">
      <dgm:prSet presAssocID="{A8EB51F6-A728-460F-8506-A8823B0101EC}" presName="sibTrans" presStyleLbl="sibTrans2D1" presStyleIdx="3" presStyleCnt="6"/>
      <dgm:spPr/>
    </dgm:pt>
    <dgm:pt modelId="{1B6E077F-9F55-4AE8-B27E-132BAA51BE1B}" type="pres">
      <dgm:prSet presAssocID="{1AEC89F8-D1A6-4041-9CF1-7632851CE95F}" presName="node" presStyleLbl="node1" presStyleIdx="4" presStyleCnt="6">
        <dgm:presLayoutVars>
          <dgm:bulletEnabled val="1"/>
        </dgm:presLayoutVars>
      </dgm:prSet>
      <dgm:spPr/>
    </dgm:pt>
    <dgm:pt modelId="{19361C60-2601-48FC-9EE0-320A51AD2E20}" type="pres">
      <dgm:prSet presAssocID="{1AEC89F8-D1A6-4041-9CF1-7632851CE95F}" presName="dummy" presStyleCnt="0"/>
      <dgm:spPr/>
    </dgm:pt>
    <dgm:pt modelId="{A2B8DC38-EFD8-40F0-AA1E-71BEBD24334F}" type="pres">
      <dgm:prSet presAssocID="{F09E2CDB-DF8B-4ACC-A1A7-5A590FDA9BD3}" presName="sibTrans" presStyleLbl="sibTrans2D1" presStyleIdx="4" presStyleCnt="6"/>
      <dgm:spPr/>
    </dgm:pt>
    <dgm:pt modelId="{DB034F7A-BB97-47A3-95E8-A12AC06BA520}" type="pres">
      <dgm:prSet presAssocID="{547471FD-075D-4091-B4D8-27D87BE47706}" presName="node" presStyleLbl="node1" presStyleIdx="5" presStyleCnt="6">
        <dgm:presLayoutVars>
          <dgm:bulletEnabled val="1"/>
        </dgm:presLayoutVars>
      </dgm:prSet>
      <dgm:spPr/>
    </dgm:pt>
    <dgm:pt modelId="{66077F08-1553-430D-8670-0D00BDC9A420}" type="pres">
      <dgm:prSet presAssocID="{547471FD-075D-4091-B4D8-27D87BE47706}" presName="dummy" presStyleCnt="0"/>
      <dgm:spPr/>
    </dgm:pt>
    <dgm:pt modelId="{E1F7151D-6DF3-428E-B235-09EFC6E8EF18}" type="pres">
      <dgm:prSet presAssocID="{AD7761D3-01BA-44EE-A6A5-8A9CA31116C4}" presName="sibTrans" presStyleLbl="sibTrans2D1" presStyleIdx="5" presStyleCnt="6"/>
      <dgm:spPr/>
    </dgm:pt>
  </dgm:ptLst>
  <dgm:cxnLst>
    <dgm:cxn modelId="{E5629C09-3145-4B6E-B953-C4311D9EC354}" srcId="{04164A70-DFF0-4069-B22F-C101856C3D07}" destId="{C59AA800-76C1-47C7-8254-22A48F69E210}" srcOrd="3" destOrd="0" parTransId="{30A9F968-56A5-4DBB-A0A6-B27CC851A553}" sibTransId="{A8EB51F6-A728-460F-8506-A8823B0101EC}"/>
    <dgm:cxn modelId="{DA55D30D-0E29-465C-87D9-18590B1FB352}" srcId="{04164A70-DFF0-4069-B22F-C101856C3D07}" destId="{15098FC7-E0E1-4067-A64F-F6AE6F4B6DA4}" srcOrd="2" destOrd="0" parTransId="{1DA2EF42-45DA-417C-A3BB-3DF2CF9EAD09}" sibTransId="{2B52E5A0-209A-4FAE-8A3A-222FDADE2FA4}"/>
    <dgm:cxn modelId="{3A8EB413-A946-4E9E-9C6E-0A92614CB183}" type="presOf" srcId="{F09E2CDB-DF8B-4ACC-A1A7-5A590FDA9BD3}" destId="{A2B8DC38-EFD8-40F0-AA1E-71BEBD24334F}" srcOrd="0" destOrd="0" presId="urn:microsoft.com/office/officeart/2005/8/layout/radial6"/>
    <dgm:cxn modelId="{3D18B432-8ED6-464C-9987-84A43B479673}" type="presOf" srcId="{1AEC89F8-D1A6-4041-9CF1-7632851CE95F}" destId="{1B6E077F-9F55-4AE8-B27E-132BAA51BE1B}" srcOrd="0" destOrd="0" presId="urn:microsoft.com/office/officeart/2005/8/layout/radial6"/>
    <dgm:cxn modelId="{5B56B65E-3BD1-4A57-A4E9-029138568FA0}" srcId="{04164A70-DFF0-4069-B22F-C101856C3D07}" destId="{7C8EE9CF-B922-4ABA-96A7-9170BF55F007}" srcOrd="0" destOrd="0" parTransId="{4915C5FF-5D97-4742-99CD-ADE446214FC0}" sibTransId="{213DD2B0-E671-4BB0-923C-AAC3ADF8A3DF}"/>
    <dgm:cxn modelId="{6EE0E55F-589A-419E-96D5-1CAA84B07A0F}" type="presOf" srcId="{C59AA800-76C1-47C7-8254-22A48F69E210}" destId="{B0528F79-D79E-44B5-9205-0B1DF24E4192}" srcOrd="0" destOrd="0" presId="urn:microsoft.com/office/officeart/2005/8/layout/radial6"/>
    <dgm:cxn modelId="{7B887F62-D9E0-4B44-91BE-C6D2F40B5BCA}" srcId="{04164A70-DFF0-4069-B22F-C101856C3D07}" destId="{04A1F806-4866-47E4-9718-9E92AF8366EF}" srcOrd="1" destOrd="0" parTransId="{4933AE12-B348-4AB3-BB9E-CBD202AC835B}" sibTransId="{A1EEF611-3542-449A-AD24-F298239ACEA7}"/>
    <dgm:cxn modelId="{FF58F967-6670-462D-98F6-E28B949E6EDD}" srcId="{DAC8F45C-8D8F-44E4-B587-A6FE578092A5}" destId="{04164A70-DFF0-4069-B22F-C101856C3D07}" srcOrd="0" destOrd="0" parTransId="{DA60732F-1938-406F-A8D6-09A649FD30B1}" sibTransId="{6B43E167-496A-43FA-9CF5-0B7E4E5482BA}"/>
    <dgm:cxn modelId="{3BE95368-DAF4-494C-9578-A4B21E158B02}" type="presOf" srcId="{A1EEF611-3542-449A-AD24-F298239ACEA7}" destId="{1105671B-2021-40EA-BFAB-BB1B747A6C07}" srcOrd="0" destOrd="0" presId="urn:microsoft.com/office/officeart/2005/8/layout/radial6"/>
    <dgm:cxn modelId="{97F58472-5F13-4F50-9D36-DB28F038DC70}" type="presOf" srcId="{15098FC7-E0E1-4067-A64F-F6AE6F4B6DA4}" destId="{5D00B413-9A62-4C24-93BF-18483BCF31B6}" srcOrd="0" destOrd="0" presId="urn:microsoft.com/office/officeart/2005/8/layout/radial6"/>
    <dgm:cxn modelId="{C311D979-69A7-4538-8DC6-D54609510414}" type="presOf" srcId="{04A1F806-4866-47E4-9718-9E92AF8366EF}" destId="{2633B840-A9EE-49CE-BD80-4B65826A9E96}" srcOrd="0" destOrd="0" presId="urn:microsoft.com/office/officeart/2005/8/layout/radial6"/>
    <dgm:cxn modelId="{3C4A7783-4002-4319-B909-69489DB67D85}" srcId="{04164A70-DFF0-4069-B22F-C101856C3D07}" destId="{1AEC89F8-D1A6-4041-9CF1-7632851CE95F}" srcOrd="4" destOrd="0" parTransId="{62274966-85AE-49AE-9F6E-5547E829EECB}" sibTransId="{F09E2CDB-DF8B-4ACC-A1A7-5A590FDA9BD3}"/>
    <dgm:cxn modelId="{39EA7884-9C8B-484A-A91E-F0075C342A4A}" type="presOf" srcId="{7C8EE9CF-B922-4ABA-96A7-9170BF55F007}" destId="{DD643F9D-6F7F-4C24-9221-BA2D0F87573C}" srcOrd="0" destOrd="0" presId="urn:microsoft.com/office/officeart/2005/8/layout/radial6"/>
    <dgm:cxn modelId="{4DE5F887-300A-4A12-8535-33CCFBBBB017}" type="presOf" srcId="{04164A70-DFF0-4069-B22F-C101856C3D07}" destId="{6985003B-71BA-4D9F-81A0-567445D7C70C}" srcOrd="0" destOrd="0" presId="urn:microsoft.com/office/officeart/2005/8/layout/radial6"/>
    <dgm:cxn modelId="{01E1F896-D9DA-40F8-9E56-E4008CD65AAE}" srcId="{04164A70-DFF0-4069-B22F-C101856C3D07}" destId="{547471FD-075D-4091-B4D8-27D87BE47706}" srcOrd="5" destOrd="0" parTransId="{C301A81B-67AC-4AC7-A556-6FD02DC54CFF}" sibTransId="{AD7761D3-01BA-44EE-A6A5-8A9CA31116C4}"/>
    <dgm:cxn modelId="{52A6659F-147C-402E-99E9-B7A7FA475986}" type="presOf" srcId="{547471FD-075D-4091-B4D8-27D87BE47706}" destId="{DB034F7A-BB97-47A3-95E8-A12AC06BA520}" srcOrd="0" destOrd="0" presId="urn:microsoft.com/office/officeart/2005/8/layout/radial6"/>
    <dgm:cxn modelId="{851D73B9-7F91-4109-B1BA-495B449C9D82}" type="presOf" srcId="{2B52E5A0-209A-4FAE-8A3A-222FDADE2FA4}" destId="{60B1E997-BE5D-409C-894E-163088AEB18B}" srcOrd="0" destOrd="0" presId="urn:microsoft.com/office/officeart/2005/8/layout/radial6"/>
    <dgm:cxn modelId="{DBD264BC-FB28-4616-9726-2362939BB6FC}" type="presOf" srcId="{AD7761D3-01BA-44EE-A6A5-8A9CA31116C4}" destId="{E1F7151D-6DF3-428E-B235-09EFC6E8EF18}" srcOrd="0" destOrd="0" presId="urn:microsoft.com/office/officeart/2005/8/layout/radial6"/>
    <dgm:cxn modelId="{C6FDEFC7-318E-4F75-960A-BB7B314B9372}" type="presOf" srcId="{A8EB51F6-A728-460F-8506-A8823B0101EC}" destId="{8159C74A-5851-40FE-88E1-6480B980CAAF}" srcOrd="0" destOrd="0" presId="urn:microsoft.com/office/officeart/2005/8/layout/radial6"/>
    <dgm:cxn modelId="{7846C9D8-BF19-4EBA-BF44-7D4DC4E43607}" type="presOf" srcId="{DAC8F45C-8D8F-44E4-B587-A6FE578092A5}" destId="{9729DD61-3DE1-45E2-9AA1-48AC92C860BD}" srcOrd="0" destOrd="0" presId="urn:microsoft.com/office/officeart/2005/8/layout/radial6"/>
    <dgm:cxn modelId="{A7F66EDF-1A24-4E4D-AED2-DAE05BFE8B9E}" type="presOf" srcId="{213DD2B0-E671-4BB0-923C-AAC3ADF8A3DF}" destId="{71E7F6A6-E63C-447A-A203-40DF2CF3F334}" srcOrd="0" destOrd="0" presId="urn:microsoft.com/office/officeart/2005/8/layout/radial6"/>
    <dgm:cxn modelId="{EA69FC33-EB70-4C40-9C64-A5F01FB20FAC}" type="presParOf" srcId="{9729DD61-3DE1-45E2-9AA1-48AC92C860BD}" destId="{6985003B-71BA-4D9F-81A0-567445D7C70C}" srcOrd="0" destOrd="0" presId="urn:microsoft.com/office/officeart/2005/8/layout/radial6"/>
    <dgm:cxn modelId="{F3BBBDD8-922D-47D1-B1EF-7729120CA6E7}" type="presParOf" srcId="{9729DD61-3DE1-45E2-9AA1-48AC92C860BD}" destId="{DD643F9D-6F7F-4C24-9221-BA2D0F87573C}" srcOrd="1" destOrd="0" presId="urn:microsoft.com/office/officeart/2005/8/layout/radial6"/>
    <dgm:cxn modelId="{DB0E307A-0D42-4DB8-9B30-7E246A7DC93F}" type="presParOf" srcId="{9729DD61-3DE1-45E2-9AA1-48AC92C860BD}" destId="{106970D7-3F8B-48D3-B9A4-5CD6F6C9D5A7}" srcOrd="2" destOrd="0" presId="urn:microsoft.com/office/officeart/2005/8/layout/radial6"/>
    <dgm:cxn modelId="{9657BE9C-3EC1-4A17-8426-3EBCD0649354}" type="presParOf" srcId="{9729DD61-3DE1-45E2-9AA1-48AC92C860BD}" destId="{71E7F6A6-E63C-447A-A203-40DF2CF3F334}" srcOrd="3" destOrd="0" presId="urn:microsoft.com/office/officeart/2005/8/layout/radial6"/>
    <dgm:cxn modelId="{11375828-EEC9-4B45-9BFF-CA48EB57E74F}" type="presParOf" srcId="{9729DD61-3DE1-45E2-9AA1-48AC92C860BD}" destId="{2633B840-A9EE-49CE-BD80-4B65826A9E96}" srcOrd="4" destOrd="0" presId="urn:microsoft.com/office/officeart/2005/8/layout/radial6"/>
    <dgm:cxn modelId="{03B57D0F-A06E-4EFE-BCC7-169CABED88D7}" type="presParOf" srcId="{9729DD61-3DE1-45E2-9AA1-48AC92C860BD}" destId="{2F85A248-F38D-4CC8-A13F-0A483CEA3D84}" srcOrd="5" destOrd="0" presId="urn:microsoft.com/office/officeart/2005/8/layout/radial6"/>
    <dgm:cxn modelId="{57CF306F-5475-4D39-992B-27F74A837FCA}" type="presParOf" srcId="{9729DD61-3DE1-45E2-9AA1-48AC92C860BD}" destId="{1105671B-2021-40EA-BFAB-BB1B747A6C07}" srcOrd="6" destOrd="0" presId="urn:microsoft.com/office/officeart/2005/8/layout/radial6"/>
    <dgm:cxn modelId="{B3B1C199-CA94-460A-87B9-989ECABF22FC}" type="presParOf" srcId="{9729DD61-3DE1-45E2-9AA1-48AC92C860BD}" destId="{5D00B413-9A62-4C24-93BF-18483BCF31B6}" srcOrd="7" destOrd="0" presId="urn:microsoft.com/office/officeart/2005/8/layout/radial6"/>
    <dgm:cxn modelId="{D5999FAF-3898-43C8-B33A-DF07E28FE574}" type="presParOf" srcId="{9729DD61-3DE1-45E2-9AA1-48AC92C860BD}" destId="{243D1765-6D63-478B-8829-B3F5390C367A}" srcOrd="8" destOrd="0" presId="urn:microsoft.com/office/officeart/2005/8/layout/radial6"/>
    <dgm:cxn modelId="{5C3C2AE0-552C-472E-94B5-2F07FE9EFFFA}" type="presParOf" srcId="{9729DD61-3DE1-45E2-9AA1-48AC92C860BD}" destId="{60B1E997-BE5D-409C-894E-163088AEB18B}" srcOrd="9" destOrd="0" presId="urn:microsoft.com/office/officeart/2005/8/layout/radial6"/>
    <dgm:cxn modelId="{A03C5B6B-E557-442E-8714-5C7FAE4BC479}" type="presParOf" srcId="{9729DD61-3DE1-45E2-9AA1-48AC92C860BD}" destId="{B0528F79-D79E-44B5-9205-0B1DF24E4192}" srcOrd="10" destOrd="0" presId="urn:microsoft.com/office/officeart/2005/8/layout/radial6"/>
    <dgm:cxn modelId="{30795398-828C-4A52-A0BB-A70EA986BBAB}" type="presParOf" srcId="{9729DD61-3DE1-45E2-9AA1-48AC92C860BD}" destId="{6E7068C7-B1D4-4ED2-8D6C-0037584983BF}" srcOrd="11" destOrd="0" presId="urn:microsoft.com/office/officeart/2005/8/layout/radial6"/>
    <dgm:cxn modelId="{F82DEF2A-FB73-4DC1-A9DB-BD0A45FAAA50}" type="presParOf" srcId="{9729DD61-3DE1-45E2-9AA1-48AC92C860BD}" destId="{8159C74A-5851-40FE-88E1-6480B980CAAF}" srcOrd="12" destOrd="0" presId="urn:microsoft.com/office/officeart/2005/8/layout/radial6"/>
    <dgm:cxn modelId="{4BAA708B-45E2-4B7D-A71B-4B5E5489B4BF}" type="presParOf" srcId="{9729DD61-3DE1-45E2-9AA1-48AC92C860BD}" destId="{1B6E077F-9F55-4AE8-B27E-132BAA51BE1B}" srcOrd="13" destOrd="0" presId="urn:microsoft.com/office/officeart/2005/8/layout/radial6"/>
    <dgm:cxn modelId="{BFBE1B9C-7511-41BA-A924-6C1C558D4221}" type="presParOf" srcId="{9729DD61-3DE1-45E2-9AA1-48AC92C860BD}" destId="{19361C60-2601-48FC-9EE0-320A51AD2E20}" srcOrd="14" destOrd="0" presId="urn:microsoft.com/office/officeart/2005/8/layout/radial6"/>
    <dgm:cxn modelId="{8D8002AB-2B45-481C-AD46-140D00CE497C}" type="presParOf" srcId="{9729DD61-3DE1-45E2-9AA1-48AC92C860BD}" destId="{A2B8DC38-EFD8-40F0-AA1E-71BEBD24334F}" srcOrd="15" destOrd="0" presId="urn:microsoft.com/office/officeart/2005/8/layout/radial6"/>
    <dgm:cxn modelId="{C94122A9-C108-480A-9CB2-052E38058F01}" type="presParOf" srcId="{9729DD61-3DE1-45E2-9AA1-48AC92C860BD}" destId="{DB034F7A-BB97-47A3-95E8-A12AC06BA520}" srcOrd="16" destOrd="0" presId="urn:microsoft.com/office/officeart/2005/8/layout/radial6"/>
    <dgm:cxn modelId="{54AAEA49-A5D7-4895-A489-EC90CF5B3969}" type="presParOf" srcId="{9729DD61-3DE1-45E2-9AA1-48AC92C860BD}" destId="{66077F08-1553-430D-8670-0D00BDC9A420}" srcOrd="17" destOrd="0" presId="urn:microsoft.com/office/officeart/2005/8/layout/radial6"/>
    <dgm:cxn modelId="{C0F5B510-F184-45A1-A672-70A93A6445FC}" type="presParOf" srcId="{9729DD61-3DE1-45E2-9AA1-48AC92C860BD}" destId="{E1F7151D-6DF3-428E-B235-09EFC6E8EF18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FF5243-84D4-4E8A-A94C-6BA745A54DCA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0E5FBE-123D-48D8-9472-C0367B6C0D89}">
      <dgm:prSet phldrT="[Text]" custT="1"/>
      <dgm:spPr/>
      <dgm:t>
        <a:bodyPr/>
        <a:lstStyle/>
        <a:p>
          <a:r>
            <a:rPr lang="en-US" sz="2800" dirty="0"/>
            <a:t>Dataset: Brain Tumor MRI scan images</a:t>
          </a:r>
        </a:p>
      </dgm:t>
    </dgm:pt>
    <dgm:pt modelId="{CC6F395A-7C94-48B7-88E0-214607E858A2}" type="parTrans" cxnId="{E13EA91C-D67D-420C-B707-D8E0856F49EC}">
      <dgm:prSet/>
      <dgm:spPr/>
      <dgm:t>
        <a:bodyPr/>
        <a:lstStyle/>
        <a:p>
          <a:endParaRPr lang="en-US"/>
        </a:p>
      </dgm:t>
    </dgm:pt>
    <dgm:pt modelId="{655BF563-E6E4-42D4-8B5A-73C40E2E6F26}" type="sibTrans" cxnId="{E13EA91C-D67D-420C-B707-D8E0856F49EC}">
      <dgm:prSet/>
      <dgm:spPr/>
      <dgm:t>
        <a:bodyPr/>
        <a:lstStyle/>
        <a:p>
          <a:endParaRPr lang="en-US"/>
        </a:p>
      </dgm:t>
    </dgm:pt>
    <dgm:pt modelId="{3B467BCB-58DA-45CA-9C8A-88E0399016B9}" type="pres">
      <dgm:prSet presAssocID="{66FF5243-84D4-4E8A-A94C-6BA745A54DCA}" presName="linear" presStyleCnt="0">
        <dgm:presLayoutVars>
          <dgm:animLvl val="lvl"/>
          <dgm:resizeHandles val="exact"/>
        </dgm:presLayoutVars>
      </dgm:prSet>
      <dgm:spPr/>
    </dgm:pt>
    <dgm:pt modelId="{B4577A61-B35F-4281-B6C6-302AFF30869B}" type="pres">
      <dgm:prSet presAssocID="{310E5FBE-123D-48D8-9472-C0367B6C0D89}" presName="parentText" presStyleLbl="node1" presStyleIdx="0" presStyleCnt="1" custLinFactNeighborX="-1149" custLinFactNeighborY="881">
        <dgm:presLayoutVars>
          <dgm:chMax val="0"/>
          <dgm:bulletEnabled val="1"/>
        </dgm:presLayoutVars>
      </dgm:prSet>
      <dgm:spPr/>
    </dgm:pt>
  </dgm:ptLst>
  <dgm:cxnLst>
    <dgm:cxn modelId="{E13EA91C-D67D-420C-B707-D8E0856F49EC}" srcId="{66FF5243-84D4-4E8A-A94C-6BA745A54DCA}" destId="{310E5FBE-123D-48D8-9472-C0367B6C0D89}" srcOrd="0" destOrd="0" parTransId="{CC6F395A-7C94-48B7-88E0-214607E858A2}" sibTransId="{655BF563-E6E4-42D4-8B5A-73C40E2E6F26}"/>
    <dgm:cxn modelId="{BCEA222A-6601-4950-B9C2-58310FD31BFC}" type="presOf" srcId="{66FF5243-84D4-4E8A-A94C-6BA745A54DCA}" destId="{3B467BCB-58DA-45CA-9C8A-88E0399016B9}" srcOrd="0" destOrd="0" presId="urn:microsoft.com/office/officeart/2005/8/layout/vList2"/>
    <dgm:cxn modelId="{014160BC-232A-4956-8FFA-7DEFEBD5D6EA}" type="presOf" srcId="{310E5FBE-123D-48D8-9472-C0367B6C0D89}" destId="{B4577A61-B35F-4281-B6C6-302AFF30869B}" srcOrd="0" destOrd="0" presId="urn:microsoft.com/office/officeart/2005/8/layout/vList2"/>
    <dgm:cxn modelId="{3547360B-7880-43A2-870A-80F1963D4FB4}" type="presParOf" srcId="{3B467BCB-58DA-45CA-9C8A-88E0399016B9}" destId="{B4577A61-B35F-4281-B6C6-302AFF3086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8F45C-8D8F-44E4-B587-A6FE578092A5}" type="doc">
      <dgm:prSet loTypeId="urn:microsoft.com/office/officeart/2005/8/layout/radial6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164A70-DFF0-4069-B22F-C101856C3D07}">
      <dgm:prSet phldrT="[Text]" custT="1"/>
      <dgm:spPr/>
      <dgm:t>
        <a:bodyPr/>
        <a:lstStyle/>
        <a:p>
          <a:r>
            <a:rPr lang="en-US" sz="1600" dirty="0"/>
            <a:t>Interface</a:t>
          </a:r>
        </a:p>
      </dgm:t>
    </dgm:pt>
    <dgm:pt modelId="{DA60732F-1938-406F-A8D6-09A649FD30B1}" type="parTrans" cxnId="{FF58F967-6670-462D-98F6-E28B949E6EDD}">
      <dgm:prSet/>
      <dgm:spPr/>
      <dgm:t>
        <a:bodyPr/>
        <a:lstStyle/>
        <a:p>
          <a:endParaRPr lang="en-US"/>
        </a:p>
      </dgm:t>
    </dgm:pt>
    <dgm:pt modelId="{6B43E167-496A-43FA-9CF5-0B7E4E5482BA}" type="sibTrans" cxnId="{FF58F967-6670-462D-98F6-E28B949E6EDD}">
      <dgm:prSet/>
      <dgm:spPr/>
      <dgm:t>
        <a:bodyPr/>
        <a:lstStyle/>
        <a:p>
          <a:endParaRPr lang="en-US"/>
        </a:p>
      </dgm:t>
    </dgm:pt>
    <dgm:pt modelId="{7C8EE9CF-B922-4ABA-96A7-9170BF55F007}">
      <dgm:prSet phldrT="[Text]" custT="1"/>
      <dgm:spPr/>
      <dgm:t>
        <a:bodyPr/>
        <a:lstStyle/>
        <a:p>
          <a:r>
            <a:rPr lang="en-US" sz="1400" dirty="0" err="1"/>
            <a:t>Gradio</a:t>
          </a:r>
          <a:endParaRPr lang="en-US" sz="1400" dirty="0"/>
        </a:p>
      </dgm:t>
    </dgm:pt>
    <dgm:pt modelId="{4915C5FF-5D97-4742-99CD-ADE446214FC0}" type="parTrans" cxnId="{5B56B65E-3BD1-4A57-A4E9-029138568FA0}">
      <dgm:prSet/>
      <dgm:spPr/>
      <dgm:t>
        <a:bodyPr/>
        <a:lstStyle/>
        <a:p>
          <a:endParaRPr lang="en-US"/>
        </a:p>
      </dgm:t>
    </dgm:pt>
    <dgm:pt modelId="{213DD2B0-E671-4BB0-923C-AAC3ADF8A3DF}" type="sibTrans" cxnId="{5B56B65E-3BD1-4A57-A4E9-029138568FA0}">
      <dgm:prSet/>
      <dgm:spPr/>
      <dgm:t>
        <a:bodyPr/>
        <a:lstStyle/>
        <a:p>
          <a:endParaRPr lang="en-US"/>
        </a:p>
      </dgm:t>
    </dgm:pt>
    <dgm:pt modelId="{15098FC7-E0E1-4067-A64F-F6AE6F4B6DA4}">
      <dgm:prSet phldrT="[Text]" custT="1"/>
      <dgm:spPr/>
      <dgm:t>
        <a:bodyPr/>
        <a:lstStyle/>
        <a:p>
          <a:r>
            <a:rPr lang="en-US" sz="1050" dirty="0" err="1"/>
            <a:t>Tenserflow</a:t>
          </a:r>
          <a:endParaRPr lang="en-US" sz="1050" dirty="0"/>
        </a:p>
      </dgm:t>
    </dgm:pt>
    <dgm:pt modelId="{1DA2EF42-45DA-417C-A3BB-3DF2CF9EAD09}" type="parTrans" cxnId="{DA55D30D-0E29-465C-87D9-18590B1FB352}">
      <dgm:prSet/>
      <dgm:spPr/>
      <dgm:t>
        <a:bodyPr/>
        <a:lstStyle/>
        <a:p>
          <a:endParaRPr lang="en-US"/>
        </a:p>
      </dgm:t>
    </dgm:pt>
    <dgm:pt modelId="{2B52E5A0-209A-4FAE-8A3A-222FDADE2FA4}" type="sibTrans" cxnId="{DA55D30D-0E29-465C-87D9-18590B1FB352}">
      <dgm:prSet/>
      <dgm:spPr/>
      <dgm:t>
        <a:bodyPr/>
        <a:lstStyle/>
        <a:p>
          <a:endParaRPr lang="en-US"/>
        </a:p>
      </dgm:t>
    </dgm:pt>
    <dgm:pt modelId="{C59AA800-76C1-47C7-8254-22A48F69E210}">
      <dgm:prSet phldrT="[Text]" custT="1"/>
      <dgm:spPr/>
      <dgm:t>
        <a:bodyPr/>
        <a:lstStyle/>
        <a:p>
          <a:r>
            <a:rPr lang="en-US" sz="1200" dirty="0"/>
            <a:t>CV2</a:t>
          </a:r>
        </a:p>
      </dgm:t>
    </dgm:pt>
    <dgm:pt modelId="{30A9F968-56A5-4DBB-A0A6-B27CC851A553}" type="parTrans" cxnId="{E5629C09-3145-4B6E-B953-C4311D9EC354}">
      <dgm:prSet/>
      <dgm:spPr/>
      <dgm:t>
        <a:bodyPr/>
        <a:lstStyle/>
        <a:p>
          <a:endParaRPr lang="en-US"/>
        </a:p>
      </dgm:t>
    </dgm:pt>
    <dgm:pt modelId="{A8EB51F6-A728-460F-8506-A8823B0101EC}" type="sibTrans" cxnId="{E5629C09-3145-4B6E-B953-C4311D9EC354}">
      <dgm:prSet/>
      <dgm:spPr/>
      <dgm:t>
        <a:bodyPr/>
        <a:lstStyle/>
        <a:p>
          <a:endParaRPr lang="en-US"/>
        </a:p>
      </dgm:t>
    </dgm:pt>
    <dgm:pt modelId="{9729DD61-3DE1-45E2-9AA1-48AC92C860BD}" type="pres">
      <dgm:prSet presAssocID="{DAC8F45C-8D8F-44E4-B587-A6FE578092A5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5003B-71BA-4D9F-81A0-567445D7C70C}" type="pres">
      <dgm:prSet presAssocID="{04164A70-DFF0-4069-B22F-C101856C3D07}" presName="centerShape" presStyleLbl="node0" presStyleIdx="0" presStyleCnt="1"/>
      <dgm:spPr/>
    </dgm:pt>
    <dgm:pt modelId="{DD643F9D-6F7F-4C24-9221-BA2D0F87573C}" type="pres">
      <dgm:prSet presAssocID="{7C8EE9CF-B922-4ABA-96A7-9170BF55F007}" presName="node" presStyleLbl="node1" presStyleIdx="0" presStyleCnt="3">
        <dgm:presLayoutVars>
          <dgm:bulletEnabled val="1"/>
        </dgm:presLayoutVars>
      </dgm:prSet>
      <dgm:spPr/>
    </dgm:pt>
    <dgm:pt modelId="{106970D7-3F8B-48D3-B9A4-5CD6F6C9D5A7}" type="pres">
      <dgm:prSet presAssocID="{7C8EE9CF-B922-4ABA-96A7-9170BF55F007}" presName="dummy" presStyleCnt="0"/>
      <dgm:spPr/>
    </dgm:pt>
    <dgm:pt modelId="{71E7F6A6-E63C-447A-A203-40DF2CF3F334}" type="pres">
      <dgm:prSet presAssocID="{213DD2B0-E671-4BB0-923C-AAC3ADF8A3DF}" presName="sibTrans" presStyleLbl="sibTrans2D1" presStyleIdx="0" presStyleCnt="3"/>
      <dgm:spPr/>
    </dgm:pt>
    <dgm:pt modelId="{5D00B413-9A62-4C24-93BF-18483BCF31B6}" type="pres">
      <dgm:prSet presAssocID="{15098FC7-E0E1-4067-A64F-F6AE6F4B6DA4}" presName="node" presStyleLbl="node1" presStyleIdx="1" presStyleCnt="3">
        <dgm:presLayoutVars>
          <dgm:bulletEnabled val="1"/>
        </dgm:presLayoutVars>
      </dgm:prSet>
      <dgm:spPr/>
    </dgm:pt>
    <dgm:pt modelId="{243D1765-6D63-478B-8829-B3F5390C367A}" type="pres">
      <dgm:prSet presAssocID="{15098FC7-E0E1-4067-A64F-F6AE6F4B6DA4}" presName="dummy" presStyleCnt="0"/>
      <dgm:spPr/>
    </dgm:pt>
    <dgm:pt modelId="{60B1E997-BE5D-409C-894E-163088AEB18B}" type="pres">
      <dgm:prSet presAssocID="{2B52E5A0-209A-4FAE-8A3A-222FDADE2FA4}" presName="sibTrans" presStyleLbl="sibTrans2D1" presStyleIdx="1" presStyleCnt="3"/>
      <dgm:spPr/>
    </dgm:pt>
    <dgm:pt modelId="{B0528F79-D79E-44B5-9205-0B1DF24E4192}" type="pres">
      <dgm:prSet presAssocID="{C59AA800-76C1-47C7-8254-22A48F69E210}" presName="node" presStyleLbl="node1" presStyleIdx="2" presStyleCnt="3">
        <dgm:presLayoutVars>
          <dgm:bulletEnabled val="1"/>
        </dgm:presLayoutVars>
      </dgm:prSet>
      <dgm:spPr/>
    </dgm:pt>
    <dgm:pt modelId="{6E7068C7-B1D4-4ED2-8D6C-0037584983BF}" type="pres">
      <dgm:prSet presAssocID="{C59AA800-76C1-47C7-8254-22A48F69E210}" presName="dummy" presStyleCnt="0"/>
      <dgm:spPr/>
    </dgm:pt>
    <dgm:pt modelId="{8159C74A-5851-40FE-88E1-6480B980CAAF}" type="pres">
      <dgm:prSet presAssocID="{A8EB51F6-A728-460F-8506-A8823B0101EC}" presName="sibTrans" presStyleLbl="sibTrans2D1" presStyleIdx="2" presStyleCnt="3"/>
      <dgm:spPr/>
    </dgm:pt>
  </dgm:ptLst>
  <dgm:cxnLst>
    <dgm:cxn modelId="{E5629C09-3145-4B6E-B953-C4311D9EC354}" srcId="{04164A70-DFF0-4069-B22F-C101856C3D07}" destId="{C59AA800-76C1-47C7-8254-22A48F69E210}" srcOrd="2" destOrd="0" parTransId="{30A9F968-56A5-4DBB-A0A6-B27CC851A553}" sibTransId="{A8EB51F6-A728-460F-8506-A8823B0101EC}"/>
    <dgm:cxn modelId="{DA55D30D-0E29-465C-87D9-18590B1FB352}" srcId="{04164A70-DFF0-4069-B22F-C101856C3D07}" destId="{15098FC7-E0E1-4067-A64F-F6AE6F4B6DA4}" srcOrd="1" destOrd="0" parTransId="{1DA2EF42-45DA-417C-A3BB-3DF2CF9EAD09}" sibTransId="{2B52E5A0-209A-4FAE-8A3A-222FDADE2FA4}"/>
    <dgm:cxn modelId="{E0F4070E-5B8F-4646-BB2E-ED6903FAD2EA}" type="presOf" srcId="{213DD2B0-E671-4BB0-923C-AAC3ADF8A3DF}" destId="{71E7F6A6-E63C-447A-A203-40DF2CF3F334}" srcOrd="0" destOrd="0" presId="urn:microsoft.com/office/officeart/2005/8/layout/radial6"/>
    <dgm:cxn modelId="{8A315B35-1716-4AAF-9424-C487988FCF5D}" type="presOf" srcId="{DAC8F45C-8D8F-44E4-B587-A6FE578092A5}" destId="{9729DD61-3DE1-45E2-9AA1-48AC92C860BD}" srcOrd="0" destOrd="0" presId="urn:microsoft.com/office/officeart/2005/8/layout/radial6"/>
    <dgm:cxn modelId="{5B56B65E-3BD1-4A57-A4E9-029138568FA0}" srcId="{04164A70-DFF0-4069-B22F-C101856C3D07}" destId="{7C8EE9CF-B922-4ABA-96A7-9170BF55F007}" srcOrd="0" destOrd="0" parTransId="{4915C5FF-5D97-4742-99CD-ADE446214FC0}" sibTransId="{213DD2B0-E671-4BB0-923C-AAC3ADF8A3DF}"/>
    <dgm:cxn modelId="{FF58F967-6670-462D-98F6-E28B949E6EDD}" srcId="{DAC8F45C-8D8F-44E4-B587-A6FE578092A5}" destId="{04164A70-DFF0-4069-B22F-C101856C3D07}" srcOrd="0" destOrd="0" parTransId="{DA60732F-1938-406F-A8D6-09A649FD30B1}" sibTransId="{6B43E167-496A-43FA-9CF5-0B7E4E5482BA}"/>
    <dgm:cxn modelId="{82105F49-3DA5-4D4A-82AE-C8EF7195BC97}" type="presOf" srcId="{C59AA800-76C1-47C7-8254-22A48F69E210}" destId="{B0528F79-D79E-44B5-9205-0B1DF24E4192}" srcOrd="0" destOrd="0" presId="urn:microsoft.com/office/officeart/2005/8/layout/radial6"/>
    <dgm:cxn modelId="{14A04474-F675-4A7A-ACD7-B29F52FD4312}" type="presOf" srcId="{15098FC7-E0E1-4067-A64F-F6AE6F4B6DA4}" destId="{5D00B413-9A62-4C24-93BF-18483BCF31B6}" srcOrd="0" destOrd="0" presId="urn:microsoft.com/office/officeart/2005/8/layout/radial6"/>
    <dgm:cxn modelId="{A3B24D97-8F55-4E49-A651-56F6D2DC3450}" type="presOf" srcId="{A8EB51F6-A728-460F-8506-A8823B0101EC}" destId="{8159C74A-5851-40FE-88E1-6480B980CAAF}" srcOrd="0" destOrd="0" presId="urn:microsoft.com/office/officeart/2005/8/layout/radial6"/>
    <dgm:cxn modelId="{515FF1A2-4A1E-4435-9476-84C58B581164}" type="presOf" srcId="{7C8EE9CF-B922-4ABA-96A7-9170BF55F007}" destId="{DD643F9D-6F7F-4C24-9221-BA2D0F87573C}" srcOrd="0" destOrd="0" presId="urn:microsoft.com/office/officeart/2005/8/layout/radial6"/>
    <dgm:cxn modelId="{6F4E97BC-ADFE-4CAA-8408-BCF50998669D}" type="presOf" srcId="{04164A70-DFF0-4069-B22F-C101856C3D07}" destId="{6985003B-71BA-4D9F-81A0-567445D7C70C}" srcOrd="0" destOrd="0" presId="urn:microsoft.com/office/officeart/2005/8/layout/radial6"/>
    <dgm:cxn modelId="{815572E5-B7D2-4822-8714-005EEA8A86A6}" type="presOf" srcId="{2B52E5A0-209A-4FAE-8A3A-222FDADE2FA4}" destId="{60B1E997-BE5D-409C-894E-163088AEB18B}" srcOrd="0" destOrd="0" presId="urn:microsoft.com/office/officeart/2005/8/layout/radial6"/>
    <dgm:cxn modelId="{0ECA311E-ACCC-4BB4-9965-66400E1DD766}" type="presParOf" srcId="{9729DD61-3DE1-45E2-9AA1-48AC92C860BD}" destId="{6985003B-71BA-4D9F-81A0-567445D7C70C}" srcOrd="0" destOrd="0" presId="urn:microsoft.com/office/officeart/2005/8/layout/radial6"/>
    <dgm:cxn modelId="{0634FB73-3C6F-45ED-AFE4-6BAA0E9B5E2C}" type="presParOf" srcId="{9729DD61-3DE1-45E2-9AA1-48AC92C860BD}" destId="{DD643F9D-6F7F-4C24-9221-BA2D0F87573C}" srcOrd="1" destOrd="0" presId="urn:microsoft.com/office/officeart/2005/8/layout/radial6"/>
    <dgm:cxn modelId="{7BDDB1E9-1AA4-49CC-8DA8-E979670E071B}" type="presParOf" srcId="{9729DD61-3DE1-45E2-9AA1-48AC92C860BD}" destId="{106970D7-3F8B-48D3-B9A4-5CD6F6C9D5A7}" srcOrd="2" destOrd="0" presId="urn:microsoft.com/office/officeart/2005/8/layout/radial6"/>
    <dgm:cxn modelId="{6CADCE5D-F065-4D2A-B7D5-23F47031302D}" type="presParOf" srcId="{9729DD61-3DE1-45E2-9AA1-48AC92C860BD}" destId="{71E7F6A6-E63C-447A-A203-40DF2CF3F334}" srcOrd="3" destOrd="0" presId="urn:microsoft.com/office/officeart/2005/8/layout/radial6"/>
    <dgm:cxn modelId="{456147B9-0F1C-48AE-AC23-837A0254AF6A}" type="presParOf" srcId="{9729DD61-3DE1-45E2-9AA1-48AC92C860BD}" destId="{5D00B413-9A62-4C24-93BF-18483BCF31B6}" srcOrd="4" destOrd="0" presId="urn:microsoft.com/office/officeart/2005/8/layout/radial6"/>
    <dgm:cxn modelId="{3C10B361-AA15-4D89-9E0C-8809E2FE7040}" type="presParOf" srcId="{9729DD61-3DE1-45E2-9AA1-48AC92C860BD}" destId="{243D1765-6D63-478B-8829-B3F5390C367A}" srcOrd="5" destOrd="0" presId="urn:microsoft.com/office/officeart/2005/8/layout/radial6"/>
    <dgm:cxn modelId="{B2E160C9-5A99-4DCE-B10E-F461327D9BB6}" type="presParOf" srcId="{9729DD61-3DE1-45E2-9AA1-48AC92C860BD}" destId="{60B1E997-BE5D-409C-894E-163088AEB18B}" srcOrd="6" destOrd="0" presId="urn:microsoft.com/office/officeart/2005/8/layout/radial6"/>
    <dgm:cxn modelId="{B24F0750-A76E-4855-8621-7D9A70869CE2}" type="presParOf" srcId="{9729DD61-3DE1-45E2-9AA1-48AC92C860BD}" destId="{B0528F79-D79E-44B5-9205-0B1DF24E4192}" srcOrd="7" destOrd="0" presId="urn:microsoft.com/office/officeart/2005/8/layout/radial6"/>
    <dgm:cxn modelId="{A2646091-12BD-4F06-8864-BD4AB06C3C94}" type="presParOf" srcId="{9729DD61-3DE1-45E2-9AA1-48AC92C860BD}" destId="{6E7068C7-B1D4-4ED2-8D6C-0037584983BF}" srcOrd="8" destOrd="0" presId="urn:microsoft.com/office/officeart/2005/8/layout/radial6"/>
    <dgm:cxn modelId="{72A1C9F1-BEA3-49A5-AB1F-A287FC47B40E}" type="presParOf" srcId="{9729DD61-3DE1-45E2-9AA1-48AC92C860BD}" destId="{8159C74A-5851-40FE-88E1-6480B980CAA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7151D-6DF3-428E-B235-09EFC6E8EF18}">
      <dsp:nvSpPr>
        <dsp:cNvPr id="0" name=""/>
        <dsp:cNvSpPr/>
      </dsp:nvSpPr>
      <dsp:spPr>
        <a:xfrm>
          <a:off x="584380" y="393880"/>
          <a:ext cx="2717439" cy="2717439"/>
        </a:xfrm>
        <a:prstGeom prst="blockArc">
          <a:avLst>
            <a:gd name="adj1" fmla="val 12600000"/>
            <a:gd name="adj2" fmla="val 16200000"/>
            <a:gd name="adj3" fmla="val 44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B8DC38-EFD8-40F0-AA1E-71BEBD24334F}">
      <dsp:nvSpPr>
        <dsp:cNvPr id="0" name=""/>
        <dsp:cNvSpPr/>
      </dsp:nvSpPr>
      <dsp:spPr>
        <a:xfrm>
          <a:off x="584380" y="393880"/>
          <a:ext cx="2717439" cy="2717439"/>
        </a:xfrm>
        <a:prstGeom prst="blockArc">
          <a:avLst>
            <a:gd name="adj1" fmla="val 9000000"/>
            <a:gd name="adj2" fmla="val 12600000"/>
            <a:gd name="adj3" fmla="val 44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59C74A-5851-40FE-88E1-6480B980CAAF}">
      <dsp:nvSpPr>
        <dsp:cNvPr id="0" name=""/>
        <dsp:cNvSpPr/>
      </dsp:nvSpPr>
      <dsp:spPr>
        <a:xfrm>
          <a:off x="584380" y="393880"/>
          <a:ext cx="2717439" cy="2717439"/>
        </a:xfrm>
        <a:prstGeom prst="blockArc">
          <a:avLst>
            <a:gd name="adj1" fmla="val 5400000"/>
            <a:gd name="adj2" fmla="val 9000000"/>
            <a:gd name="adj3" fmla="val 44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B1E997-BE5D-409C-894E-163088AEB18B}">
      <dsp:nvSpPr>
        <dsp:cNvPr id="0" name=""/>
        <dsp:cNvSpPr/>
      </dsp:nvSpPr>
      <dsp:spPr>
        <a:xfrm>
          <a:off x="584380" y="393880"/>
          <a:ext cx="2717439" cy="2717439"/>
        </a:xfrm>
        <a:prstGeom prst="blockArc">
          <a:avLst>
            <a:gd name="adj1" fmla="val 1800000"/>
            <a:gd name="adj2" fmla="val 5400000"/>
            <a:gd name="adj3" fmla="val 44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05671B-2021-40EA-BFAB-BB1B747A6C07}">
      <dsp:nvSpPr>
        <dsp:cNvPr id="0" name=""/>
        <dsp:cNvSpPr/>
      </dsp:nvSpPr>
      <dsp:spPr>
        <a:xfrm>
          <a:off x="584380" y="393880"/>
          <a:ext cx="2717439" cy="2717439"/>
        </a:xfrm>
        <a:prstGeom prst="blockArc">
          <a:avLst>
            <a:gd name="adj1" fmla="val 19800000"/>
            <a:gd name="adj2" fmla="val 1800000"/>
            <a:gd name="adj3" fmla="val 44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7F6A6-E63C-447A-A203-40DF2CF3F334}">
      <dsp:nvSpPr>
        <dsp:cNvPr id="0" name=""/>
        <dsp:cNvSpPr/>
      </dsp:nvSpPr>
      <dsp:spPr>
        <a:xfrm>
          <a:off x="584380" y="393880"/>
          <a:ext cx="2717439" cy="2717439"/>
        </a:xfrm>
        <a:prstGeom prst="blockArc">
          <a:avLst>
            <a:gd name="adj1" fmla="val 16200000"/>
            <a:gd name="adj2" fmla="val 19800000"/>
            <a:gd name="adj3" fmla="val 44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85003B-71BA-4D9F-81A0-567445D7C70C}">
      <dsp:nvSpPr>
        <dsp:cNvPr id="0" name=""/>
        <dsp:cNvSpPr/>
      </dsp:nvSpPr>
      <dsp:spPr>
        <a:xfrm>
          <a:off x="1337778" y="1147278"/>
          <a:ext cx="1210642" cy="12106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 Libraries</a:t>
          </a:r>
        </a:p>
      </dsp:txBody>
      <dsp:txXfrm>
        <a:off x="1515072" y="1324572"/>
        <a:ext cx="856054" cy="856054"/>
      </dsp:txXfrm>
    </dsp:sp>
    <dsp:sp modelId="{DD643F9D-6F7F-4C24-9221-BA2D0F87573C}">
      <dsp:nvSpPr>
        <dsp:cNvPr id="0" name=""/>
        <dsp:cNvSpPr/>
      </dsp:nvSpPr>
      <dsp:spPr>
        <a:xfrm>
          <a:off x="1519375" y="663"/>
          <a:ext cx="847449" cy="8474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Numpy</a:t>
          </a:r>
          <a:endParaRPr lang="en-US" sz="1200" kern="1200" dirty="0"/>
        </a:p>
      </dsp:txBody>
      <dsp:txXfrm>
        <a:off x="1643481" y="124769"/>
        <a:ext cx="599237" cy="599237"/>
      </dsp:txXfrm>
    </dsp:sp>
    <dsp:sp modelId="{2633B840-A9EE-49CE-BD80-4B65826A9E96}">
      <dsp:nvSpPr>
        <dsp:cNvPr id="0" name=""/>
        <dsp:cNvSpPr/>
      </dsp:nvSpPr>
      <dsp:spPr>
        <a:xfrm>
          <a:off x="2669640" y="664769"/>
          <a:ext cx="847449" cy="8474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Sklearn</a:t>
          </a:r>
          <a:endParaRPr lang="en-US" sz="1300" kern="1200" dirty="0"/>
        </a:p>
      </dsp:txBody>
      <dsp:txXfrm>
        <a:off x="2793746" y="788875"/>
        <a:ext cx="599237" cy="599237"/>
      </dsp:txXfrm>
    </dsp:sp>
    <dsp:sp modelId="{5D00B413-9A62-4C24-93BF-18483BCF31B6}">
      <dsp:nvSpPr>
        <dsp:cNvPr id="0" name=""/>
        <dsp:cNvSpPr/>
      </dsp:nvSpPr>
      <dsp:spPr>
        <a:xfrm>
          <a:off x="2669640" y="1992980"/>
          <a:ext cx="847449" cy="8474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Tenserflow</a:t>
          </a:r>
          <a:endParaRPr lang="en-US" sz="1400" kern="1200" dirty="0"/>
        </a:p>
      </dsp:txBody>
      <dsp:txXfrm>
        <a:off x="2793746" y="2117086"/>
        <a:ext cx="599237" cy="599237"/>
      </dsp:txXfrm>
    </dsp:sp>
    <dsp:sp modelId="{B0528F79-D79E-44B5-9205-0B1DF24E4192}">
      <dsp:nvSpPr>
        <dsp:cNvPr id="0" name=""/>
        <dsp:cNvSpPr/>
      </dsp:nvSpPr>
      <dsp:spPr>
        <a:xfrm>
          <a:off x="1519375" y="2657086"/>
          <a:ext cx="847449" cy="8474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CV2</a:t>
          </a:r>
        </a:p>
      </dsp:txBody>
      <dsp:txXfrm>
        <a:off x="1643481" y="2781192"/>
        <a:ext cx="599237" cy="599237"/>
      </dsp:txXfrm>
    </dsp:sp>
    <dsp:sp modelId="{1B6E077F-9F55-4AE8-B27E-132BAA51BE1B}">
      <dsp:nvSpPr>
        <dsp:cNvPr id="0" name=""/>
        <dsp:cNvSpPr/>
      </dsp:nvSpPr>
      <dsp:spPr>
        <a:xfrm>
          <a:off x="369110" y="1992980"/>
          <a:ext cx="847449" cy="8474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pandas</a:t>
          </a:r>
        </a:p>
      </dsp:txBody>
      <dsp:txXfrm>
        <a:off x="493216" y="2117086"/>
        <a:ext cx="599237" cy="599237"/>
      </dsp:txXfrm>
    </dsp:sp>
    <dsp:sp modelId="{DB034F7A-BB97-47A3-95E8-A12AC06BA520}">
      <dsp:nvSpPr>
        <dsp:cNvPr id="0" name=""/>
        <dsp:cNvSpPr/>
      </dsp:nvSpPr>
      <dsp:spPr>
        <a:xfrm>
          <a:off x="369110" y="664769"/>
          <a:ext cx="847449" cy="8474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Matplotlib</a:t>
          </a:r>
          <a:endParaRPr lang="en-US" sz="900" kern="1200" dirty="0"/>
        </a:p>
      </dsp:txBody>
      <dsp:txXfrm>
        <a:off x="493216" y="788875"/>
        <a:ext cx="599237" cy="599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77A61-B35F-4281-B6C6-302AFF30869B}">
      <dsp:nvSpPr>
        <dsp:cNvPr id="0" name=""/>
        <dsp:cNvSpPr/>
      </dsp:nvSpPr>
      <dsp:spPr>
        <a:xfrm>
          <a:off x="0" y="13196"/>
          <a:ext cx="6629400" cy="748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Dataset: Brain Tumor MRI scan images</a:t>
          </a:r>
        </a:p>
      </dsp:txBody>
      <dsp:txXfrm>
        <a:off x="36553" y="49749"/>
        <a:ext cx="6556294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9C74A-5851-40FE-88E1-6480B980CAAF}">
      <dsp:nvSpPr>
        <dsp:cNvPr id="0" name=""/>
        <dsp:cNvSpPr/>
      </dsp:nvSpPr>
      <dsp:spPr>
        <a:xfrm>
          <a:off x="861935" y="460028"/>
          <a:ext cx="3076728" cy="3076728"/>
        </a:xfrm>
        <a:prstGeom prst="blockArc">
          <a:avLst>
            <a:gd name="adj1" fmla="val 9000000"/>
            <a:gd name="adj2" fmla="val 162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B1E997-BE5D-409C-894E-163088AEB18B}">
      <dsp:nvSpPr>
        <dsp:cNvPr id="0" name=""/>
        <dsp:cNvSpPr/>
      </dsp:nvSpPr>
      <dsp:spPr>
        <a:xfrm>
          <a:off x="861935" y="460028"/>
          <a:ext cx="3076728" cy="3076728"/>
        </a:xfrm>
        <a:prstGeom prst="blockArc">
          <a:avLst>
            <a:gd name="adj1" fmla="val 1800000"/>
            <a:gd name="adj2" fmla="val 90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E7F6A6-E63C-447A-A203-40DF2CF3F334}">
      <dsp:nvSpPr>
        <dsp:cNvPr id="0" name=""/>
        <dsp:cNvSpPr/>
      </dsp:nvSpPr>
      <dsp:spPr>
        <a:xfrm>
          <a:off x="861935" y="460028"/>
          <a:ext cx="3076728" cy="3076728"/>
        </a:xfrm>
        <a:prstGeom prst="blockArc">
          <a:avLst>
            <a:gd name="adj1" fmla="val 16200000"/>
            <a:gd name="adj2" fmla="val 1800000"/>
            <a:gd name="adj3" fmla="val 463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985003B-71BA-4D9F-81A0-567445D7C70C}">
      <dsp:nvSpPr>
        <dsp:cNvPr id="0" name=""/>
        <dsp:cNvSpPr/>
      </dsp:nvSpPr>
      <dsp:spPr>
        <a:xfrm>
          <a:off x="1692399" y="1290491"/>
          <a:ext cx="1415801" cy="14158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Interface</a:t>
          </a:r>
        </a:p>
      </dsp:txBody>
      <dsp:txXfrm>
        <a:off x="1899738" y="1497830"/>
        <a:ext cx="1001123" cy="1001123"/>
      </dsp:txXfrm>
    </dsp:sp>
    <dsp:sp modelId="{DD643F9D-6F7F-4C24-9221-BA2D0F87573C}">
      <dsp:nvSpPr>
        <dsp:cNvPr id="0" name=""/>
        <dsp:cNvSpPr/>
      </dsp:nvSpPr>
      <dsp:spPr>
        <a:xfrm>
          <a:off x="1904769" y="175"/>
          <a:ext cx="991061" cy="9910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Gradio</a:t>
          </a:r>
          <a:endParaRPr lang="en-US" sz="1400" kern="1200" dirty="0"/>
        </a:p>
      </dsp:txBody>
      <dsp:txXfrm>
        <a:off x="2049907" y="145313"/>
        <a:ext cx="700785" cy="700785"/>
      </dsp:txXfrm>
    </dsp:sp>
    <dsp:sp modelId="{5D00B413-9A62-4C24-93BF-18483BCF31B6}">
      <dsp:nvSpPr>
        <dsp:cNvPr id="0" name=""/>
        <dsp:cNvSpPr/>
      </dsp:nvSpPr>
      <dsp:spPr>
        <a:xfrm>
          <a:off x="3206133" y="2254204"/>
          <a:ext cx="991061" cy="9910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Tenserflow</a:t>
          </a:r>
          <a:endParaRPr lang="en-US" sz="1050" kern="1200" dirty="0"/>
        </a:p>
      </dsp:txBody>
      <dsp:txXfrm>
        <a:off x="3351271" y="2399342"/>
        <a:ext cx="700785" cy="700785"/>
      </dsp:txXfrm>
    </dsp:sp>
    <dsp:sp modelId="{B0528F79-D79E-44B5-9205-0B1DF24E4192}">
      <dsp:nvSpPr>
        <dsp:cNvPr id="0" name=""/>
        <dsp:cNvSpPr/>
      </dsp:nvSpPr>
      <dsp:spPr>
        <a:xfrm>
          <a:off x="603405" y="2254204"/>
          <a:ext cx="991061" cy="99106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CV2</a:t>
          </a:r>
        </a:p>
      </dsp:txBody>
      <dsp:txXfrm>
        <a:off x="748543" y="2399342"/>
        <a:ext cx="700785" cy="70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B0ED-3C29-4FBA-9B8B-BE94F5261EC0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6031-7DD9-416A-9441-14BE9B62A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DF2C227-1CF2-491D-B340-EDF9A2F28B0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E72A24C-1319-4694-8035-08864C25B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>
            <a:noAutofit/>
          </a:bodyPr>
          <a:lstStyle/>
          <a:p>
            <a:r>
              <a:rPr lang="en-US" dirty="0">
                <a:latin typeface="Eras Bold ITC" pitchFamily="34" charset="0"/>
                <a:cs typeface="Aparajita" pitchFamily="18" charset="0"/>
              </a:rPr>
              <a:t>Brain Tumor Classification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Prepared by:</a:t>
            </a:r>
          </a:p>
          <a:p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0" dirty="0">
                <a:latin typeface="Aparajita" pitchFamily="18" charset="0"/>
                <a:cs typeface="Aparajita" pitchFamily="18" charset="0"/>
              </a:rPr>
              <a:t> </a:t>
            </a:r>
            <a:r>
              <a:rPr lang="en-US" b="1" dirty="0" err="1">
                <a:latin typeface="Aparajita" pitchFamily="18" charset="0"/>
                <a:cs typeface="Aparajita" pitchFamily="18" charset="0"/>
              </a:rPr>
              <a:t>Neelmani</a:t>
            </a:r>
            <a:r>
              <a:rPr lang="en-US" b="1" dirty="0">
                <a:latin typeface="Aparajita" pitchFamily="18" charset="0"/>
                <a:cs typeface="Aparajita" pitchFamily="18" charset="0"/>
              </a:rPr>
              <a:t> </a:t>
            </a:r>
            <a:r>
              <a:rPr lang="en-US" b="1" dirty="0" err="1">
                <a:latin typeface="Aparajita" pitchFamily="18" charset="0"/>
                <a:cs typeface="Aparajita" pitchFamily="18" charset="0"/>
              </a:rPr>
              <a:t>Shekhar</a:t>
            </a:r>
            <a:r>
              <a:rPr lang="en-US" b="1" dirty="0">
                <a:latin typeface="Aparajita" pitchFamily="18" charset="0"/>
                <a:cs typeface="Aparajita" pitchFamily="18" charset="0"/>
              </a:rPr>
              <a:t> (19105113005)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parajita" pitchFamily="18" charset="0"/>
                <a:cs typeface="Aparajita" pitchFamily="18" charset="0"/>
              </a:rPr>
              <a:t> </a:t>
            </a:r>
            <a:r>
              <a:rPr lang="en-US" b="1" dirty="0" err="1">
                <a:latin typeface="Aparajita" pitchFamily="18" charset="0"/>
                <a:cs typeface="Aparajita" pitchFamily="18" charset="0"/>
              </a:rPr>
              <a:t>Neeraj</a:t>
            </a:r>
            <a:r>
              <a:rPr lang="en-US" b="1" dirty="0">
                <a:latin typeface="Aparajita" pitchFamily="18" charset="0"/>
                <a:cs typeface="Aparajita" pitchFamily="18" charset="0"/>
              </a:rPr>
              <a:t> Kumar (19105113013)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parajita" pitchFamily="18" charset="0"/>
                <a:cs typeface="Aparajita" pitchFamily="18" charset="0"/>
              </a:rPr>
              <a:t> </a:t>
            </a:r>
            <a:r>
              <a:rPr lang="en-US" b="1" dirty="0" err="1">
                <a:latin typeface="Aparajita" pitchFamily="18" charset="0"/>
                <a:cs typeface="Aparajita" pitchFamily="18" charset="0"/>
              </a:rPr>
              <a:t>Sahil</a:t>
            </a:r>
            <a:r>
              <a:rPr lang="en-US" b="1" dirty="0">
                <a:latin typeface="Aparajita" pitchFamily="18" charset="0"/>
                <a:cs typeface="Aparajita" pitchFamily="18" charset="0"/>
              </a:rPr>
              <a:t> Kumar (20105113908)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Aparajita" pitchFamily="18" charset="0"/>
                <a:cs typeface="Aparajita" pitchFamily="18" charset="0"/>
              </a:rPr>
              <a:t> Ashish Kumar Lucky (19105113012)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0" y="449580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Under the Supervision of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Mr.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Umesh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 kumar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  <a:t>Asst. Prof. (Dept. of CSE) 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parajita" pitchFamily="18" charset="0"/>
                <a:cs typeface="Aparajita" pitchFamily="18" charset="0"/>
              </a:rPr>
            </a:br>
            <a:endParaRPr lang="en-US" sz="2400" b="1" dirty="0">
              <a:solidFill>
                <a:schemeClr val="accent1">
                  <a:lumMod val="75000"/>
                </a:schemeClr>
              </a:solidFill>
              <a:latin typeface="Aparajita" pitchFamily="18" charset="0"/>
              <a:cs typeface="Aparajit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879068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arajita" pitchFamily="18" charset="0"/>
                <a:cs typeface="Aparajita" pitchFamily="18" charset="0"/>
              </a:rPr>
              <a:t>DEPARTMENT OF COMPUTER SCIENCE AND ENGINEERING</a:t>
            </a:r>
            <a:br>
              <a:rPr lang="en-US" sz="2000" b="1" dirty="0">
                <a:latin typeface="Aparajita" pitchFamily="18" charset="0"/>
                <a:cs typeface="Aparajita" pitchFamily="18" charset="0"/>
              </a:rPr>
            </a:br>
            <a:r>
              <a:rPr lang="en-US" sz="2000" b="1" dirty="0">
                <a:latin typeface="Aparajita" pitchFamily="18" charset="0"/>
                <a:cs typeface="Aparajita" pitchFamily="18" charset="0"/>
              </a:rPr>
              <a:t>MOTIHARI COLLEGE OF ENGINEERING</a:t>
            </a:r>
            <a:br>
              <a:rPr lang="en-US" sz="2000" b="1" dirty="0">
                <a:latin typeface="Aparajita" pitchFamily="18" charset="0"/>
                <a:cs typeface="Aparajita" pitchFamily="18" charset="0"/>
              </a:rPr>
            </a:br>
            <a:r>
              <a:rPr lang="en-US" sz="2000" b="1" dirty="0">
                <a:latin typeface="Aparajita" pitchFamily="18" charset="0"/>
                <a:cs typeface="Aparajita" pitchFamily="18" charset="0"/>
              </a:rPr>
              <a:t>MOTIHARI-845401, BIHAR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Eras Bold ITC" pitchFamily="34" charset="0"/>
              </a:rPr>
              <a:t>Future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362200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 Exploring new types of brain tumor classification.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Improving the accuracy of the models.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Evaluating the models on different datasets.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Integrating imaging techniques.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Developing clinical decision support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rain-tumor-classification-machine-learning-projec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31520"/>
            <a:ext cx="9144000" cy="4450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71800" y="57150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Eras Bold ITC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Eras Bold ITC" pitchFamily="34" charset="0"/>
                <a:cs typeface="Aparajita" pitchFamily="18" charset="0"/>
              </a:rPr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934712"/>
          </a:xfrm>
        </p:spPr>
        <p:txBody>
          <a:bodyPr>
            <a:normAutofit/>
          </a:bodyPr>
          <a:lstStyle/>
          <a:p>
            <a:pPr marL="566928" indent="-457200">
              <a:buFont typeface="+mj-lt"/>
              <a:buAutoNum type="arabicPeriod"/>
            </a:pPr>
            <a:r>
              <a:rPr lang="en-US" sz="2000" b="1" u="sng" dirty="0"/>
              <a:t>Introduction</a:t>
            </a:r>
          </a:p>
          <a:p>
            <a:pPr marL="566928" indent="-457200">
              <a:buFont typeface="+mj-lt"/>
              <a:buAutoNum type="arabicPeriod"/>
            </a:pPr>
            <a:endParaRPr lang="en-US" sz="2000" b="1" u="sng" dirty="0"/>
          </a:p>
          <a:p>
            <a:pPr marL="566928" indent="-457200">
              <a:buFont typeface="+mj-lt"/>
              <a:buAutoNum type="arabicPeriod"/>
            </a:pPr>
            <a:r>
              <a:rPr lang="en-US" sz="2000" b="1" u="sng" dirty="0"/>
              <a:t>Objective</a:t>
            </a:r>
          </a:p>
          <a:p>
            <a:pPr marL="566928" indent="-457200">
              <a:buFont typeface="+mj-lt"/>
              <a:buAutoNum type="arabicPeriod"/>
            </a:pPr>
            <a:endParaRPr lang="en-US" sz="2000" b="1" u="sng" dirty="0"/>
          </a:p>
          <a:p>
            <a:pPr marL="566928" indent="-457200">
              <a:buFont typeface="+mj-lt"/>
              <a:buAutoNum type="arabicPeriod"/>
            </a:pPr>
            <a:r>
              <a:rPr lang="en-US" sz="2000" b="1" u="sng" dirty="0"/>
              <a:t>Technology Used</a:t>
            </a:r>
            <a:br>
              <a:rPr lang="en-US" sz="2000" dirty="0">
                <a:latin typeface="Eras Bold ITC" pitchFamily="34" charset="0"/>
              </a:rPr>
            </a:br>
            <a:endParaRPr lang="en-US" sz="2000" b="1" u="sng" dirty="0"/>
          </a:p>
          <a:p>
            <a:pPr marL="566928" indent="-457200">
              <a:buFont typeface="+mj-lt"/>
              <a:buAutoNum type="arabicPeriod"/>
            </a:pPr>
            <a:r>
              <a:rPr lang="en-US" sz="2000" b="1" u="sng" dirty="0"/>
              <a:t>Working</a:t>
            </a:r>
          </a:p>
          <a:p>
            <a:pPr marL="566928" indent="-457200">
              <a:buFont typeface="+mj-lt"/>
              <a:buAutoNum type="arabicPeriod"/>
            </a:pPr>
            <a:endParaRPr lang="en-US" sz="2000" b="1" u="sng" dirty="0"/>
          </a:p>
          <a:p>
            <a:pPr marL="566928" indent="-457200">
              <a:buFont typeface="+mj-lt"/>
              <a:buAutoNum type="arabicPeriod"/>
            </a:pPr>
            <a:r>
              <a:rPr lang="en-US" sz="2000" b="1" u="sng" dirty="0"/>
              <a:t>Result analysis</a:t>
            </a:r>
          </a:p>
          <a:p>
            <a:pPr marL="566928" indent="-457200">
              <a:buFont typeface="+mj-lt"/>
              <a:buAutoNum type="arabicPeriod"/>
            </a:pPr>
            <a:endParaRPr lang="en-US" sz="2000" b="1" u="sng" dirty="0"/>
          </a:p>
          <a:p>
            <a:pPr marL="566928" indent="-457200">
              <a:buFont typeface="+mj-lt"/>
              <a:buAutoNum type="arabicPeriod"/>
            </a:pPr>
            <a:r>
              <a:rPr lang="en-US" sz="2000" b="1" u="sng" dirty="0"/>
              <a:t>Conclusion</a:t>
            </a:r>
          </a:p>
          <a:p>
            <a:pPr marL="566928" indent="-457200">
              <a:buFont typeface="+mj-lt"/>
              <a:buAutoNum type="arabicPeriod"/>
            </a:pPr>
            <a:endParaRPr lang="en-US" sz="2000" b="1" u="sng" dirty="0"/>
          </a:p>
          <a:p>
            <a:pPr marL="566928" indent="-457200">
              <a:buFont typeface="+mj-lt"/>
              <a:buAutoNum type="arabicPeriod"/>
            </a:pPr>
            <a:r>
              <a:rPr lang="en-US" sz="2000" b="1" u="sng" dirty="0"/>
              <a:t>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Eras Bold ITC" pitchFamily="34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057401"/>
            <a:ext cx="838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Brain Cancer is very critical disease which causes deaths of many individuals. The brain</a:t>
            </a:r>
            <a:br>
              <a:rPr lang="en-US" sz="2800" dirty="0"/>
            </a:br>
            <a:r>
              <a:rPr lang="en-US" sz="2800" dirty="0"/>
              <a:t>tumor detection and classification system is available so that it can be diagnosed at early stages.</a:t>
            </a:r>
          </a:p>
          <a:p>
            <a:br>
              <a:rPr lang="en-US" sz="2800" dirty="0"/>
            </a:br>
            <a:r>
              <a:rPr lang="en-US" sz="2800" dirty="0"/>
              <a:t>Cancer classification is the most challenging tasks in clinical diagnosis.</a:t>
            </a:r>
          </a:p>
          <a:p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Eras Bold ITC" pitchFamily="34" charset="0"/>
              </a:rPr>
              <a:t>Objective</a:t>
            </a:r>
            <a:br>
              <a:rPr lang="en-US" dirty="0">
                <a:latin typeface="Eras Bold ITC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25112"/>
          </a:xfrm>
        </p:spPr>
        <p:txBody>
          <a:bodyPr/>
          <a:lstStyle/>
          <a:p>
            <a:r>
              <a:rPr lang="en-US" dirty="0"/>
              <a:t>In this machine learning project, we build a classifier to detect the brain tumor (if any) from the MRI (Magnetic resonance imaging) scan images . The performance of model is predict brain tumor is present or not. If the tumor is detected it return yes and some details about tumor, otherwise it return no.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Eras Bold ITC" pitchFamily="34" charset="0"/>
              </a:rPr>
              <a:t>                 Technology Used</a:t>
            </a:r>
            <a:br>
              <a:rPr lang="en-US" dirty="0">
                <a:latin typeface="Eras Bold ITC" pitchFamily="34" charset="0"/>
              </a:rPr>
            </a:b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-457200" y="2616200"/>
          <a:ext cx="4953000" cy="370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/>
        </p:nvGraphicFramePr>
        <p:xfrm>
          <a:off x="228600" y="2819400"/>
          <a:ext cx="3886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/>
          <p:cNvGraphicFramePr/>
          <p:nvPr/>
        </p:nvGraphicFramePr>
        <p:xfrm>
          <a:off x="1295400" y="1600200"/>
          <a:ext cx="66294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4343400" y="2819400"/>
          <a:ext cx="4800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3-04-01 at 13.09.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0"/>
            <a:ext cx="8991599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98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Eras Bold ITC" pitchFamily="34" charset="0"/>
              </a:rPr>
              <a:t>Result Analysis</a:t>
            </a:r>
          </a:p>
        </p:txBody>
      </p:sp>
      <p:pic>
        <p:nvPicPr>
          <p:cNvPr id="5" name="Picture 4" descr="Accurac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057400"/>
            <a:ext cx="7772400" cy="108640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04800" y="1600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of model :</a:t>
            </a:r>
          </a:p>
        </p:txBody>
      </p:sp>
      <p:pic>
        <p:nvPicPr>
          <p:cNvPr id="8" name="Picture 7" descr="result yes 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3457575"/>
            <a:ext cx="5638800" cy="3171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 no 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147762"/>
            <a:ext cx="7848600" cy="44148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Eras Bold ITC" pitchFamily="34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13360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brain tumor detection we have studied about feature based existing work. In feature based we have study about image processing techniques likes image pre-processing, image segmentation, features extraction, classification. And also study about deep learning techniques MRI(Magnetic resonance imaging).</a:t>
            </a:r>
          </a:p>
          <a:p>
            <a:r>
              <a:rPr lang="en-US" sz="2400" dirty="0"/>
              <a:t>In this system we have detect the tumor is present or not if the </a:t>
            </a:r>
            <a:r>
              <a:rPr lang="en-US" sz="2400" dirty="0" err="1"/>
              <a:t>tumour</a:t>
            </a:r>
            <a:r>
              <a:rPr lang="en-US" sz="2400" dirty="0"/>
              <a:t> is present then model return’s yes otherwise it return no. and we have compared MRI Images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3370</TotalTime>
  <Words>344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Aparajita</vt:lpstr>
      <vt:lpstr>Calibri</vt:lpstr>
      <vt:lpstr>Eras Bold ITC</vt:lpstr>
      <vt:lpstr>Georgia</vt:lpstr>
      <vt:lpstr>Trebuchet MS</vt:lpstr>
      <vt:lpstr>Wingdings</vt:lpstr>
      <vt:lpstr>Wingdings 2</vt:lpstr>
      <vt:lpstr>Urban</vt:lpstr>
      <vt:lpstr>Brain Tumor Classification Using Machine Learning</vt:lpstr>
      <vt:lpstr>Outlines</vt:lpstr>
      <vt:lpstr>Introduction</vt:lpstr>
      <vt:lpstr>Objective </vt:lpstr>
      <vt:lpstr>                 Technology Used </vt:lpstr>
      <vt:lpstr>PowerPoint Presentation</vt:lpstr>
      <vt:lpstr>Result Analysis</vt:lpstr>
      <vt:lpstr>PowerPoint Presentation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Classification Using Machine Learning</dc:title>
  <dc:creator>Ashish kumar</dc:creator>
  <cp:lastModifiedBy>Neeraj Kumar</cp:lastModifiedBy>
  <cp:revision>51</cp:revision>
  <dcterms:created xsi:type="dcterms:W3CDTF">2022-11-18T06:51:54Z</dcterms:created>
  <dcterms:modified xsi:type="dcterms:W3CDTF">2023-04-03T07:47:26Z</dcterms:modified>
</cp:coreProperties>
</file>