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2" r:id="rId2"/>
    <p:sldId id="295" r:id="rId3"/>
    <p:sldId id="278" r:id="rId4"/>
    <p:sldId id="27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12" autoAdjust="0"/>
    <p:restoredTop sz="94660"/>
  </p:normalViewPr>
  <p:slideViewPr>
    <p:cSldViewPr snapToGrid="0">
      <p:cViewPr varScale="1">
        <p:scale>
          <a:sx n="90" d="100"/>
          <a:sy n="90" d="100"/>
        </p:scale>
        <p:origin x="-604" y="-6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pPr/>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pPr/>
              <a:t>‹#›</a:t>
            </a:fld>
            <a:endParaRPr lang="en-US"/>
          </a:p>
        </p:txBody>
      </p:sp>
    </p:spTree>
    <p:extLst>
      <p:ext uri="{BB962C8B-B14F-4D97-AF65-F5344CB8AC3E}">
        <p14:creationId xmlns:p14="http://schemas.microsoft.com/office/powerpoint/2010/main" xmlns=""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xmlns=""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3A90430C-755F-CC48-B69D-C7B5FE58167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xmlns=""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xmlns=""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xmlns=""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Tree>
    <p:extLst>
      <p:ext uri="{BB962C8B-B14F-4D97-AF65-F5344CB8AC3E}">
        <p14:creationId xmlns:p14="http://schemas.microsoft.com/office/powerpoint/2010/main" xmlns=""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
        <p:nvSpPr>
          <p:cNvPr id="11" name="Content Placeholder 2">
            <a:extLst>
              <a:ext uri="{FF2B5EF4-FFF2-40B4-BE49-F238E27FC236}">
                <a16:creationId xmlns:a16="http://schemas.microsoft.com/office/drawing/2014/main" xmlns=""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xmlns=""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
        <p:nvSpPr>
          <p:cNvPr id="7" name="Content Placeholder 2">
            <a:extLst>
              <a:ext uri="{FF2B5EF4-FFF2-40B4-BE49-F238E27FC236}">
                <a16:creationId xmlns:a16="http://schemas.microsoft.com/office/drawing/2014/main" xmlns=""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xmlns=""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xmlns=""/>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xmlns="" id="{CB22C87B-454A-5546-8346-08CD9A74FE5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xmlns=""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xmlns="" id="{FF0D9D5E-4D2E-CA4D-AD11-F48A3C1E8D6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xmlns=""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xmlns="" id="{74AF8623-17CF-6240-8EE3-A38651F2E384}"/>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xmlns=""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xmlns=""/>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xmlns="" id="{AFD0E892-AD84-1E4B-88EE-D37B1E173C5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xmlns=""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print"/>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xmlns="" id="{1E3CF8DA-271C-CB40-9A53-7C2CBDDD591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xmlns=""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xmlns=""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xmlns=""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xmlns=""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928" y="0"/>
            <a:ext cx="9160462" cy="5143500"/>
          </a:xfrm>
          <a:prstGeom prst="rect">
            <a:avLst/>
          </a:prstGeom>
        </p:spPr>
      </p:pic>
    </p:spTree>
    <p:extLst>
      <p:ext uri="{BB962C8B-B14F-4D97-AF65-F5344CB8AC3E}">
        <p14:creationId xmlns:p14="http://schemas.microsoft.com/office/powerpoint/2010/main" xmlns=""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xmlns=""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xmlns=""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xmlns=""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xmlns=""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xmlns=""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xmlns="" id="{C2914087-A4EF-E640-A3E0-574DF86EFCB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xmlns=""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xmlns=""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404F555-4B35-F044-B7D0-D32F73D755D2}"/>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xmlns="" id="{C6865CC2-EE1E-B44E-B46B-DD0F56CB7AB5}"/>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xmlns=""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xmlns=""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xmlns=""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1380DC35-22AA-CB4D-B036-9AE68A672CD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xmlns=""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xmlns=""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xmlns=""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xmlns="" id="{4CD00A0B-19B3-AE44-9414-54B79855AA4B}"/>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xmlns=""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xmlns=""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xmlns=""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xmlns=""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xmlns=""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xmlns=""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9E394311-CCC6-F94F-925A-AA4EE294BA18}"/>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xmlns=""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xmlns=""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xmlns=""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xmlns=""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xmlns=""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7" name="Picture 6">
            <a:extLst>
              <a:ext uri="{FF2B5EF4-FFF2-40B4-BE49-F238E27FC236}">
                <a16:creationId xmlns:a16="http://schemas.microsoft.com/office/drawing/2014/main" xmlns="" id="{A75C5FF7-2DC4-5442-BB0D-C1FF3C41C2F6}"/>
              </a:ext>
            </a:extLst>
          </p:cNvPr>
          <p:cNvPicPr>
            <a:picLocks noChangeAspect="1"/>
          </p:cNvPicPr>
          <p:nvPr/>
        </p:nvPicPr>
        <p:blipFill>
          <a:blip r:embed="rId33" cstate="screen">
            <a:extLst>
              <a:ext uri="{28A0092B-C50C-407E-A947-70E740481C1C}">
                <a14:useLocalDpi xmlns:a14="http://schemas.microsoft.com/office/drawing/2010/main" xmlns=""/>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xmlns=""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xmlns=""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xmlns=""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smtClean="0">
                <a:latin typeface="+mj-lt"/>
              </a:rPr>
              <a:t>(</a:t>
            </a:r>
            <a:r>
              <a:rPr lang="en-US" sz="800" dirty="0" smtClean="0"/>
              <a:t>This user story clearly defines who the user is (customer), what they need (use a debit card for purchases), and why (to avoid using cash). It provides context and a specific goal.</a:t>
            </a:r>
            <a:r>
              <a:rPr lang="en-US" i="1" dirty="0" smtClean="0">
                <a:latin typeface="+mj-lt"/>
              </a:rPr>
              <a:t>)</a:t>
            </a:r>
            <a:endParaRPr lang="en-US" i="1" dirty="0">
              <a:latin typeface="+mj-lt"/>
            </a:endParaRP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smtClean="0">
                <a:latin typeface="+mj-lt"/>
              </a:rPr>
              <a:t>(</a:t>
            </a:r>
            <a:r>
              <a:rPr lang="en-US" sz="800" dirty="0" smtClean="0"/>
              <a:t>This user story identifies the user (customer), their need (search for providers), and the purpose (choose lowest cost). It focuses on a specific functionality with a clear goal.</a:t>
            </a:r>
            <a:r>
              <a:rPr lang="en-US" i="1" dirty="0" smtClean="0">
                <a:latin typeface="+mj-lt"/>
              </a:rPr>
              <a:t>)</a:t>
            </a:r>
            <a:endParaRPr lang="en-US" i="1" dirty="0">
              <a:latin typeface="+mj-lt"/>
            </a:endParaRP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smtClean="0">
                <a:latin typeface="+mj-lt"/>
              </a:rPr>
              <a:t>(</a:t>
            </a:r>
            <a:r>
              <a:rPr lang="en-US" sz="800" dirty="0" smtClean="0"/>
              <a:t>This user story lacks the user's perspective and the purpose behind the requirement. It's not clear why new users must take the Health Risk Assessment (HRA).</a:t>
            </a:r>
            <a:r>
              <a:rPr lang="en-US" i="1" dirty="0" smtClean="0">
                <a:latin typeface="+mj-lt"/>
              </a:rPr>
              <a:t>)</a:t>
            </a:r>
            <a:endParaRPr lang="en-US" i="1" dirty="0">
              <a:latin typeface="+mj-lt"/>
            </a:endParaRP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xmlns=""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xmlns=""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xmlns=""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232</TotalTime>
  <Words>447</Words>
  <Application>Microsoft Office PowerPoint</Application>
  <PresentationFormat>On-screen Show (16:9)</PresentationFormat>
  <Paragraphs>30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CognizantTheme</vt:lpstr>
      <vt:lpstr>Agile </vt:lpstr>
      <vt:lpstr>Task 2:  User Stories</vt:lpstr>
      <vt:lpstr>USER STORY TEMPLATE</vt:lpstr>
      <vt:lpstr>User Story Examples</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Yedukondalu B</cp:lastModifiedBy>
  <cp:revision>13</cp:revision>
  <dcterms:created xsi:type="dcterms:W3CDTF">2021-06-03T17:56:22Z</dcterms:created>
  <dcterms:modified xsi:type="dcterms:W3CDTF">2023-08-14T05:34:30Z</dcterms:modified>
</cp:coreProperties>
</file>