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0" r:id="rId5"/>
    <p:sldId id="309" r:id="rId6"/>
    <p:sldId id="312" r:id="rId7"/>
    <p:sldId id="316" r:id="rId8"/>
    <p:sldId id="315" r:id="rId9"/>
    <p:sldId id="317" r:id="rId10"/>
    <p:sldId id="318" r:id="rId11"/>
    <p:sldId id="319" r:id="rId12"/>
    <p:sldId id="320" r:id="rId13"/>
    <p:sldId id="321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58" y="-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1093808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22" y="1093808"/>
            <a:ext cx="9622955" cy="4170845"/>
          </a:xfrm>
        </p:spPr>
        <p:txBody>
          <a:bodyPr/>
          <a:lstStyle/>
          <a:p>
            <a:r>
              <a:rPr lang="en-IN" dirty="0"/>
              <a:t>College Admission Portal</a:t>
            </a:r>
            <a:br>
              <a:rPr lang="en-IN" dirty="0"/>
            </a:br>
            <a:r>
              <a:rPr lang="en-IN" dirty="0"/>
              <a:t>A Project by K.K. Sai Neeraj &amp; Team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C4C5-F66A-686E-DA0B-B5F25E93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r>
              <a:rPr lang="en-IN" dirty="0"/>
              <a:t>Output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30A09-F42F-FBA4-5DB0-9EB343297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0B6F3-DFAB-2DF0-F622-E8A1ECA2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72" y="1159698"/>
            <a:ext cx="4208455" cy="51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5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IN" dirty="0"/>
            </a:br>
            <a:r>
              <a:rPr lang="en-IN" dirty="0"/>
              <a:t>By K.K.Sai Neeraj and Team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6772276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5900" y="136526"/>
            <a:ext cx="3517900" cy="6721474"/>
          </a:xfrm>
        </p:spPr>
        <p:txBody>
          <a:bodyPr/>
          <a:lstStyle/>
          <a:p>
            <a:r>
              <a:rPr lang="en-US" dirty="0"/>
              <a:t>Topic one</a:t>
            </a:r>
            <a:endParaRPr lang="en-IN" dirty="0"/>
          </a:p>
          <a:p>
            <a:r>
              <a:rPr lang="en-IN" dirty="0"/>
              <a:t>-&gt; Introduction</a:t>
            </a:r>
            <a:endParaRPr lang="en-US" dirty="0"/>
          </a:p>
          <a:p>
            <a:r>
              <a:rPr lang="en-US" dirty="0"/>
              <a:t>Topic two</a:t>
            </a:r>
            <a:endParaRPr lang="en-IN" dirty="0"/>
          </a:p>
          <a:p>
            <a:r>
              <a:rPr lang="en-IN" dirty="0"/>
              <a:t>-&gt;Objective</a:t>
            </a:r>
            <a:endParaRPr lang="en-US" dirty="0"/>
          </a:p>
          <a:p>
            <a:r>
              <a:rPr lang="en-US" dirty="0"/>
              <a:t>Topic three</a:t>
            </a:r>
            <a:endParaRPr lang="en-IN" dirty="0"/>
          </a:p>
          <a:p>
            <a:r>
              <a:rPr lang="en-IN" dirty="0"/>
              <a:t>-&gt; Why C,DSA</a:t>
            </a:r>
            <a:endParaRPr lang="en-US" dirty="0"/>
          </a:p>
          <a:p>
            <a:r>
              <a:rPr lang="en-US" dirty="0"/>
              <a:t>Topic four</a:t>
            </a:r>
            <a:endParaRPr lang="en-IN" dirty="0"/>
          </a:p>
          <a:p>
            <a:r>
              <a:rPr lang="en-IN" dirty="0"/>
              <a:t>-&gt; Algorithm </a:t>
            </a:r>
            <a:endParaRPr lang="en-US" dirty="0"/>
          </a:p>
          <a:p>
            <a:r>
              <a:rPr lang="en-US" dirty="0"/>
              <a:t>Topic </a:t>
            </a:r>
            <a:r>
              <a:rPr lang="en-US" dirty="0" err="1"/>
              <a:t>fiv</a:t>
            </a:r>
            <a:r>
              <a:rPr lang="en-IN" dirty="0"/>
              <a:t>e </a:t>
            </a:r>
          </a:p>
          <a:p>
            <a:r>
              <a:rPr lang="en-IN" dirty="0"/>
              <a:t>-&gt;Lesson Learnt</a:t>
            </a:r>
          </a:p>
          <a:p>
            <a:r>
              <a:rPr lang="en-IN" dirty="0"/>
              <a:t>Topic six</a:t>
            </a:r>
          </a:p>
          <a:p>
            <a:r>
              <a:rPr lang="en-IN" dirty="0"/>
              <a:t>-&gt;Images</a:t>
            </a:r>
          </a:p>
          <a:p>
            <a:r>
              <a:rPr lang="en-IN" dirty="0"/>
              <a:t>Topic seven</a:t>
            </a:r>
          </a:p>
          <a:p>
            <a:r>
              <a:rPr lang="en-IN" dirty="0"/>
              <a:t>-&gt; Output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030DAE-937A-BBF7-56C5-630EE419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 descr="A close-up of a field">
            <a:extLst>
              <a:ext uri="{FF2B5EF4-FFF2-40B4-BE49-F238E27FC236}">
                <a16:creationId xmlns:a16="http://schemas.microsoft.com/office/drawing/2014/main" id="{DA3FAC68-747F-999F-4EF5-874B39A6DD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34" r="234"/>
          <a:stretch/>
        </p:blipFill>
        <p:spPr>
          <a:xfrm>
            <a:off x="6789480" y="0"/>
            <a:ext cx="5394960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BAD96A-60DE-DC51-766B-BEC811D89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889183"/>
              </p:ext>
            </p:extLst>
          </p:nvPr>
        </p:nvGraphicFramePr>
        <p:xfrm>
          <a:off x="0" y="3163277"/>
          <a:ext cx="5855025" cy="18288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951675">
                  <a:extLst>
                    <a:ext uri="{9D8B030D-6E8A-4147-A177-3AD203B41FA5}">
                      <a16:colId xmlns:a16="http://schemas.microsoft.com/office/drawing/2014/main" val="1780526452"/>
                    </a:ext>
                  </a:extLst>
                </a:gridCol>
                <a:gridCol w="1951675">
                  <a:extLst>
                    <a:ext uri="{9D8B030D-6E8A-4147-A177-3AD203B41FA5}">
                      <a16:colId xmlns:a16="http://schemas.microsoft.com/office/drawing/2014/main" val="142478574"/>
                    </a:ext>
                  </a:extLst>
                </a:gridCol>
                <a:gridCol w="1951675">
                  <a:extLst>
                    <a:ext uri="{9D8B030D-6E8A-4147-A177-3AD203B41FA5}">
                      <a16:colId xmlns:a16="http://schemas.microsoft.com/office/drawing/2014/main" val="3491672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Roll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Team 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K.K. Sai Neeraj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24KB1A05U5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7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T. Sapthagiri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24KB1A05LP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6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S.K. Akmal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24KB1A05HA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4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T. Hemanth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24KB1A05KV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08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1D93-1466-E645-E019-1D2BA5AC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57949" cy="6858000"/>
          </a:xfrm>
        </p:spPr>
        <p:txBody>
          <a:bodyPr/>
          <a:lstStyle/>
          <a:p>
            <a:r>
              <a:rPr lang="en-IN" b="1" dirty="0"/>
              <a:t> </a:t>
            </a:r>
            <a:br>
              <a:rPr lang="en-IN" b="1" dirty="0"/>
            </a:br>
            <a:r>
              <a:rPr lang="en-IN" b="1" dirty="0"/>
              <a:t>Introduction</a:t>
            </a:r>
            <a:br>
              <a:rPr lang="en-IN" b="1" dirty="0"/>
            </a:br>
            <a:r>
              <a:rPr lang="en-IN" b="1" dirty="0"/>
              <a:t>-&gt;</a:t>
            </a:r>
            <a:r>
              <a:rPr lang="en-IN" dirty="0"/>
              <a:t>College Admission System simplifies the student admission process.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-&gt;Allows students to register and view available departments.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-&gt;Saves admission records securely into a file for future reference.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-&gt;Makes admission faster, paperless, and error-free.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368A3-80C0-089C-1C8A-83C86DBC0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81-B0F4-00CC-A875-F910FA73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1999" cy="6858000"/>
          </a:xfrm>
        </p:spPr>
        <p:txBody>
          <a:bodyPr/>
          <a:lstStyle/>
          <a:p>
            <a:r>
              <a:rPr lang="en-IN" b="1" dirty="0"/>
              <a:t>Objective</a:t>
            </a:r>
            <a:br>
              <a:rPr lang="en-IN" b="1" dirty="0"/>
            </a:br>
            <a:r>
              <a:rPr lang="en-IN" b="1" dirty="0"/>
              <a:t>-&gt;</a:t>
            </a:r>
            <a:r>
              <a:rPr lang="en-IN" dirty="0"/>
              <a:t>To create a simple admission system where students can register their details.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-&gt;To display all available departments clearly.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-&gt;To store the admission list into a file securely.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-&gt;To practice file handling, structure, and string manipulation in C language.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53A18-D7A9-9136-EB5A-C31BB9A59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3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3FDC-C5A3-637A-440A-9B8D6B55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6858000"/>
          </a:xfrm>
        </p:spPr>
        <p:txBody>
          <a:bodyPr/>
          <a:lstStyle/>
          <a:p>
            <a:r>
              <a:rPr lang="en-IN" b="1" dirty="0"/>
              <a:t>Why C Language and DSA?</a:t>
            </a:r>
            <a:br>
              <a:rPr lang="en-IN" b="1" dirty="0"/>
            </a:br>
            <a:r>
              <a:rPr lang="en-IN" b="1" dirty="0">
                <a:solidFill>
                  <a:srgbClr val="C00000"/>
                </a:solidFill>
              </a:rPr>
              <a:t>C language 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-&gt;Provides excellent support for system-level programming like file management.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-&gt;Fast execution and easy memory control.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2060"/>
                </a:solidFill>
              </a:rPr>
              <a:t>Data structures and algorithms (</a:t>
            </a:r>
            <a:r>
              <a:rPr lang="en-IN" dirty="0" err="1">
                <a:solidFill>
                  <a:srgbClr val="002060"/>
                </a:solidFill>
              </a:rPr>
              <a:t>dsa</a:t>
            </a:r>
            <a:r>
              <a:rPr lang="en-IN" dirty="0">
                <a:solidFill>
                  <a:srgbClr val="002060"/>
                </a:solidFill>
              </a:rPr>
              <a:t>):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-&gt;Structures help </a:t>
            </a:r>
            <a:r>
              <a:rPr lang="en-IN" dirty="0" err="1"/>
              <a:t>organize</a:t>
            </a:r>
            <a:r>
              <a:rPr lang="en-IN" dirty="0"/>
              <a:t> student records properly.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-&gt;Algorithms manage searching, sorting, and updating admission data efficiently.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7A70-0F78-C022-5358-64E461CB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8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B82-FE16-2477-3B9D-B2E96FFB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5640" y="1"/>
            <a:ext cx="12191999" cy="6857999"/>
          </a:xfrm>
        </p:spPr>
        <p:txBody>
          <a:bodyPr/>
          <a:lstStyle/>
          <a:p>
            <a:r>
              <a:rPr lang="en-IN" sz="1500" b="1" dirty="0"/>
              <a:t>Algorithm for College Admission System</a:t>
            </a:r>
            <a:br>
              <a:rPr lang="en-IN" sz="1500" b="1" dirty="0"/>
            </a:br>
            <a:br>
              <a:rPr lang="en-IN" sz="1500" b="1" dirty="0"/>
            </a:br>
            <a:r>
              <a:rPr lang="en-IN" sz="1500" b="1" dirty="0">
                <a:solidFill>
                  <a:srgbClr val="00B0F0"/>
                </a:solidFill>
              </a:rPr>
              <a:t>Step 1-&gt;</a:t>
            </a:r>
            <a:r>
              <a:rPr lang="en-IN" sz="1500" b="1" dirty="0"/>
              <a:t> </a:t>
            </a:r>
            <a:br>
              <a:rPr lang="en-IN" sz="1500" b="1" dirty="0"/>
            </a:br>
            <a:r>
              <a:rPr lang="en-IN" sz="1500" b="1" dirty="0"/>
              <a:t>-&gt;</a:t>
            </a:r>
            <a:r>
              <a:rPr lang="en-IN" sz="1500" dirty="0"/>
              <a:t>Start the program.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 2-&gt;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chemeClr val="tx1"/>
                </a:solidFill>
              </a:rPr>
              <a:t>-&gt;</a:t>
            </a:r>
            <a:r>
              <a:rPr lang="en-IN" sz="1500" dirty="0"/>
              <a:t>Display the main menu with options: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step3-&gt;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chemeClr val="bg1">
                    <a:lumMod val="10000"/>
                  </a:schemeClr>
                </a:solidFill>
              </a:rPr>
              <a:t>-&gt;</a:t>
            </a:r>
            <a:r>
              <a:rPr lang="en-IN" sz="1500" dirty="0"/>
              <a:t>Take the user’s choice.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Step4-&gt;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rgbClr val="00B0F0"/>
                </a:solidFill>
              </a:rPr>
              <a:t>-&gt;</a:t>
            </a:r>
            <a:r>
              <a:rPr lang="en-IN" sz="1500" dirty="0"/>
              <a:t>If user selects 1 (Register Student):</a:t>
            </a:r>
            <a:br>
              <a:rPr lang="en-IN" sz="1500" dirty="0"/>
            </a:br>
            <a:r>
              <a:rPr lang="en-IN" sz="1500" dirty="0"/>
              <a:t>-&gt;Prompt the user to enter student details:</a:t>
            </a:r>
            <a:br>
              <a:rPr lang="en-IN" sz="1500" dirty="0"/>
            </a:br>
            <a:r>
              <a:rPr lang="en-IN" sz="1500" dirty="0"/>
              <a:t>•Name</a:t>
            </a:r>
            <a:br>
              <a:rPr lang="en-IN" sz="1500" dirty="0"/>
            </a:br>
            <a:r>
              <a:rPr lang="en-IN" sz="1500" dirty="0"/>
              <a:t>•Roll Number</a:t>
            </a:r>
            <a:br>
              <a:rPr lang="en-IN" sz="1500" dirty="0"/>
            </a:br>
            <a:r>
              <a:rPr lang="en-IN" sz="1500" dirty="0"/>
              <a:t>•Department</a:t>
            </a:r>
            <a:br>
              <a:rPr lang="en-IN" sz="1500" dirty="0"/>
            </a:br>
            <a:r>
              <a:rPr lang="en-IN" sz="1500" dirty="0"/>
              <a:t>•Open the admission file in append mode.</a:t>
            </a:r>
            <a:br>
              <a:rPr lang="en-IN" sz="1500" dirty="0"/>
            </a:br>
            <a:r>
              <a:rPr lang="en-IN" sz="1500" dirty="0"/>
              <a:t>•Save the student details into the file.</a:t>
            </a:r>
            <a:br>
              <a:rPr lang="en-IN" sz="1500" dirty="0"/>
            </a:br>
            <a:r>
              <a:rPr lang="en-IN" sz="1500" dirty="0"/>
              <a:t>•Close the file.</a:t>
            </a:r>
            <a:br>
              <a:rPr lang="en-IN" sz="1500" dirty="0"/>
            </a:br>
            <a:r>
              <a:rPr lang="en-IN" sz="1500" dirty="0"/>
              <a:t>•Display “Student Registered Successfully”.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Step5-&gt;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rgbClr val="00B0F0"/>
                </a:solidFill>
              </a:rPr>
              <a:t>•</a:t>
            </a:r>
            <a:r>
              <a:rPr lang="en-IN" sz="1500" dirty="0"/>
              <a:t>If user selects 2 (Show Available Departments):</a:t>
            </a:r>
            <a:br>
              <a:rPr lang="en-IN" sz="1500" dirty="0"/>
            </a:br>
            <a:r>
              <a:rPr lang="en-IN" sz="1500" dirty="0"/>
              <a:t>•Display a list of departments (e.g., CSE, ECE, EEE, ME, CE, etc.).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Step6-&gt;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rgbClr val="00B0F0"/>
                </a:solidFill>
              </a:rPr>
              <a:t>•</a:t>
            </a:r>
            <a:r>
              <a:rPr lang="en-IN" sz="1500" dirty="0"/>
              <a:t>If user selects 3 (Exit):</a:t>
            </a:r>
            <a:br>
              <a:rPr lang="en-IN" sz="1500" dirty="0"/>
            </a:br>
            <a:r>
              <a:rPr lang="en-IN" sz="1500" dirty="0"/>
              <a:t>•Terminate the program.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Step7-&gt;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rgbClr val="00B0F0"/>
                </a:solidFill>
              </a:rPr>
              <a:t>•</a:t>
            </a:r>
            <a:r>
              <a:rPr lang="en-IN" sz="1500" dirty="0"/>
              <a:t>If invalid input is given:</a:t>
            </a:r>
            <a:br>
              <a:rPr lang="en-IN" sz="1500" dirty="0"/>
            </a:br>
            <a:r>
              <a:rPr lang="en-IN" sz="1500" dirty="0"/>
              <a:t>•Display “Invalid choice. Please try again.”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step8-&gt;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rgbClr val="00B0F0"/>
                </a:solidFill>
              </a:rPr>
              <a:t>•</a:t>
            </a:r>
            <a:r>
              <a:rPr lang="en-IN" sz="1500" dirty="0"/>
              <a:t>Loop back to the main menu until the user chooses to Exit.</a:t>
            </a:r>
            <a:br>
              <a:rPr lang="en-IN" sz="1500" dirty="0"/>
            </a:br>
            <a:r>
              <a:rPr lang="en-IN" sz="1500" dirty="0">
                <a:solidFill>
                  <a:srgbClr val="00B0F0"/>
                </a:solidFill>
              </a:rPr>
              <a:t>Step9-&gt;</a:t>
            </a:r>
            <a:br>
              <a:rPr lang="en-IN" sz="1500" dirty="0">
                <a:solidFill>
                  <a:srgbClr val="00B0F0"/>
                </a:solidFill>
              </a:rPr>
            </a:br>
            <a:r>
              <a:rPr lang="en-IN" sz="1500" dirty="0">
                <a:solidFill>
                  <a:srgbClr val="00B0F0"/>
                </a:solidFill>
              </a:rPr>
              <a:t>•</a:t>
            </a:r>
            <a:r>
              <a:rPr lang="en-IN" sz="1500" dirty="0"/>
              <a:t>End the program.</a:t>
            </a:r>
            <a:br>
              <a:rPr lang="en-IN" sz="1500" dirty="0"/>
            </a:br>
            <a:br>
              <a:rPr lang="en-IN" sz="1500" dirty="0"/>
            </a:b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2D992-7FA8-47DE-4A66-A194383D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577C-74E8-9CBD-69AA-5FCA4F11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6858000"/>
          </a:xfrm>
        </p:spPr>
        <p:txBody>
          <a:bodyPr/>
          <a:lstStyle/>
          <a:p>
            <a:r>
              <a:rPr lang="en-IN" b="1" dirty="0"/>
              <a:t>Lesson Learnt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-&gt;</a:t>
            </a:r>
            <a:r>
              <a:rPr lang="en-IN" dirty="0"/>
              <a:t>Learned how to handle file operations (read, write, append) in C.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-&gt;Improved understanding of struct usage for real-world applications.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-&gt;Practiced designing menu-driven programs.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-&gt;Learned how DSA makes information management efficient.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FE5F6-C569-DCEF-3B77-D7A442D37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8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0A5F-1D1F-07AC-604E-A4EE57F0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ImageS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7CE0C-CC96-85AA-FE14-ECDA00EE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9D005-31D5-6730-E7DA-2CFDEF22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34" y="1847660"/>
            <a:ext cx="3182971" cy="4253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1CA0E-CEA6-4A88-F5C4-701E19C5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14" y="1839731"/>
            <a:ext cx="3182971" cy="4261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F44C3-4AD0-B937-4D68-348D0E63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214" y="1839731"/>
            <a:ext cx="3182971" cy="42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069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College Admission Portal A Project by K.K. Sai Neeraj &amp; Team </vt:lpstr>
      <vt:lpstr>Agenda</vt:lpstr>
      <vt:lpstr>PowerPoint Presentation</vt:lpstr>
      <vt:lpstr>  Introduction -&gt;College Admission System simplifies the student admission process.  -&gt;Allows students to register and view available departments.  -&gt;Saves admission records securely into a file for future reference.  -&gt;Makes admission faster, paperless, and error-free.   </vt:lpstr>
      <vt:lpstr>Objective -&gt;To create a simple admission system where students can register their details.  -&gt;To display all available departments clearly.  -&gt;To store the admission list into a file securely.  -&gt;To practice file handling, structure, and string manipulation in C language. </vt:lpstr>
      <vt:lpstr>Why C Language and DSA? C language :  -&gt;Provides excellent support for system-level programming like file management.  -&gt;Fast execution and easy memory control.  Data structures and algorithms (dsa):  -&gt;Structures help organize student records properly.  -&gt;Algorithms manage searching, sorting, and updating admission data efficiently. </vt:lpstr>
      <vt:lpstr>Algorithm for College Admission System  Step 1-&gt;  -&gt;Start the program. Step 2-&gt; -&gt;Display the main menu with options: step3-&gt; -&gt;Take the user’s choice. Step4-&gt; -&gt;If user selects 1 (Register Student): -&gt;Prompt the user to enter student details: •Name •Roll Number •Department •Open the admission file in append mode. •Save the student details into the file. •Close the file. •Display “Student Registered Successfully”. Step5-&gt; •If user selects 2 (Show Available Departments): •Display a list of departments (e.g., CSE, ECE, EEE, ME, CE, etc.). Step6-&gt; •If user selects 3 (Exit): •Terminate the program. Step7-&gt; •If invalid input is given: •Display “Invalid choice. Please try again.” step8-&gt; •Loop back to the main menu until the user chooses to Exit. Step9-&gt; •End the program.  </vt:lpstr>
      <vt:lpstr>Lesson Learnt  -&gt;Learned how to handle file operations (read, write, append) in C.  -&gt;Improved understanding of struct usage for real-world applications.  -&gt;Practiced designing menu-driven programs.  -&gt;Learned how DSA makes information management efficient. </vt:lpstr>
      <vt:lpstr>ImageS                   </vt:lpstr>
      <vt:lpstr>Output                  </vt:lpstr>
      <vt:lpstr>Thank you By K.K.Sai Neeraj and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Admission Portal A Project by K.K. Sai Neeraj &amp; Team </dc:title>
  <dc:creator>Kedar Sai</dc:creator>
  <cp:lastModifiedBy>Kedar Sai</cp:lastModifiedBy>
  <cp:revision>2</cp:revision>
  <dcterms:created xsi:type="dcterms:W3CDTF">2025-04-28T04:58:29Z</dcterms:created>
  <dcterms:modified xsi:type="dcterms:W3CDTF">2025-04-28T05:36:16Z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