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0F12-6B07-4885-800C-6972AE80A3AC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9B55-CCEA-409F-A5CA-63278D8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0F12-6B07-4885-800C-6972AE80A3AC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9B55-CCEA-409F-A5CA-63278D8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6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0F12-6B07-4885-800C-6972AE80A3AC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9B55-CCEA-409F-A5CA-63278D8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1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0F12-6B07-4885-800C-6972AE80A3AC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9B55-CCEA-409F-A5CA-63278D8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1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0F12-6B07-4885-800C-6972AE80A3AC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9B55-CCEA-409F-A5CA-63278D8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1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0F12-6B07-4885-800C-6972AE80A3AC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9B55-CCEA-409F-A5CA-63278D8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3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0F12-6B07-4885-800C-6972AE80A3AC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9B55-CCEA-409F-A5CA-63278D8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0F12-6B07-4885-800C-6972AE80A3AC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9B55-CCEA-409F-A5CA-63278D8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0F12-6B07-4885-800C-6972AE80A3AC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9B55-CCEA-409F-A5CA-63278D8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0F12-6B07-4885-800C-6972AE80A3AC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9B55-CCEA-409F-A5CA-63278D8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7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0F12-6B07-4885-800C-6972AE80A3AC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9B55-CCEA-409F-A5CA-63278D8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9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60F12-6B07-4885-800C-6972AE80A3AC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9B55-CCEA-409F-A5CA-63278D8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29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5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96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4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5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3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6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3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6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2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7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4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8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8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9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0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0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1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1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7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2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8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3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1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Neeraj Agarwal</dc:creator>
  <cp:lastModifiedBy>Neeraj Agarwal</cp:lastModifiedBy>
  <cp:revision>1</cp:revision>
  <dcterms:created xsi:type="dcterms:W3CDTF">2019-09-06T06:42:10Z</dcterms:created>
  <dcterms:modified xsi:type="dcterms:W3CDTF">2019-09-06T06:44:20Z</dcterms:modified>
</cp:coreProperties>
</file>