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9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02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08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06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99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73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6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0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0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7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1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8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37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5222" y="-522472"/>
            <a:ext cx="8743568" cy="32004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HYPERTEXT ASSASSINS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29" y="2888085"/>
            <a:ext cx="10077261" cy="3969915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PRADHANMANTRI MANORANJAN YOJNA</a:t>
            </a:r>
          </a:p>
          <a:p>
            <a:endParaRPr lang="en-US" sz="2800" dirty="0" smtClean="0"/>
          </a:p>
          <a:p>
            <a:r>
              <a:rPr lang="en-US" sz="2800" dirty="0" smtClean="0"/>
              <a:t>THEME: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LIFE IN PANDEMIC    </a:t>
            </a:r>
            <a:endParaRPr lang="en-IN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4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315" y="170918"/>
            <a:ext cx="8870535" cy="1230594"/>
          </a:xfrm>
        </p:spPr>
        <p:txBody>
          <a:bodyPr/>
          <a:lstStyle/>
          <a:p>
            <a:r>
              <a:rPr lang="en-US" b="1" u="sng" dirty="0"/>
              <a:t>Ideas/Problem Statement</a:t>
            </a:r>
            <a:r>
              <a:rPr lang="en-US" dirty="0"/>
              <a:t>–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164" y="1623702"/>
            <a:ext cx="8921811" cy="469163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After seeing people facing many mental health issues and boredom in this pandemic, we decided to build an online platform that provides information regarding COVID-19 and reduces our boredom.</a:t>
            </a:r>
            <a:b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</a:br>
            <a:endParaRPr lang="en-IN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1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9779" y="0"/>
            <a:ext cx="7549821" cy="1942076"/>
          </a:xfrm>
        </p:spPr>
        <p:txBody>
          <a:bodyPr>
            <a:noAutofit/>
          </a:bodyPr>
          <a:lstStyle/>
          <a:p>
            <a:r>
              <a:rPr lang="en-IN" sz="6000" b="1" u="sng" dirty="0"/>
              <a:t>Proposed </a:t>
            </a:r>
            <a:r>
              <a:rPr lang="en-IN" sz="6000" b="1" u="sng" dirty="0" smtClean="0"/>
              <a:t>Solution-</a:t>
            </a:r>
            <a:endParaRPr lang="en-IN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567" y="1942076"/>
            <a:ext cx="9284028" cy="447449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Our team's solution was to create a web page that helps people listen to songs, enjoy movies/web series, read the novel, and get updated about COVID-19 at any place at no cost. We added experiences also as we know that people learn from other's experiences.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IN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8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17" y="425668"/>
            <a:ext cx="11650717" cy="93016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Implementation Details with Tech Stack –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629" y="1513489"/>
            <a:ext cx="10230891" cy="520262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Tech Stack used by our team are HTML5, CSS3, JavaScript (JS). We used HTML5 and CSS3 in the COVID-19 vaccine registration form. JS  used in the coronavirus animation and slideshow, and in the COVID-19 Tracker, we have used all three tech stack to provide live updates.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IN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9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273" y="1444239"/>
            <a:ext cx="6417891" cy="1121237"/>
          </a:xfrm>
        </p:spPr>
        <p:txBody>
          <a:bodyPr/>
          <a:lstStyle/>
          <a:p>
            <a:r>
              <a:rPr lang="en-US" b="1" u="sng" dirty="0"/>
              <a:t>Wow </a:t>
            </a:r>
            <a:r>
              <a:rPr lang="en-US" b="1" u="sng" dirty="0" smtClean="0"/>
              <a:t>Factor-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9523" y="2565476"/>
            <a:ext cx="8446095" cy="388659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COVID-19 Tracker that provides live data across the globe and the Coronavirus animation at the home page.</a:t>
            </a:r>
            <a:b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</a:br>
            <a:endParaRPr lang="en-IN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7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4991" y="1182413"/>
            <a:ext cx="4838153" cy="1027676"/>
          </a:xfrm>
        </p:spPr>
        <p:txBody>
          <a:bodyPr>
            <a:normAutofit/>
          </a:bodyPr>
          <a:lstStyle/>
          <a:p>
            <a:r>
              <a:rPr lang="en-US" sz="5400" b="1" u="sng" dirty="0" smtClean="0"/>
              <a:t>FUTURE WORK-</a:t>
            </a:r>
            <a:endParaRPr lang="en-IN" sz="5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1" y="2210089"/>
            <a:ext cx="7912428" cy="331601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Our main aim is to design a good back-end for our website and improve the tracker Application programming interface(API).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IN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61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5F9AEE7-59FC-4F6F-AC13-EC8C30F3D9FC}" vid="{6FBE34B5-3170-432F-8968-95A7EF4914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75</TotalTime>
  <Words>121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Theme1</vt:lpstr>
      <vt:lpstr>HYPERTEXT ASSASSINS</vt:lpstr>
      <vt:lpstr>Ideas/Problem Statement–</vt:lpstr>
      <vt:lpstr>Proposed Solution-</vt:lpstr>
      <vt:lpstr>Implementation Details with Tech Stack –</vt:lpstr>
      <vt:lpstr>Wow Factor-</vt:lpstr>
      <vt:lpstr>FUTURE WORK-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HYPERTEXT ASSASSINS</dc:title>
  <dc:creator>Kartikey Gupta</dc:creator>
  <cp:lastModifiedBy>Kartikey Gupta</cp:lastModifiedBy>
  <cp:revision>7</cp:revision>
  <dcterms:created xsi:type="dcterms:W3CDTF">2021-04-10T18:13:49Z</dcterms:created>
  <dcterms:modified xsi:type="dcterms:W3CDTF">2021-04-10T19:29:05Z</dcterms:modified>
</cp:coreProperties>
</file>