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629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eerajKarri96/KeyLogger.git" TargetMode="Externa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1666875" y="3165391"/>
            <a:ext cx="14173200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 algn="l">
              <a:lnSpc>
                <a:spcPct val="100000"/>
              </a:lnSpc>
              <a:spcBef>
                <a:spcPts val="130"/>
              </a:spcBef>
            </a:pPr>
            <a:r>
              <a:rPr lang="en-US" spc="15" dirty="0"/>
              <a:t>Neeraj Sampath Venkata Mahalakshmi Naidu Karri</a:t>
            </a:r>
            <a:endParaRPr spc="15" dirty="0"/>
          </a:p>
        </p:txBody>
      </p:sp>
      <p:sp>
        <p:nvSpPr>
          <p:cNvPr id="8" name="object 8"/>
          <p:cNvSpPr txBox="1"/>
          <p:nvPr/>
        </p:nvSpPr>
        <p:spPr>
          <a:xfrm>
            <a:off x="6781800" y="3869870"/>
            <a:ext cx="18592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0" dirty="0">
                <a:solidFill>
                  <a:srgbClr val="2D936B"/>
                </a:solidFill>
                <a:latin typeface="Trebuchet MS"/>
                <a:cs typeface="Trebuchet MS"/>
              </a:rPr>
              <a:t>Final</a:t>
            </a:r>
            <a:r>
              <a:rPr sz="2400" b="1" spc="-165" dirty="0">
                <a:solidFill>
                  <a:srgbClr val="2D936B"/>
                </a:solidFill>
                <a:latin typeface="Trebuchet MS"/>
                <a:cs typeface="Trebuchet MS"/>
              </a:rPr>
              <a:t> </a:t>
            </a:r>
            <a:r>
              <a:rPr sz="2400" b="1" spc="-5" dirty="0">
                <a:solidFill>
                  <a:srgbClr val="2D936B"/>
                </a:solidFill>
                <a:latin typeface="Trebuchet MS"/>
                <a:cs typeface="Trebuchet MS"/>
              </a:rPr>
              <a:t>Project</a:t>
            </a:r>
            <a:endParaRPr sz="2400" dirty="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15400" y="16002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88340C-C1CD-5C7C-14DC-3B8086263C72}"/>
              </a:ext>
            </a:extLst>
          </p:cNvPr>
          <p:cNvSpPr txBox="1"/>
          <p:nvPr/>
        </p:nvSpPr>
        <p:spPr>
          <a:xfrm>
            <a:off x="1371600" y="1924050"/>
            <a:ext cx="717232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800" dirty="0"/>
              <a:t>Successfully implemented keylogger capturing keystrokes in real-time.</a:t>
            </a:r>
            <a:endParaRPr lang="en-IN" sz="28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2800" dirty="0"/>
              <a:t>GUI integration for user-friendly control.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800" dirty="0"/>
              <a:t>Ethical considerations and security measures highlighted.</a:t>
            </a:r>
            <a:endParaRPr lang="en-IN" sz="2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0F23752-F6C4-6C1F-4479-145EDC1BB47D}"/>
              </a:ext>
            </a:extLst>
          </p:cNvPr>
          <p:cNvSpPr txBox="1"/>
          <p:nvPr/>
        </p:nvSpPr>
        <p:spPr>
          <a:xfrm>
            <a:off x="2057400" y="2951946"/>
            <a:ext cx="7162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GitHub Link: </a:t>
            </a:r>
            <a:r>
              <a:rPr lang="en-IN" sz="2800" dirty="0">
                <a:hlinkClick r:id="rId2"/>
              </a:rPr>
              <a:t>https://github.com/NeerajKarri96/KeyLogger.git</a:t>
            </a:r>
            <a:endParaRPr lang="en-IN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370782-50B2-7F04-7BBD-3B1106D56A32}"/>
              </a:ext>
            </a:extLst>
          </p:cNvPr>
          <p:cNvSpPr txBox="1"/>
          <p:nvPr/>
        </p:nvSpPr>
        <p:spPr>
          <a:xfrm>
            <a:off x="1143000" y="782812"/>
            <a:ext cx="41178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u="sng" dirty="0"/>
              <a:t>PROJECT LINK</a:t>
            </a:r>
          </a:p>
        </p:txBody>
      </p:sp>
    </p:spTree>
    <p:extLst>
      <p:ext uri="{BB962C8B-B14F-4D97-AF65-F5344CB8AC3E}">
        <p14:creationId xmlns:p14="http://schemas.microsoft.com/office/powerpoint/2010/main" val="4539117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744F2-EFAC-B88B-49B6-65A7C945A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49905"/>
            <a:ext cx="12192000" cy="758190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12752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9ED1E31-6E8C-5C0D-3085-54BA9FD8DBF1}"/>
              </a:ext>
            </a:extLst>
          </p:cNvPr>
          <p:cNvSpPr txBox="1"/>
          <p:nvPr/>
        </p:nvSpPr>
        <p:spPr>
          <a:xfrm>
            <a:off x="3021514" y="2933798"/>
            <a:ext cx="57090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i="1" u="sng" dirty="0"/>
              <a:t>Keylogger and Security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8579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66B9B07-CFD6-008C-D9F6-2B3C8366E33B}"/>
              </a:ext>
            </a:extLst>
          </p:cNvPr>
          <p:cNvSpPr txBox="1"/>
          <p:nvPr/>
        </p:nvSpPr>
        <p:spPr>
          <a:xfrm>
            <a:off x="2594230" y="1562912"/>
            <a:ext cx="665264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3200" dirty="0"/>
              <a:t>Introduction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3200" dirty="0"/>
              <a:t>Problem Statement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3200" dirty="0"/>
              <a:t>Project Overview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3200" dirty="0"/>
              <a:t>End Users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3200" dirty="0"/>
              <a:t>Solution and Value Proposition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3200" dirty="0"/>
              <a:t>Demonstrations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3200" dirty="0"/>
              <a:t>Results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033D1A-39E4-1768-14B8-7A4C3F1CF42A}"/>
              </a:ext>
            </a:extLst>
          </p:cNvPr>
          <p:cNvSpPr txBox="1"/>
          <p:nvPr/>
        </p:nvSpPr>
        <p:spPr>
          <a:xfrm>
            <a:off x="1438275" y="1899718"/>
            <a:ext cx="67818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“Keyloggers pose a significant threat to cybersecurity, leading to unauthorized access, identity theft, and financial fraud.”</a:t>
            </a:r>
            <a:endParaRPr lang="en-IN" sz="3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D24D86-69EC-FE0D-3A59-4ACB87799459}"/>
              </a:ext>
            </a:extLst>
          </p:cNvPr>
          <p:cNvSpPr txBox="1"/>
          <p:nvPr/>
        </p:nvSpPr>
        <p:spPr>
          <a:xfrm>
            <a:off x="914400" y="2019300"/>
            <a:ext cx="830580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Objective</a:t>
            </a:r>
          </a:p>
          <a:p>
            <a:r>
              <a:rPr lang="en-US" sz="2400" dirty="0"/>
              <a:t>Develop a comprehensive understanding of keyloggers, their types, and effective security measures to prevent attacks.</a:t>
            </a:r>
          </a:p>
          <a:p>
            <a:endParaRPr lang="en-US" sz="2400" dirty="0"/>
          </a:p>
          <a:p>
            <a:r>
              <a:rPr lang="en-US" sz="2400" b="1" u="sng" dirty="0"/>
              <a:t>Scope</a:t>
            </a:r>
          </a:p>
          <a:p>
            <a:r>
              <a:rPr lang="en-US" sz="2400" dirty="0"/>
              <a:t>Analysis of hardware and software keyloggers, legal implications, and best practices.</a:t>
            </a:r>
            <a:endParaRPr lang="en-IN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534400" y="236931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981042-DD58-201E-6F49-09A16E675696}"/>
              </a:ext>
            </a:extLst>
          </p:cNvPr>
          <p:cNvSpPr txBox="1"/>
          <p:nvPr/>
        </p:nvSpPr>
        <p:spPr>
          <a:xfrm>
            <a:off x="723900" y="2073510"/>
            <a:ext cx="92964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Individuals concerned about personal data security.</a:t>
            </a:r>
            <a:endParaRPr lang="en-IN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Businesses needing to protect corporate data.</a:t>
            </a:r>
            <a:endParaRPr lang="en-IN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Organizations requiring robust security measures.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Security professionals aiming to mitigate keylogging threats.</a:t>
            </a:r>
            <a:endParaRPr lang="en-IN" sz="2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40" dirty="0"/>
              <a:t>Y</a:t>
            </a: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endParaRPr sz="360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6F03AE-084F-1B81-AAE1-1B41E0067B9C}"/>
              </a:ext>
            </a:extLst>
          </p:cNvPr>
          <p:cNvSpPr txBox="1"/>
          <p:nvPr/>
        </p:nvSpPr>
        <p:spPr>
          <a:xfrm>
            <a:off x="2777362" y="1958389"/>
            <a:ext cx="677545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Solution</a:t>
            </a:r>
          </a:p>
          <a:p>
            <a:r>
              <a:rPr lang="en-US" dirty="0"/>
              <a:t> Implement a multi-layered security strategy including anti-keylogging software, system scans, and user education.</a:t>
            </a:r>
          </a:p>
          <a:p>
            <a:endParaRPr lang="en-IN" dirty="0"/>
          </a:p>
          <a:p>
            <a:r>
              <a:rPr lang="en-IN" b="1" u="sng" dirty="0"/>
              <a:t>Value Proposition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Enhanced Security: Reduces data breaches and identity theft.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User Awareness: Educates about keylogging threats.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Compliance: Helps meet data protection regulations.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Innovative Approach: Combines technical measures with user education.</a:t>
            </a:r>
            <a:endParaRPr lang="en-IN" b="1" u="sng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39212" y="1333118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754316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sz="4250" spc="10" dirty="0"/>
              <a:t>WOW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YOUR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E6DBB7-B4F2-0F2B-7C33-6CA5FC5AB46D}"/>
              </a:ext>
            </a:extLst>
          </p:cNvPr>
          <p:cNvSpPr txBox="1"/>
          <p:nvPr/>
        </p:nvSpPr>
        <p:spPr>
          <a:xfrm>
            <a:off x="2376487" y="1859340"/>
            <a:ext cx="65627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/>
              <a:t>Real-time demonstration of keylogger functionality.</a:t>
            </a:r>
            <a:endParaRPr lang="en-IN" sz="24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/>
              <a:t>Ethical emphasis on usage and security measures.</a:t>
            </a:r>
            <a:endParaRPr lang="en-IN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4" y="291147"/>
            <a:ext cx="5661025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800" b="1" dirty="0"/>
              <a:t>Demonstrations</a:t>
            </a:r>
            <a:endParaRPr sz="4800" b="1" dirty="0">
              <a:latin typeface="Trebuchet MS"/>
              <a:cs typeface="Trebuchet M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4E9D4AE-2059-073A-6C73-5F67661C61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535392"/>
            <a:ext cx="4670426" cy="40557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15D22F2-E989-5376-7F2A-A15C2C5977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399" y="1526248"/>
            <a:ext cx="5272517" cy="405578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03A5547-1CFA-7A71-2AB1-8A8D23FCD056}"/>
              </a:ext>
            </a:extLst>
          </p:cNvPr>
          <p:cNvSpPr txBox="1"/>
          <p:nvPr/>
        </p:nvSpPr>
        <p:spPr>
          <a:xfrm>
            <a:off x="1968377" y="1121375"/>
            <a:ext cx="1115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Execution</a:t>
            </a:r>
            <a:endParaRPr lang="en-IN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7392500-7F72-0AD5-A5D2-CE183B6BE4E0}"/>
              </a:ext>
            </a:extLst>
          </p:cNvPr>
          <p:cNvSpPr txBox="1"/>
          <p:nvPr/>
        </p:nvSpPr>
        <p:spPr>
          <a:xfrm>
            <a:off x="7687281" y="1091304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Output</a:t>
            </a:r>
            <a:endParaRPr lang="en-IN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</TotalTime>
  <Words>286</Words>
  <Application>Microsoft Office PowerPoint</Application>
  <PresentationFormat>Widescreen</PresentationFormat>
  <Paragraphs>67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Courier New</vt:lpstr>
      <vt:lpstr>Trebuchet MS</vt:lpstr>
      <vt:lpstr>Wingdings</vt:lpstr>
      <vt:lpstr>Office Theme</vt:lpstr>
      <vt:lpstr>Neeraj Sampath Venkata Mahalakshmi Naidu Karri</vt:lpstr>
      <vt:lpstr>PROJECT TITLE</vt:lpstr>
      <vt:lpstr>AGENDA</vt:lpstr>
      <vt:lpstr>PROBLEM STATEMENT</vt:lpstr>
      <vt:lpstr>PROJECT OVERVIEW</vt:lpstr>
      <vt:lpstr>WHO ARE THE END USERS?</vt:lpstr>
      <vt:lpstr>YOUR SOLUTION AND ITS VALUE PROPOSITION</vt:lpstr>
      <vt:lpstr>THE WOW IN YOUR SOLUTION</vt:lpstr>
      <vt:lpstr>PowerPoint Presentation</vt:lpstr>
      <vt:lpstr>RESULTS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NEERAJ</dc:creator>
  <cp:lastModifiedBy>Neeraj Karri</cp:lastModifiedBy>
  <cp:revision>4</cp:revision>
  <dcterms:created xsi:type="dcterms:W3CDTF">2024-06-03T05:48:59Z</dcterms:created>
  <dcterms:modified xsi:type="dcterms:W3CDTF">2024-06-20T14:45:00Z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2024-06-03T00:00:00Z</vt:filetime>
  </property>
</Properties>
</file>