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rajKarri96/KeyLogger.gi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666875" y="3165391"/>
            <a:ext cx="14173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Neeraj Sampath Venkata Mahalakshmi Naidu Karri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781800" y="386987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8340C-C1CD-5C7C-14DC-3B8086263C72}"/>
              </a:ext>
            </a:extLst>
          </p:cNvPr>
          <p:cNvSpPr txBox="1"/>
          <p:nvPr/>
        </p:nvSpPr>
        <p:spPr>
          <a:xfrm>
            <a:off x="1371600" y="1924050"/>
            <a:ext cx="7172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Successfully implemented keylogger capturing keystrokes in real-time.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GUI integration for user-friendly control.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Ethical considerations and security measures highlighted.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23752-F6C4-6C1F-4479-145EDC1BB47D}"/>
              </a:ext>
            </a:extLst>
          </p:cNvPr>
          <p:cNvSpPr txBox="1"/>
          <p:nvPr/>
        </p:nvSpPr>
        <p:spPr>
          <a:xfrm>
            <a:off x="2057400" y="2951946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GitHub Link: </a:t>
            </a:r>
            <a:r>
              <a:rPr lang="en-IN" sz="2800" dirty="0">
                <a:hlinkClick r:id="rId2"/>
              </a:rPr>
              <a:t>https://github.com/NeerajKarri96/KeyLogger.git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70782-50B2-7F04-7BBD-3B1106D56A32}"/>
              </a:ext>
            </a:extLst>
          </p:cNvPr>
          <p:cNvSpPr txBox="1"/>
          <p:nvPr/>
        </p:nvSpPr>
        <p:spPr>
          <a:xfrm>
            <a:off x="1143000" y="782812"/>
            <a:ext cx="411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45391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44F2-EFAC-B88B-49B6-65A7C945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9905"/>
            <a:ext cx="12192000" cy="75819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275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ED1E31-6E8C-5C0D-3085-54BA9FD8DBF1}"/>
              </a:ext>
            </a:extLst>
          </p:cNvPr>
          <p:cNvSpPr txBox="1"/>
          <p:nvPr/>
        </p:nvSpPr>
        <p:spPr>
          <a:xfrm>
            <a:off x="3021514" y="2933798"/>
            <a:ext cx="57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/>
              <a:t>Keylogger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6B9B07-CFD6-008C-D9F6-2B3C8366E33B}"/>
              </a:ext>
            </a:extLst>
          </p:cNvPr>
          <p:cNvSpPr txBox="1"/>
          <p:nvPr/>
        </p:nvSpPr>
        <p:spPr>
          <a:xfrm>
            <a:off x="2594230" y="1562912"/>
            <a:ext cx="66526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Demonstrations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33D1A-39E4-1768-14B8-7A4C3F1CF42A}"/>
              </a:ext>
            </a:extLst>
          </p:cNvPr>
          <p:cNvSpPr txBox="1"/>
          <p:nvPr/>
        </p:nvSpPr>
        <p:spPr>
          <a:xfrm>
            <a:off x="1438275" y="1899718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“Keyloggers pose a significant threat to cybersecurity, leading to unauthorized access, identity theft, and financial fraud.”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24D86-69EC-FE0D-3A59-4ACB87799459}"/>
              </a:ext>
            </a:extLst>
          </p:cNvPr>
          <p:cNvSpPr txBox="1"/>
          <p:nvPr/>
        </p:nvSpPr>
        <p:spPr>
          <a:xfrm>
            <a:off x="914400" y="2019300"/>
            <a:ext cx="8305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Objective</a:t>
            </a:r>
          </a:p>
          <a:p>
            <a:r>
              <a:rPr lang="en-US" sz="2400" dirty="0"/>
              <a:t>Develop a comprehensive understanding of keyloggers, their types, and effective security measures to prevent attacks.</a:t>
            </a:r>
          </a:p>
          <a:p>
            <a:endParaRPr lang="en-US" sz="2400" dirty="0"/>
          </a:p>
          <a:p>
            <a:r>
              <a:rPr lang="en-US" sz="2400" b="1" u="sng" dirty="0"/>
              <a:t>Scope</a:t>
            </a:r>
          </a:p>
          <a:p>
            <a:r>
              <a:rPr lang="en-US" sz="2400" dirty="0"/>
              <a:t>Analysis of hardware and software keyloggers, legal implications, and best practices.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400" y="23693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81042-DD58-201E-6F49-09A16E675696}"/>
              </a:ext>
            </a:extLst>
          </p:cNvPr>
          <p:cNvSpPr txBox="1"/>
          <p:nvPr/>
        </p:nvSpPr>
        <p:spPr>
          <a:xfrm>
            <a:off x="723900" y="2073510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Individuals concerned about personal data security.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Businesses needing to protect corporate data.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Organizations requiring robust security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Security professionals aiming to mitigate keylogging threats.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F03AE-084F-1B81-AAE1-1B41E0067B9C}"/>
              </a:ext>
            </a:extLst>
          </p:cNvPr>
          <p:cNvSpPr txBox="1"/>
          <p:nvPr/>
        </p:nvSpPr>
        <p:spPr>
          <a:xfrm>
            <a:off x="2777362" y="1958389"/>
            <a:ext cx="6775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Solution</a:t>
            </a:r>
          </a:p>
          <a:p>
            <a:r>
              <a:rPr lang="en-US" dirty="0"/>
              <a:t> Implement a multi-layered security strategy including anti-keylogging software, system scans, and user education.</a:t>
            </a:r>
          </a:p>
          <a:p>
            <a:endParaRPr lang="en-IN" dirty="0"/>
          </a:p>
          <a:p>
            <a:r>
              <a:rPr lang="en-IN" b="1" u="sng" dirty="0"/>
              <a:t>Value Proposition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Enhanced Security: Reduces data breaches and identity theft.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Awareness: Educates about keylogging threats.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Compliance: Helps meet data protection regulations.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Innovative Approach: Combines technical measures with user education.</a:t>
            </a:r>
            <a:endParaRPr lang="en-IN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9212" y="13331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6DBB7-B4F2-0F2B-7C33-6CA5FC5AB46D}"/>
              </a:ext>
            </a:extLst>
          </p:cNvPr>
          <p:cNvSpPr txBox="1"/>
          <p:nvPr/>
        </p:nvSpPr>
        <p:spPr>
          <a:xfrm>
            <a:off x="2376487" y="1859340"/>
            <a:ext cx="6562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Real-time demonstration of keylogger functionality.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Ethical emphasis on usage and security measures.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288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</vt:lpstr>
      <vt:lpstr>Office Theme</vt:lpstr>
      <vt:lpstr>Neeraj Sampath Venkata Mahalakshmi Naidu Karri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NEERAJ</dc:creator>
  <cp:lastModifiedBy>Neeraj Karri</cp:lastModifiedBy>
  <cp:revision>3</cp:revision>
  <dcterms:created xsi:type="dcterms:W3CDTF">2024-06-03T05:48:59Z</dcterms:created>
  <dcterms:modified xsi:type="dcterms:W3CDTF">2024-06-17T13:13:25Z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