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99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636" y="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1419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283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18318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58978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114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22750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56337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4414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9210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304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2473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407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6977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2590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364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5008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938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D8BD707-D9CF-40AE-B4C6-C98DA3205C09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260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3" r:id="rId1"/>
    <p:sldLayoutId id="2147483994" r:id="rId2"/>
    <p:sldLayoutId id="2147483995" r:id="rId3"/>
    <p:sldLayoutId id="2147483996" r:id="rId4"/>
    <p:sldLayoutId id="2147483997" r:id="rId5"/>
    <p:sldLayoutId id="2147483998" r:id="rId6"/>
    <p:sldLayoutId id="2147483999" r:id="rId7"/>
    <p:sldLayoutId id="2147484000" r:id="rId8"/>
    <p:sldLayoutId id="2147484001" r:id="rId9"/>
    <p:sldLayoutId id="2147484002" r:id="rId10"/>
    <p:sldLayoutId id="2147484003" r:id="rId11"/>
    <p:sldLayoutId id="2147484004" r:id="rId12"/>
    <p:sldLayoutId id="2147484005" r:id="rId13"/>
    <p:sldLayoutId id="2147484006" r:id="rId14"/>
    <p:sldLayoutId id="2147484007" r:id="rId15"/>
    <p:sldLayoutId id="2147484008" r:id="rId16"/>
    <p:sldLayoutId id="214748400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15200" y="910652"/>
            <a:ext cx="4267200" cy="14901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US" sz="4800" spc="-320" dirty="0" smtClean="0">
                <a:latin typeface="Arial"/>
                <a:cs typeface="Arial"/>
              </a:rPr>
              <a:t>CAR NEXUS </a:t>
            </a:r>
            <a:r>
              <a:rPr sz="4800" spc="-325" dirty="0" smtClean="0">
                <a:latin typeface="Arial"/>
                <a:cs typeface="Arial"/>
              </a:rPr>
              <a:t>WEBSITE</a:t>
            </a:r>
            <a:endParaRPr sz="48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86499" y="4572000"/>
            <a:ext cx="1628139" cy="948690"/>
          </a:xfrm>
          <a:prstGeom prst="rect">
            <a:avLst/>
          </a:prstGeom>
        </p:spPr>
        <p:txBody>
          <a:bodyPr vert="horz" wrap="square" lIns="0" tIns="1504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85"/>
              </a:spcBef>
            </a:pPr>
            <a:r>
              <a:rPr lang="en-US" sz="2400" spc="-160" dirty="0" smtClean="0">
                <a:latin typeface="Verdana"/>
                <a:cs typeface="Verdana"/>
              </a:rPr>
              <a:t>ICT</a:t>
            </a:r>
            <a:r>
              <a:rPr sz="2400" spc="-185" dirty="0" smtClean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Project</a:t>
            </a:r>
            <a:endParaRPr sz="24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2000" spc="-85" dirty="0" smtClean="0">
                <a:latin typeface="Verdana"/>
                <a:cs typeface="Verdana"/>
              </a:rPr>
              <a:t>BCS-</a:t>
            </a:r>
            <a:r>
              <a:rPr lang="en-US" sz="2000" spc="-50" dirty="0">
                <a:latin typeface="Verdana"/>
                <a:cs typeface="Verdana"/>
              </a:rPr>
              <a:t>F</a:t>
            </a:r>
            <a:endParaRPr sz="2000" dirty="0">
              <a:latin typeface="Verdana"/>
              <a:cs typeface="Verdana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086600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3715" y="3167502"/>
            <a:ext cx="206565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10" dirty="0">
                <a:latin typeface="Arial"/>
                <a:cs typeface="Arial"/>
              </a:rPr>
              <a:t>OUR</a:t>
            </a:r>
            <a:r>
              <a:rPr sz="3200" spc="-105" dirty="0">
                <a:latin typeface="Arial"/>
                <a:cs typeface="Arial"/>
              </a:rPr>
              <a:t> </a:t>
            </a:r>
            <a:r>
              <a:rPr sz="3200" spc="-95" dirty="0">
                <a:latin typeface="Arial"/>
                <a:cs typeface="Arial"/>
              </a:rPr>
              <a:t>TEAM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538492" y="723898"/>
            <a:ext cx="16510" cy="5450205"/>
          </a:xfrm>
          <a:custGeom>
            <a:avLst/>
            <a:gdLst/>
            <a:ahLst/>
            <a:cxnLst/>
            <a:rect l="l" t="t" r="r" b="b"/>
            <a:pathLst>
              <a:path w="16510" h="5450205">
                <a:moveTo>
                  <a:pt x="0" y="5450064"/>
                </a:moveTo>
                <a:lnTo>
                  <a:pt x="15924" y="0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987791" y="723898"/>
            <a:ext cx="7442200" cy="0"/>
          </a:xfrm>
          <a:custGeom>
            <a:avLst/>
            <a:gdLst/>
            <a:ahLst/>
            <a:cxnLst/>
            <a:rect l="l" t="t" r="r" b="b"/>
            <a:pathLst>
              <a:path w="7442200">
                <a:moveTo>
                  <a:pt x="0" y="0"/>
                </a:moveTo>
                <a:lnTo>
                  <a:pt x="7442185" y="0"/>
                </a:lnTo>
              </a:path>
            </a:pathLst>
          </a:custGeom>
          <a:ln w="12699">
            <a:solidFill>
              <a:srgbClr val="C14B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987791" y="2073965"/>
            <a:ext cx="7442200" cy="0"/>
          </a:xfrm>
          <a:custGeom>
            <a:avLst/>
            <a:gdLst/>
            <a:ahLst/>
            <a:cxnLst/>
            <a:rect l="l" t="t" r="r" b="b"/>
            <a:pathLst>
              <a:path w="7442200">
                <a:moveTo>
                  <a:pt x="0" y="0"/>
                </a:moveTo>
                <a:lnTo>
                  <a:pt x="7442185" y="0"/>
                </a:lnTo>
              </a:path>
            </a:pathLst>
          </a:custGeom>
          <a:ln w="12699">
            <a:solidFill>
              <a:srgbClr val="BD429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987791" y="3424042"/>
            <a:ext cx="7442200" cy="0"/>
          </a:xfrm>
          <a:custGeom>
            <a:avLst/>
            <a:gdLst/>
            <a:ahLst/>
            <a:cxnLst/>
            <a:rect l="l" t="t" r="r" b="b"/>
            <a:pathLst>
              <a:path w="7442200">
                <a:moveTo>
                  <a:pt x="0" y="0"/>
                </a:moveTo>
                <a:lnTo>
                  <a:pt x="7442185" y="0"/>
                </a:lnTo>
              </a:path>
            </a:pathLst>
          </a:custGeom>
          <a:ln w="12699">
            <a:solidFill>
              <a:srgbClr val="B63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987791" y="4774115"/>
            <a:ext cx="7442200" cy="0"/>
          </a:xfrm>
          <a:custGeom>
            <a:avLst/>
            <a:gdLst/>
            <a:ahLst/>
            <a:cxnLst/>
            <a:rect l="l" t="t" r="r" b="b"/>
            <a:pathLst>
              <a:path w="7442200">
                <a:moveTo>
                  <a:pt x="0" y="0"/>
                </a:moveTo>
                <a:lnTo>
                  <a:pt x="7442185" y="0"/>
                </a:lnTo>
              </a:path>
            </a:pathLst>
          </a:custGeom>
          <a:ln w="12699">
            <a:solidFill>
              <a:srgbClr val="AE3B6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213219" y="464069"/>
            <a:ext cx="6302381" cy="545989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8400"/>
              </a:lnSpc>
              <a:spcBef>
                <a:spcPts val="100"/>
              </a:spcBef>
            </a:pPr>
            <a:r>
              <a:rPr lang="en-US" sz="6400" spc="65" dirty="0" smtClean="0">
                <a:latin typeface="Georgia"/>
                <a:cs typeface="Georgia"/>
              </a:rPr>
              <a:t>Neeraj </a:t>
            </a:r>
            <a:r>
              <a:rPr lang="en-US" sz="6400" spc="65" dirty="0" err="1" smtClean="0">
                <a:latin typeface="Georgia"/>
                <a:cs typeface="Georgia"/>
              </a:rPr>
              <a:t>Khemani</a:t>
            </a:r>
            <a:r>
              <a:rPr sz="6400" spc="80" dirty="0" smtClean="0">
                <a:latin typeface="Georgia"/>
                <a:cs typeface="Georgia"/>
              </a:rPr>
              <a:t> </a:t>
            </a:r>
            <a:r>
              <a:rPr lang="en-US" sz="6400" spc="100" dirty="0" smtClean="0">
                <a:latin typeface="Georgia"/>
                <a:cs typeface="Georgia"/>
              </a:rPr>
              <a:t>Ammar Kamran</a:t>
            </a:r>
          </a:p>
          <a:p>
            <a:pPr marL="12700" marR="5080">
              <a:lnSpc>
                <a:spcPct val="138400"/>
              </a:lnSpc>
              <a:spcBef>
                <a:spcPts val="100"/>
              </a:spcBef>
            </a:pPr>
            <a:r>
              <a:rPr lang="en-US" sz="6400" dirty="0" smtClean="0">
                <a:latin typeface="Georgia"/>
                <a:cs typeface="Georgia"/>
              </a:rPr>
              <a:t>Atta-</a:t>
            </a:r>
            <a:r>
              <a:rPr lang="en-US" sz="6400" dirty="0" err="1" smtClean="0">
                <a:latin typeface="Georgia"/>
                <a:cs typeface="Georgia"/>
              </a:rPr>
              <a:t>ur</a:t>
            </a:r>
            <a:r>
              <a:rPr lang="en-US" sz="6400" dirty="0" smtClean="0">
                <a:latin typeface="Georgia"/>
                <a:cs typeface="Georgia"/>
              </a:rPr>
              <a:t>-</a:t>
            </a:r>
            <a:r>
              <a:rPr lang="en-US" sz="6400" dirty="0" err="1" smtClean="0">
                <a:latin typeface="Georgia"/>
                <a:cs typeface="Georgia"/>
              </a:rPr>
              <a:t>Rehman</a:t>
            </a:r>
            <a:endParaRPr sz="6400" dirty="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2950"/>
              </a:spcBef>
            </a:pPr>
            <a:r>
              <a:rPr lang="en-US" sz="6400" spc="-35" dirty="0" err="1" smtClean="0">
                <a:latin typeface="Georgia"/>
                <a:cs typeface="Georgia"/>
              </a:rPr>
              <a:t>Abdur</a:t>
            </a:r>
            <a:r>
              <a:rPr lang="en-US" sz="6400" spc="-35" dirty="0" smtClean="0">
                <a:latin typeface="Georgia"/>
                <a:cs typeface="Georgia"/>
              </a:rPr>
              <a:t> </a:t>
            </a:r>
            <a:r>
              <a:rPr lang="en-US" sz="6400" spc="-35" dirty="0" err="1" smtClean="0">
                <a:latin typeface="Georgia"/>
                <a:cs typeface="Georgia"/>
              </a:rPr>
              <a:t>Rafay</a:t>
            </a:r>
            <a:endParaRPr sz="6400" dirty="0">
              <a:latin typeface="Georgia"/>
              <a:cs typeface="Georgia"/>
            </a:endParaRP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092825">
              <a:lnSpc>
                <a:spcPct val="100000"/>
              </a:lnSpc>
              <a:spcBef>
                <a:spcPts val="100"/>
              </a:spcBef>
            </a:pPr>
            <a:r>
              <a:rPr spc="-290" dirty="0">
                <a:latin typeface="Verdana"/>
                <a:cs typeface="Verdana"/>
              </a:rPr>
              <a:t>OVERVIEW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sz="half" idx="1"/>
          </p:nvPr>
        </p:nvSpPr>
        <p:spPr>
          <a:xfrm>
            <a:off x="6607248" y="1981200"/>
            <a:ext cx="5508552" cy="4389407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dirty="0"/>
              <a:t>Site</a:t>
            </a:r>
            <a:r>
              <a:rPr spc="-55" dirty="0"/>
              <a:t> </a:t>
            </a:r>
            <a:r>
              <a:rPr dirty="0"/>
              <a:t>Content</a:t>
            </a:r>
            <a:r>
              <a:rPr spc="-50" dirty="0"/>
              <a:t> </a:t>
            </a:r>
            <a:r>
              <a:rPr spc="-10" dirty="0"/>
              <a:t>Summary</a:t>
            </a:r>
          </a:p>
          <a:p>
            <a:pPr marL="12700" marR="5080" algn="ctr">
              <a:lnSpc>
                <a:spcPct val="100000"/>
              </a:lnSpc>
              <a:spcBef>
                <a:spcPts val="600"/>
              </a:spcBef>
            </a:pPr>
            <a:r>
              <a:rPr lang="en-US" b="0" spc="-10" dirty="0"/>
              <a:t> The website offers an engaging home page with featured cars, promotions, and easy navigation to various sections like car listings and contact details. </a:t>
            </a:r>
            <a:endParaRPr lang="en-US" b="0" spc="-10" dirty="0" smtClean="0"/>
          </a:p>
          <a:p>
            <a:pPr marL="12700">
              <a:lnSpc>
                <a:spcPct val="100000"/>
              </a:lnSpc>
            </a:pPr>
            <a:r>
              <a:rPr spc="-30" dirty="0" smtClean="0"/>
              <a:t> </a:t>
            </a:r>
            <a:r>
              <a:rPr spc="-10" dirty="0" smtClean="0"/>
              <a:t>Features</a:t>
            </a:r>
            <a:endParaRPr lang="en-US" spc="-10" dirty="0" smtClean="0"/>
          </a:p>
          <a:p>
            <a:pPr marL="12700" algn="ctr">
              <a:lnSpc>
                <a:spcPct val="100000"/>
              </a:lnSpc>
            </a:pPr>
            <a:r>
              <a:rPr lang="en-US" b="0" spc="-10" dirty="0" smtClean="0"/>
              <a:t>The </a:t>
            </a:r>
            <a:r>
              <a:rPr lang="en-US" b="0" spc="-10" dirty="0"/>
              <a:t>cars page provides a detailed catalog of vehicles with options to </a:t>
            </a:r>
            <a:r>
              <a:rPr lang="en-US" b="0" spc="-10" dirty="0" smtClean="0"/>
              <a:t> </a:t>
            </a:r>
            <a:r>
              <a:rPr lang="en-US" b="0" spc="-10" dirty="0"/>
              <a:t>explore pricing and </a:t>
            </a:r>
            <a:r>
              <a:rPr lang="en-US" b="0" spc="-10" dirty="0" smtClean="0"/>
              <a:t>features.</a:t>
            </a:r>
            <a:endParaRPr lang="en-US" b="0" spc="-10" dirty="0" smtClean="0"/>
          </a:p>
          <a:p>
            <a:pPr marL="12700">
              <a:lnSpc>
                <a:spcPct val="100000"/>
              </a:lnSpc>
            </a:pPr>
            <a:endParaRPr spc="-10" dirty="0"/>
          </a:p>
        </p:txBody>
      </p:sp>
      <p:sp>
        <p:nvSpPr>
          <p:cNvPr id="4" name="object 4"/>
          <p:cNvSpPr/>
          <p:nvPr/>
        </p:nvSpPr>
        <p:spPr>
          <a:xfrm>
            <a:off x="6781286" y="723898"/>
            <a:ext cx="4610100" cy="0"/>
          </a:xfrm>
          <a:custGeom>
            <a:avLst/>
            <a:gdLst/>
            <a:ahLst/>
            <a:cxnLst/>
            <a:rect l="l" t="t" r="r" b="b"/>
            <a:pathLst>
              <a:path w="4610100">
                <a:moveTo>
                  <a:pt x="0" y="0"/>
                </a:moveTo>
                <a:lnTo>
                  <a:pt x="4610065" y="0"/>
                </a:lnTo>
              </a:path>
            </a:pathLst>
          </a:custGeom>
          <a:ln w="444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781286" y="6142762"/>
            <a:ext cx="4610100" cy="0"/>
          </a:xfrm>
          <a:custGeom>
            <a:avLst/>
            <a:gdLst/>
            <a:ahLst/>
            <a:cxnLst/>
            <a:rect l="l" t="t" r="r" b="b"/>
            <a:pathLst>
              <a:path w="4610100">
                <a:moveTo>
                  <a:pt x="0" y="0"/>
                </a:moveTo>
                <a:lnTo>
                  <a:pt x="4610065" y="0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6171565" cy="6858000"/>
          </a:xfrm>
          <a:custGeom>
            <a:avLst/>
            <a:gdLst/>
            <a:ahLst/>
            <a:cxnLst/>
            <a:rect l="l" t="t" r="r" b="b"/>
            <a:pathLst>
              <a:path w="6171565" h="6858000">
                <a:moveTo>
                  <a:pt x="0" y="0"/>
                </a:moveTo>
                <a:lnTo>
                  <a:pt x="6171187" y="0"/>
                </a:lnTo>
                <a:lnTo>
                  <a:pt x="6171187" y="6857986"/>
                </a:lnTo>
                <a:lnTo>
                  <a:pt x="0" y="6857986"/>
                </a:lnTo>
                <a:lnTo>
                  <a:pt x="0" y="0"/>
                </a:lnTo>
                <a:close/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74416" y="2521113"/>
            <a:ext cx="3689985" cy="12567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4000" spc="-335" dirty="0" smtClean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4000" spc="-475" dirty="0" smtClean="0">
                <a:solidFill>
                  <a:srgbClr val="FFFFFF"/>
                </a:solidFill>
                <a:latin typeface="Arial Black"/>
                <a:cs typeface="Arial Black"/>
              </a:rPr>
              <a:t>WEBSITE</a:t>
            </a:r>
            <a:endParaRPr lang="en-US" sz="4000" spc="-475" dirty="0" smtClean="0">
              <a:solidFill>
                <a:srgbClr val="FFFFFF"/>
              </a:solidFill>
              <a:latin typeface="Arial Black"/>
              <a:cs typeface="Arial Black"/>
            </a:endParaRP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4000" spc="-375" dirty="0" smtClean="0">
                <a:solidFill>
                  <a:srgbClr val="FFFFFF"/>
                </a:solidFill>
                <a:latin typeface="Arial Black"/>
                <a:cs typeface="Arial Black"/>
              </a:rPr>
              <a:t>OVERVIEW</a:t>
            </a:r>
            <a:endParaRPr sz="4000" dirty="0">
              <a:latin typeface="Arial Black"/>
              <a:cs typeface="Arial Black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390" dirty="0" smtClean="0"/>
              <a:t>CAR NEXUS</a:t>
            </a:r>
            <a:r>
              <a:rPr spc="-285" dirty="0" smtClean="0"/>
              <a:t> </a:t>
            </a:r>
            <a:r>
              <a:rPr spc="-500" dirty="0"/>
              <a:t>WEBSITE</a:t>
            </a:r>
            <a:r>
              <a:rPr spc="-280" dirty="0"/>
              <a:t> </a:t>
            </a:r>
            <a:r>
              <a:rPr spc="-660" dirty="0"/>
              <a:t>KEY</a:t>
            </a:r>
            <a:r>
              <a:rPr spc="-280" dirty="0"/>
              <a:t> </a:t>
            </a:r>
            <a:r>
              <a:rPr spc="-550" dirty="0"/>
              <a:t>FEATURES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226517" y="2673492"/>
            <a:ext cx="1351280" cy="1351280"/>
            <a:chOff x="942748" y="2422757"/>
            <a:chExt cx="1351280" cy="1351280"/>
          </a:xfrm>
        </p:grpSpPr>
        <p:sp>
          <p:nvSpPr>
            <p:cNvPr id="4" name="object 4"/>
            <p:cNvSpPr/>
            <p:nvPr/>
          </p:nvSpPr>
          <p:spPr>
            <a:xfrm>
              <a:off x="942748" y="2422757"/>
              <a:ext cx="1351280" cy="1351280"/>
            </a:xfrm>
            <a:custGeom>
              <a:avLst/>
              <a:gdLst/>
              <a:ahLst/>
              <a:cxnLst/>
              <a:rect l="l" t="t" r="r" b="b"/>
              <a:pathLst>
                <a:path w="1351280" h="1351279">
                  <a:moveTo>
                    <a:pt x="675641" y="1351284"/>
                  </a:moveTo>
                  <a:lnTo>
                    <a:pt x="627389" y="1349588"/>
                  </a:lnTo>
                  <a:lnTo>
                    <a:pt x="580054" y="1344575"/>
                  </a:lnTo>
                  <a:lnTo>
                    <a:pt x="533748" y="1336359"/>
                  </a:lnTo>
                  <a:lnTo>
                    <a:pt x="488587" y="1325056"/>
                  </a:lnTo>
                  <a:lnTo>
                    <a:pt x="444684" y="1310779"/>
                  </a:lnTo>
                  <a:lnTo>
                    <a:pt x="402154" y="1293642"/>
                  </a:lnTo>
                  <a:lnTo>
                    <a:pt x="361111" y="1273761"/>
                  </a:lnTo>
                  <a:lnTo>
                    <a:pt x="321671" y="1251249"/>
                  </a:lnTo>
                  <a:lnTo>
                    <a:pt x="283946" y="1226221"/>
                  </a:lnTo>
                  <a:lnTo>
                    <a:pt x="248051" y="1198790"/>
                  </a:lnTo>
                  <a:lnTo>
                    <a:pt x="214101" y="1169072"/>
                  </a:lnTo>
                  <a:lnTo>
                    <a:pt x="182210" y="1137181"/>
                  </a:lnTo>
                  <a:lnTo>
                    <a:pt x="152492" y="1103230"/>
                  </a:lnTo>
                  <a:lnTo>
                    <a:pt x="125062" y="1067335"/>
                  </a:lnTo>
                  <a:lnTo>
                    <a:pt x="100034" y="1029610"/>
                  </a:lnTo>
                  <a:lnTo>
                    <a:pt x="77522" y="990169"/>
                  </a:lnTo>
                  <a:lnTo>
                    <a:pt x="57641" y="949126"/>
                  </a:lnTo>
                  <a:lnTo>
                    <a:pt x="40505" y="906595"/>
                  </a:lnTo>
                  <a:lnTo>
                    <a:pt x="26228" y="862692"/>
                  </a:lnTo>
                  <a:lnTo>
                    <a:pt x="14924" y="817530"/>
                  </a:lnTo>
                  <a:lnTo>
                    <a:pt x="6709" y="771224"/>
                  </a:lnTo>
                  <a:lnTo>
                    <a:pt x="1696" y="723888"/>
                  </a:lnTo>
                  <a:lnTo>
                    <a:pt x="0" y="675636"/>
                  </a:lnTo>
                  <a:lnTo>
                    <a:pt x="1696" y="627384"/>
                  </a:lnTo>
                  <a:lnTo>
                    <a:pt x="6709" y="580048"/>
                  </a:lnTo>
                  <a:lnTo>
                    <a:pt x="14924" y="533742"/>
                  </a:lnTo>
                  <a:lnTo>
                    <a:pt x="26228" y="488580"/>
                  </a:lnTo>
                  <a:lnTo>
                    <a:pt x="40505" y="444677"/>
                  </a:lnTo>
                  <a:lnTo>
                    <a:pt x="57641" y="402148"/>
                  </a:lnTo>
                  <a:lnTo>
                    <a:pt x="77522" y="361105"/>
                  </a:lnTo>
                  <a:lnTo>
                    <a:pt x="100034" y="321665"/>
                  </a:lnTo>
                  <a:lnTo>
                    <a:pt x="125062" y="283940"/>
                  </a:lnTo>
                  <a:lnTo>
                    <a:pt x="152492" y="248046"/>
                  </a:lnTo>
                  <a:lnTo>
                    <a:pt x="182210" y="214096"/>
                  </a:lnTo>
                  <a:lnTo>
                    <a:pt x="214101" y="182206"/>
                  </a:lnTo>
                  <a:lnTo>
                    <a:pt x="248051" y="152489"/>
                  </a:lnTo>
                  <a:lnTo>
                    <a:pt x="283946" y="125059"/>
                  </a:lnTo>
                  <a:lnTo>
                    <a:pt x="321671" y="100031"/>
                  </a:lnTo>
                  <a:lnTo>
                    <a:pt x="361111" y="77520"/>
                  </a:lnTo>
                  <a:lnTo>
                    <a:pt x="402154" y="57639"/>
                  </a:lnTo>
                  <a:lnTo>
                    <a:pt x="444684" y="40503"/>
                  </a:lnTo>
                  <a:lnTo>
                    <a:pt x="488587" y="26227"/>
                  </a:lnTo>
                  <a:lnTo>
                    <a:pt x="533748" y="14924"/>
                  </a:lnTo>
                  <a:lnTo>
                    <a:pt x="580054" y="6709"/>
                  </a:lnTo>
                  <a:lnTo>
                    <a:pt x="627389" y="1696"/>
                  </a:lnTo>
                  <a:lnTo>
                    <a:pt x="675641" y="0"/>
                  </a:lnTo>
                  <a:lnTo>
                    <a:pt x="724301" y="1753"/>
                  </a:lnTo>
                  <a:lnTo>
                    <a:pt x="772427" y="6965"/>
                  </a:lnTo>
                  <a:lnTo>
                    <a:pt x="819848" y="15566"/>
                  </a:lnTo>
                  <a:lnTo>
                    <a:pt x="866393" y="27485"/>
                  </a:lnTo>
                  <a:lnTo>
                    <a:pt x="911894" y="42651"/>
                  </a:lnTo>
                  <a:lnTo>
                    <a:pt x="956178" y="60994"/>
                  </a:lnTo>
                  <a:lnTo>
                    <a:pt x="999075" y="82443"/>
                  </a:lnTo>
                  <a:lnTo>
                    <a:pt x="1040416" y="106927"/>
                  </a:lnTo>
                  <a:lnTo>
                    <a:pt x="1080029" y="134376"/>
                  </a:lnTo>
                  <a:lnTo>
                    <a:pt x="1117745" y="164720"/>
                  </a:lnTo>
                  <a:lnTo>
                    <a:pt x="1153392" y="197887"/>
                  </a:lnTo>
                  <a:lnTo>
                    <a:pt x="1186560" y="233533"/>
                  </a:lnTo>
                  <a:lnTo>
                    <a:pt x="1216905" y="271248"/>
                  </a:lnTo>
                  <a:lnTo>
                    <a:pt x="1244354" y="310862"/>
                  </a:lnTo>
                  <a:lnTo>
                    <a:pt x="1268839" y="352204"/>
                  </a:lnTo>
                  <a:lnTo>
                    <a:pt x="1290288" y="395103"/>
                  </a:lnTo>
                  <a:lnTo>
                    <a:pt x="1308631" y="439388"/>
                  </a:lnTo>
                  <a:lnTo>
                    <a:pt x="1323797" y="484889"/>
                  </a:lnTo>
                  <a:lnTo>
                    <a:pt x="1335716" y="531435"/>
                  </a:lnTo>
                  <a:lnTo>
                    <a:pt x="1344317" y="578856"/>
                  </a:lnTo>
                  <a:lnTo>
                    <a:pt x="1349529" y="626979"/>
                  </a:lnTo>
                  <a:lnTo>
                    <a:pt x="1351282" y="675636"/>
                  </a:lnTo>
                  <a:lnTo>
                    <a:pt x="1349585" y="723888"/>
                  </a:lnTo>
                  <a:lnTo>
                    <a:pt x="1344572" y="771224"/>
                  </a:lnTo>
                  <a:lnTo>
                    <a:pt x="1336357" y="817530"/>
                  </a:lnTo>
                  <a:lnTo>
                    <a:pt x="1325054" y="862692"/>
                  </a:lnTo>
                  <a:lnTo>
                    <a:pt x="1310777" y="906595"/>
                  </a:lnTo>
                  <a:lnTo>
                    <a:pt x="1293641" y="949126"/>
                  </a:lnTo>
                  <a:lnTo>
                    <a:pt x="1273760" y="990169"/>
                  </a:lnTo>
                  <a:lnTo>
                    <a:pt x="1251248" y="1029610"/>
                  </a:lnTo>
                  <a:lnTo>
                    <a:pt x="1226220" y="1067335"/>
                  </a:lnTo>
                  <a:lnTo>
                    <a:pt x="1198790" y="1103230"/>
                  </a:lnTo>
                  <a:lnTo>
                    <a:pt x="1169072" y="1137181"/>
                  </a:lnTo>
                  <a:lnTo>
                    <a:pt x="1137181" y="1169072"/>
                  </a:lnTo>
                  <a:lnTo>
                    <a:pt x="1103231" y="1198790"/>
                  </a:lnTo>
                  <a:lnTo>
                    <a:pt x="1067337" y="1226221"/>
                  </a:lnTo>
                  <a:lnTo>
                    <a:pt x="1029612" y="1251249"/>
                  </a:lnTo>
                  <a:lnTo>
                    <a:pt x="990171" y="1273761"/>
                  </a:lnTo>
                  <a:lnTo>
                    <a:pt x="949128" y="1293642"/>
                  </a:lnTo>
                  <a:lnTo>
                    <a:pt x="906598" y="1310779"/>
                  </a:lnTo>
                  <a:lnTo>
                    <a:pt x="862696" y="1325056"/>
                  </a:lnTo>
                  <a:lnTo>
                    <a:pt x="817534" y="1336359"/>
                  </a:lnTo>
                  <a:lnTo>
                    <a:pt x="771228" y="1344575"/>
                  </a:lnTo>
                  <a:lnTo>
                    <a:pt x="723892" y="1349588"/>
                  </a:lnTo>
                  <a:lnTo>
                    <a:pt x="675641" y="1351284"/>
                  </a:lnTo>
                  <a:close/>
                </a:path>
              </a:pathLst>
            </a:custGeom>
            <a:solidFill>
              <a:srgbClr val="26262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26517" y="2706524"/>
              <a:ext cx="783743" cy="783743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226517" y="2706519"/>
              <a:ext cx="784225" cy="784225"/>
            </a:xfrm>
            <a:custGeom>
              <a:avLst/>
              <a:gdLst/>
              <a:ahLst/>
              <a:cxnLst/>
              <a:rect l="l" t="t" r="r" b="b"/>
              <a:pathLst>
                <a:path w="784225" h="784225">
                  <a:moveTo>
                    <a:pt x="0" y="0"/>
                  </a:moveTo>
                  <a:lnTo>
                    <a:pt x="783743" y="0"/>
                  </a:lnTo>
                  <a:lnTo>
                    <a:pt x="783743" y="783748"/>
                  </a:lnTo>
                  <a:lnTo>
                    <a:pt x="0" y="783748"/>
                  </a:lnTo>
                  <a:lnTo>
                    <a:pt x="0" y="0"/>
                  </a:lnTo>
                  <a:close/>
                </a:path>
              </a:pathLst>
            </a:custGeom>
            <a:ln w="126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775317" y="3074343"/>
            <a:ext cx="163448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Home</a:t>
            </a:r>
            <a:r>
              <a:rPr sz="2400" spc="-85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Page</a:t>
            </a:r>
            <a:endParaRPr sz="2400" dirty="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6344277" y="2569773"/>
            <a:ext cx="1351280" cy="1351280"/>
            <a:chOff x="6323762" y="2422757"/>
            <a:chExt cx="1351280" cy="1351280"/>
          </a:xfrm>
        </p:grpSpPr>
        <p:sp>
          <p:nvSpPr>
            <p:cNvPr id="9" name="object 9"/>
            <p:cNvSpPr/>
            <p:nvPr/>
          </p:nvSpPr>
          <p:spPr>
            <a:xfrm>
              <a:off x="6323762" y="2422757"/>
              <a:ext cx="1351280" cy="1351280"/>
            </a:xfrm>
            <a:custGeom>
              <a:avLst/>
              <a:gdLst/>
              <a:ahLst/>
              <a:cxnLst/>
              <a:rect l="l" t="t" r="r" b="b"/>
              <a:pathLst>
                <a:path w="1351279" h="1351279">
                  <a:moveTo>
                    <a:pt x="675623" y="1351284"/>
                  </a:moveTo>
                  <a:lnTo>
                    <a:pt x="627371" y="1349588"/>
                  </a:lnTo>
                  <a:lnTo>
                    <a:pt x="580035" y="1344575"/>
                  </a:lnTo>
                  <a:lnTo>
                    <a:pt x="533730" y="1336359"/>
                  </a:lnTo>
                  <a:lnTo>
                    <a:pt x="488569" y="1325056"/>
                  </a:lnTo>
                  <a:lnTo>
                    <a:pt x="444666" y="1310779"/>
                  </a:lnTo>
                  <a:lnTo>
                    <a:pt x="402137" y="1293642"/>
                  </a:lnTo>
                  <a:lnTo>
                    <a:pt x="361096" y="1273761"/>
                  </a:lnTo>
                  <a:lnTo>
                    <a:pt x="321656" y="1251249"/>
                  </a:lnTo>
                  <a:lnTo>
                    <a:pt x="283932" y="1226221"/>
                  </a:lnTo>
                  <a:lnTo>
                    <a:pt x="248038" y="1198790"/>
                  </a:lnTo>
                  <a:lnTo>
                    <a:pt x="214090" y="1169072"/>
                  </a:lnTo>
                  <a:lnTo>
                    <a:pt x="182200" y="1137181"/>
                  </a:lnTo>
                  <a:lnTo>
                    <a:pt x="152484" y="1103230"/>
                  </a:lnTo>
                  <a:lnTo>
                    <a:pt x="125055" y="1067335"/>
                  </a:lnTo>
                  <a:lnTo>
                    <a:pt x="100028" y="1029610"/>
                  </a:lnTo>
                  <a:lnTo>
                    <a:pt x="77517" y="990169"/>
                  </a:lnTo>
                  <a:lnTo>
                    <a:pt x="57637" y="949126"/>
                  </a:lnTo>
                  <a:lnTo>
                    <a:pt x="40502" y="906595"/>
                  </a:lnTo>
                  <a:lnTo>
                    <a:pt x="26226" y="862692"/>
                  </a:lnTo>
                  <a:lnTo>
                    <a:pt x="14923" y="817530"/>
                  </a:lnTo>
                  <a:lnTo>
                    <a:pt x="6709" y="771224"/>
                  </a:lnTo>
                  <a:lnTo>
                    <a:pt x="1696" y="723888"/>
                  </a:lnTo>
                  <a:lnTo>
                    <a:pt x="0" y="675636"/>
                  </a:lnTo>
                  <a:lnTo>
                    <a:pt x="1696" y="627384"/>
                  </a:lnTo>
                  <a:lnTo>
                    <a:pt x="6709" y="580048"/>
                  </a:lnTo>
                  <a:lnTo>
                    <a:pt x="14923" y="533742"/>
                  </a:lnTo>
                  <a:lnTo>
                    <a:pt x="26226" y="488580"/>
                  </a:lnTo>
                  <a:lnTo>
                    <a:pt x="40502" y="444677"/>
                  </a:lnTo>
                  <a:lnTo>
                    <a:pt x="57637" y="402148"/>
                  </a:lnTo>
                  <a:lnTo>
                    <a:pt x="77517" y="361105"/>
                  </a:lnTo>
                  <a:lnTo>
                    <a:pt x="100028" y="321665"/>
                  </a:lnTo>
                  <a:lnTo>
                    <a:pt x="125055" y="283940"/>
                  </a:lnTo>
                  <a:lnTo>
                    <a:pt x="152484" y="248046"/>
                  </a:lnTo>
                  <a:lnTo>
                    <a:pt x="182200" y="214096"/>
                  </a:lnTo>
                  <a:lnTo>
                    <a:pt x="214090" y="182206"/>
                  </a:lnTo>
                  <a:lnTo>
                    <a:pt x="248038" y="152489"/>
                  </a:lnTo>
                  <a:lnTo>
                    <a:pt x="283932" y="125059"/>
                  </a:lnTo>
                  <a:lnTo>
                    <a:pt x="321656" y="100031"/>
                  </a:lnTo>
                  <a:lnTo>
                    <a:pt x="361096" y="77520"/>
                  </a:lnTo>
                  <a:lnTo>
                    <a:pt x="402137" y="57639"/>
                  </a:lnTo>
                  <a:lnTo>
                    <a:pt x="444666" y="40503"/>
                  </a:lnTo>
                  <a:lnTo>
                    <a:pt x="488569" y="26227"/>
                  </a:lnTo>
                  <a:lnTo>
                    <a:pt x="533730" y="14924"/>
                  </a:lnTo>
                  <a:lnTo>
                    <a:pt x="580035" y="6709"/>
                  </a:lnTo>
                  <a:lnTo>
                    <a:pt x="627371" y="1696"/>
                  </a:lnTo>
                  <a:lnTo>
                    <a:pt x="675623" y="0"/>
                  </a:lnTo>
                  <a:lnTo>
                    <a:pt x="724285" y="1753"/>
                  </a:lnTo>
                  <a:lnTo>
                    <a:pt x="772412" y="6965"/>
                  </a:lnTo>
                  <a:lnTo>
                    <a:pt x="819834" y="15566"/>
                  </a:lnTo>
                  <a:lnTo>
                    <a:pt x="866380" y="27485"/>
                  </a:lnTo>
                  <a:lnTo>
                    <a:pt x="911881" y="42651"/>
                  </a:lnTo>
                  <a:lnTo>
                    <a:pt x="956164" y="60994"/>
                  </a:lnTo>
                  <a:lnTo>
                    <a:pt x="999061" y="82443"/>
                  </a:lnTo>
                  <a:lnTo>
                    <a:pt x="1040401" y="106927"/>
                  </a:lnTo>
                  <a:lnTo>
                    <a:pt x="1080013" y="134376"/>
                  </a:lnTo>
                  <a:lnTo>
                    <a:pt x="1117727" y="164720"/>
                  </a:lnTo>
                  <a:lnTo>
                    <a:pt x="1153372" y="197887"/>
                  </a:lnTo>
                  <a:lnTo>
                    <a:pt x="1186544" y="233533"/>
                  </a:lnTo>
                  <a:lnTo>
                    <a:pt x="1216892" y="271248"/>
                  </a:lnTo>
                  <a:lnTo>
                    <a:pt x="1244344" y="310862"/>
                  </a:lnTo>
                  <a:lnTo>
                    <a:pt x="1268830" y="352204"/>
                  </a:lnTo>
                  <a:lnTo>
                    <a:pt x="1290280" y="395103"/>
                  </a:lnTo>
                  <a:lnTo>
                    <a:pt x="1308623" y="439388"/>
                  </a:lnTo>
                  <a:lnTo>
                    <a:pt x="1323788" y="484889"/>
                  </a:lnTo>
                  <a:lnTo>
                    <a:pt x="1335707" y="531435"/>
                  </a:lnTo>
                  <a:lnTo>
                    <a:pt x="1344307" y="578856"/>
                  </a:lnTo>
                  <a:lnTo>
                    <a:pt x="1349519" y="626979"/>
                  </a:lnTo>
                  <a:lnTo>
                    <a:pt x="1351272" y="675636"/>
                  </a:lnTo>
                  <a:lnTo>
                    <a:pt x="1349575" y="723888"/>
                  </a:lnTo>
                  <a:lnTo>
                    <a:pt x="1344562" y="771224"/>
                  </a:lnTo>
                  <a:lnTo>
                    <a:pt x="1336347" y="817530"/>
                  </a:lnTo>
                  <a:lnTo>
                    <a:pt x="1325043" y="862692"/>
                  </a:lnTo>
                  <a:lnTo>
                    <a:pt x="1310766" y="906595"/>
                  </a:lnTo>
                  <a:lnTo>
                    <a:pt x="1293630" y="949126"/>
                  </a:lnTo>
                  <a:lnTo>
                    <a:pt x="1273749" y="990169"/>
                  </a:lnTo>
                  <a:lnTo>
                    <a:pt x="1251236" y="1029610"/>
                  </a:lnTo>
                  <a:lnTo>
                    <a:pt x="1226208" y="1067335"/>
                  </a:lnTo>
                  <a:lnTo>
                    <a:pt x="1198778" y="1103230"/>
                  </a:lnTo>
                  <a:lnTo>
                    <a:pt x="1169060" y="1137181"/>
                  </a:lnTo>
                  <a:lnTo>
                    <a:pt x="1137168" y="1169072"/>
                  </a:lnTo>
                  <a:lnTo>
                    <a:pt x="1103218" y="1198790"/>
                  </a:lnTo>
                  <a:lnTo>
                    <a:pt x="1067323" y="1226221"/>
                  </a:lnTo>
                  <a:lnTo>
                    <a:pt x="1029598" y="1251249"/>
                  </a:lnTo>
                  <a:lnTo>
                    <a:pt x="990156" y="1273761"/>
                  </a:lnTo>
                  <a:lnTo>
                    <a:pt x="949113" y="1293642"/>
                  </a:lnTo>
                  <a:lnTo>
                    <a:pt x="906583" y="1310779"/>
                  </a:lnTo>
                  <a:lnTo>
                    <a:pt x="862680" y="1325056"/>
                  </a:lnTo>
                  <a:lnTo>
                    <a:pt x="817518" y="1336359"/>
                  </a:lnTo>
                  <a:lnTo>
                    <a:pt x="771211" y="1344575"/>
                  </a:lnTo>
                  <a:lnTo>
                    <a:pt x="723875" y="1349588"/>
                  </a:lnTo>
                  <a:lnTo>
                    <a:pt x="675623" y="1351284"/>
                  </a:lnTo>
                  <a:close/>
                </a:path>
              </a:pathLst>
            </a:custGeom>
            <a:solidFill>
              <a:srgbClr val="26262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07511" y="2706524"/>
              <a:ext cx="783743" cy="783743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6607511" y="2706519"/>
              <a:ext cx="784225" cy="784225"/>
            </a:xfrm>
            <a:custGeom>
              <a:avLst/>
              <a:gdLst/>
              <a:ahLst/>
              <a:cxnLst/>
              <a:rect l="l" t="t" r="r" b="b"/>
              <a:pathLst>
                <a:path w="784225" h="784225">
                  <a:moveTo>
                    <a:pt x="0" y="0"/>
                  </a:moveTo>
                  <a:lnTo>
                    <a:pt x="783748" y="0"/>
                  </a:lnTo>
                  <a:lnTo>
                    <a:pt x="783748" y="783748"/>
                  </a:lnTo>
                  <a:lnTo>
                    <a:pt x="0" y="783748"/>
                  </a:lnTo>
                  <a:lnTo>
                    <a:pt x="0" y="0"/>
                  </a:lnTo>
                  <a:close/>
                </a:path>
              </a:pathLst>
            </a:custGeom>
            <a:ln w="126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8153400" y="3025318"/>
            <a:ext cx="2090420" cy="4401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9200"/>
              </a:lnSpc>
              <a:spcBef>
                <a:spcPts val="100"/>
              </a:spcBef>
            </a:pPr>
            <a:r>
              <a:rPr lang="en-US" sz="2400" dirty="0" smtClean="0">
                <a:latin typeface="Arial"/>
                <a:cs typeface="Arial"/>
              </a:rPr>
              <a:t>Log-in Page</a:t>
            </a:r>
            <a:endParaRPr sz="2400" dirty="0">
              <a:latin typeface="Arial"/>
              <a:cs typeface="Aria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277054" y="4418608"/>
            <a:ext cx="1351280" cy="1351915"/>
            <a:chOff x="942748" y="4409816"/>
            <a:chExt cx="1351280" cy="1351915"/>
          </a:xfrm>
        </p:grpSpPr>
        <p:sp>
          <p:nvSpPr>
            <p:cNvPr id="14" name="object 14"/>
            <p:cNvSpPr/>
            <p:nvPr/>
          </p:nvSpPr>
          <p:spPr>
            <a:xfrm>
              <a:off x="942748" y="4409816"/>
              <a:ext cx="1351280" cy="1351915"/>
            </a:xfrm>
            <a:custGeom>
              <a:avLst/>
              <a:gdLst/>
              <a:ahLst/>
              <a:cxnLst/>
              <a:rect l="l" t="t" r="r" b="b"/>
              <a:pathLst>
                <a:path w="1351280" h="1351914">
                  <a:moveTo>
                    <a:pt x="675641" y="1351297"/>
                  </a:moveTo>
                  <a:lnTo>
                    <a:pt x="627389" y="1349600"/>
                  </a:lnTo>
                  <a:lnTo>
                    <a:pt x="580054" y="1344587"/>
                  </a:lnTo>
                  <a:lnTo>
                    <a:pt x="533748" y="1336372"/>
                  </a:lnTo>
                  <a:lnTo>
                    <a:pt x="488587" y="1325068"/>
                  </a:lnTo>
                  <a:lnTo>
                    <a:pt x="444684" y="1310791"/>
                  </a:lnTo>
                  <a:lnTo>
                    <a:pt x="402154" y="1293655"/>
                  </a:lnTo>
                  <a:lnTo>
                    <a:pt x="361111" y="1273774"/>
                  </a:lnTo>
                  <a:lnTo>
                    <a:pt x="321671" y="1251261"/>
                  </a:lnTo>
                  <a:lnTo>
                    <a:pt x="283946" y="1226233"/>
                  </a:lnTo>
                  <a:lnTo>
                    <a:pt x="248051" y="1198803"/>
                  </a:lnTo>
                  <a:lnTo>
                    <a:pt x="214101" y="1169085"/>
                  </a:lnTo>
                  <a:lnTo>
                    <a:pt x="182210" y="1137193"/>
                  </a:lnTo>
                  <a:lnTo>
                    <a:pt x="152492" y="1103243"/>
                  </a:lnTo>
                  <a:lnTo>
                    <a:pt x="125062" y="1067348"/>
                  </a:lnTo>
                  <a:lnTo>
                    <a:pt x="100034" y="1029623"/>
                  </a:lnTo>
                  <a:lnTo>
                    <a:pt x="77522" y="990181"/>
                  </a:lnTo>
                  <a:lnTo>
                    <a:pt x="57641" y="949138"/>
                  </a:lnTo>
                  <a:lnTo>
                    <a:pt x="40505" y="906608"/>
                  </a:lnTo>
                  <a:lnTo>
                    <a:pt x="26228" y="862705"/>
                  </a:lnTo>
                  <a:lnTo>
                    <a:pt x="14924" y="817543"/>
                  </a:lnTo>
                  <a:lnTo>
                    <a:pt x="6709" y="771236"/>
                  </a:lnTo>
                  <a:lnTo>
                    <a:pt x="1696" y="723900"/>
                  </a:lnTo>
                  <a:lnTo>
                    <a:pt x="0" y="675648"/>
                  </a:lnTo>
                  <a:lnTo>
                    <a:pt x="1696" y="627396"/>
                  </a:lnTo>
                  <a:lnTo>
                    <a:pt x="6709" y="580060"/>
                  </a:lnTo>
                  <a:lnTo>
                    <a:pt x="14924" y="533754"/>
                  </a:lnTo>
                  <a:lnTo>
                    <a:pt x="26228" y="488592"/>
                  </a:lnTo>
                  <a:lnTo>
                    <a:pt x="40505" y="444688"/>
                  </a:lnTo>
                  <a:lnTo>
                    <a:pt x="57641" y="402158"/>
                  </a:lnTo>
                  <a:lnTo>
                    <a:pt x="77522" y="361115"/>
                  </a:lnTo>
                  <a:lnTo>
                    <a:pt x="100034" y="321674"/>
                  </a:lnTo>
                  <a:lnTo>
                    <a:pt x="125062" y="283948"/>
                  </a:lnTo>
                  <a:lnTo>
                    <a:pt x="152492" y="248053"/>
                  </a:lnTo>
                  <a:lnTo>
                    <a:pt x="182210" y="214103"/>
                  </a:lnTo>
                  <a:lnTo>
                    <a:pt x="214101" y="182212"/>
                  </a:lnTo>
                  <a:lnTo>
                    <a:pt x="248051" y="152494"/>
                  </a:lnTo>
                  <a:lnTo>
                    <a:pt x="283946" y="125063"/>
                  </a:lnTo>
                  <a:lnTo>
                    <a:pt x="321671" y="100035"/>
                  </a:lnTo>
                  <a:lnTo>
                    <a:pt x="361111" y="77523"/>
                  </a:lnTo>
                  <a:lnTo>
                    <a:pt x="402154" y="57641"/>
                  </a:lnTo>
                  <a:lnTo>
                    <a:pt x="444684" y="40505"/>
                  </a:lnTo>
                  <a:lnTo>
                    <a:pt x="488587" y="26228"/>
                  </a:lnTo>
                  <a:lnTo>
                    <a:pt x="533748" y="14924"/>
                  </a:lnTo>
                  <a:lnTo>
                    <a:pt x="580054" y="6709"/>
                  </a:lnTo>
                  <a:lnTo>
                    <a:pt x="627389" y="1696"/>
                  </a:lnTo>
                  <a:lnTo>
                    <a:pt x="675641" y="0"/>
                  </a:lnTo>
                  <a:lnTo>
                    <a:pt x="724301" y="1753"/>
                  </a:lnTo>
                  <a:lnTo>
                    <a:pt x="772427" y="6966"/>
                  </a:lnTo>
                  <a:lnTo>
                    <a:pt x="819848" y="15569"/>
                  </a:lnTo>
                  <a:lnTo>
                    <a:pt x="866393" y="27489"/>
                  </a:lnTo>
                  <a:lnTo>
                    <a:pt x="911894" y="42657"/>
                  </a:lnTo>
                  <a:lnTo>
                    <a:pt x="956178" y="61002"/>
                  </a:lnTo>
                  <a:lnTo>
                    <a:pt x="999075" y="82453"/>
                  </a:lnTo>
                  <a:lnTo>
                    <a:pt x="1040416" y="106938"/>
                  </a:lnTo>
                  <a:lnTo>
                    <a:pt x="1080029" y="134389"/>
                  </a:lnTo>
                  <a:lnTo>
                    <a:pt x="1117745" y="164732"/>
                  </a:lnTo>
                  <a:lnTo>
                    <a:pt x="1153392" y="197899"/>
                  </a:lnTo>
                  <a:lnTo>
                    <a:pt x="1186560" y="233545"/>
                  </a:lnTo>
                  <a:lnTo>
                    <a:pt x="1216905" y="271259"/>
                  </a:lnTo>
                  <a:lnTo>
                    <a:pt x="1244354" y="310871"/>
                  </a:lnTo>
                  <a:lnTo>
                    <a:pt x="1268839" y="352210"/>
                  </a:lnTo>
                  <a:lnTo>
                    <a:pt x="1290288" y="395107"/>
                  </a:lnTo>
                  <a:lnTo>
                    <a:pt x="1308631" y="439391"/>
                  </a:lnTo>
                  <a:lnTo>
                    <a:pt x="1323797" y="484891"/>
                  </a:lnTo>
                  <a:lnTo>
                    <a:pt x="1335716" y="531437"/>
                  </a:lnTo>
                  <a:lnTo>
                    <a:pt x="1344317" y="578859"/>
                  </a:lnTo>
                  <a:lnTo>
                    <a:pt x="1349529" y="626986"/>
                  </a:lnTo>
                  <a:lnTo>
                    <a:pt x="1351282" y="675648"/>
                  </a:lnTo>
                  <a:lnTo>
                    <a:pt x="1349585" y="723900"/>
                  </a:lnTo>
                  <a:lnTo>
                    <a:pt x="1344572" y="771236"/>
                  </a:lnTo>
                  <a:lnTo>
                    <a:pt x="1336357" y="817543"/>
                  </a:lnTo>
                  <a:lnTo>
                    <a:pt x="1325054" y="862705"/>
                  </a:lnTo>
                  <a:lnTo>
                    <a:pt x="1310777" y="906608"/>
                  </a:lnTo>
                  <a:lnTo>
                    <a:pt x="1293641" y="949138"/>
                  </a:lnTo>
                  <a:lnTo>
                    <a:pt x="1273760" y="990181"/>
                  </a:lnTo>
                  <a:lnTo>
                    <a:pt x="1251248" y="1029623"/>
                  </a:lnTo>
                  <a:lnTo>
                    <a:pt x="1226220" y="1067348"/>
                  </a:lnTo>
                  <a:lnTo>
                    <a:pt x="1198790" y="1103243"/>
                  </a:lnTo>
                  <a:lnTo>
                    <a:pt x="1169072" y="1137193"/>
                  </a:lnTo>
                  <a:lnTo>
                    <a:pt x="1137181" y="1169085"/>
                  </a:lnTo>
                  <a:lnTo>
                    <a:pt x="1103231" y="1198803"/>
                  </a:lnTo>
                  <a:lnTo>
                    <a:pt x="1067337" y="1226233"/>
                  </a:lnTo>
                  <a:lnTo>
                    <a:pt x="1029612" y="1251261"/>
                  </a:lnTo>
                  <a:lnTo>
                    <a:pt x="990171" y="1273774"/>
                  </a:lnTo>
                  <a:lnTo>
                    <a:pt x="949128" y="1293655"/>
                  </a:lnTo>
                  <a:lnTo>
                    <a:pt x="906598" y="1310791"/>
                  </a:lnTo>
                  <a:lnTo>
                    <a:pt x="862696" y="1325068"/>
                  </a:lnTo>
                  <a:lnTo>
                    <a:pt x="817534" y="1336372"/>
                  </a:lnTo>
                  <a:lnTo>
                    <a:pt x="771228" y="1344587"/>
                  </a:lnTo>
                  <a:lnTo>
                    <a:pt x="723892" y="1349600"/>
                  </a:lnTo>
                  <a:lnTo>
                    <a:pt x="675641" y="1351297"/>
                  </a:lnTo>
                  <a:close/>
                </a:path>
              </a:pathLst>
            </a:custGeom>
            <a:solidFill>
              <a:srgbClr val="26262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26517" y="4693595"/>
              <a:ext cx="783743" cy="783743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1226517" y="4693590"/>
              <a:ext cx="784225" cy="784225"/>
            </a:xfrm>
            <a:custGeom>
              <a:avLst/>
              <a:gdLst/>
              <a:ahLst/>
              <a:cxnLst/>
              <a:rect l="l" t="t" r="r" b="b"/>
              <a:pathLst>
                <a:path w="784225" h="784225">
                  <a:moveTo>
                    <a:pt x="0" y="0"/>
                  </a:moveTo>
                  <a:lnTo>
                    <a:pt x="783743" y="0"/>
                  </a:lnTo>
                  <a:lnTo>
                    <a:pt x="783743" y="783748"/>
                  </a:lnTo>
                  <a:lnTo>
                    <a:pt x="0" y="783748"/>
                  </a:lnTo>
                  <a:lnTo>
                    <a:pt x="0" y="0"/>
                  </a:lnTo>
                  <a:close/>
                </a:path>
              </a:pathLst>
            </a:custGeom>
            <a:ln w="126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2971800" y="4877688"/>
            <a:ext cx="15335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dirty="0" smtClean="0">
                <a:latin typeface="Arial"/>
                <a:cs typeface="Arial"/>
              </a:rPr>
              <a:t>Cars</a:t>
            </a:r>
            <a:r>
              <a:rPr sz="2400" spc="-80" dirty="0" smtClean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Page</a:t>
            </a:r>
            <a:endParaRPr sz="2400" dirty="0">
              <a:latin typeface="Arial"/>
              <a:cs typeface="Arial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6323762" y="4409816"/>
            <a:ext cx="1351280" cy="1351915"/>
            <a:chOff x="6323762" y="4409816"/>
            <a:chExt cx="1351280" cy="1351915"/>
          </a:xfrm>
        </p:grpSpPr>
        <p:sp>
          <p:nvSpPr>
            <p:cNvPr id="19" name="object 19"/>
            <p:cNvSpPr/>
            <p:nvPr/>
          </p:nvSpPr>
          <p:spPr>
            <a:xfrm>
              <a:off x="6323762" y="4409816"/>
              <a:ext cx="1351280" cy="1351915"/>
            </a:xfrm>
            <a:custGeom>
              <a:avLst/>
              <a:gdLst/>
              <a:ahLst/>
              <a:cxnLst/>
              <a:rect l="l" t="t" r="r" b="b"/>
              <a:pathLst>
                <a:path w="1351279" h="1351914">
                  <a:moveTo>
                    <a:pt x="675623" y="1351297"/>
                  </a:moveTo>
                  <a:lnTo>
                    <a:pt x="627371" y="1349600"/>
                  </a:lnTo>
                  <a:lnTo>
                    <a:pt x="580035" y="1344587"/>
                  </a:lnTo>
                  <a:lnTo>
                    <a:pt x="533730" y="1336372"/>
                  </a:lnTo>
                  <a:lnTo>
                    <a:pt x="488569" y="1325068"/>
                  </a:lnTo>
                  <a:lnTo>
                    <a:pt x="444666" y="1310791"/>
                  </a:lnTo>
                  <a:lnTo>
                    <a:pt x="402137" y="1293655"/>
                  </a:lnTo>
                  <a:lnTo>
                    <a:pt x="361096" y="1273774"/>
                  </a:lnTo>
                  <a:lnTo>
                    <a:pt x="321656" y="1251261"/>
                  </a:lnTo>
                  <a:lnTo>
                    <a:pt x="283932" y="1226233"/>
                  </a:lnTo>
                  <a:lnTo>
                    <a:pt x="248038" y="1198803"/>
                  </a:lnTo>
                  <a:lnTo>
                    <a:pt x="214090" y="1169085"/>
                  </a:lnTo>
                  <a:lnTo>
                    <a:pt x="182200" y="1137193"/>
                  </a:lnTo>
                  <a:lnTo>
                    <a:pt x="152484" y="1103243"/>
                  </a:lnTo>
                  <a:lnTo>
                    <a:pt x="125055" y="1067348"/>
                  </a:lnTo>
                  <a:lnTo>
                    <a:pt x="100028" y="1029623"/>
                  </a:lnTo>
                  <a:lnTo>
                    <a:pt x="77517" y="990181"/>
                  </a:lnTo>
                  <a:lnTo>
                    <a:pt x="57637" y="949138"/>
                  </a:lnTo>
                  <a:lnTo>
                    <a:pt x="40502" y="906608"/>
                  </a:lnTo>
                  <a:lnTo>
                    <a:pt x="26226" y="862705"/>
                  </a:lnTo>
                  <a:lnTo>
                    <a:pt x="14923" y="817543"/>
                  </a:lnTo>
                  <a:lnTo>
                    <a:pt x="6709" y="771236"/>
                  </a:lnTo>
                  <a:lnTo>
                    <a:pt x="1696" y="723900"/>
                  </a:lnTo>
                  <a:lnTo>
                    <a:pt x="0" y="675648"/>
                  </a:lnTo>
                  <a:lnTo>
                    <a:pt x="1696" y="627396"/>
                  </a:lnTo>
                  <a:lnTo>
                    <a:pt x="6709" y="580060"/>
                  </a:lnTo>
                  <a:lnTo>
                    <a:pt x="14923" y="533754"/>
                  </a:lnTo>
                  <a:lnTo>
                    <a:pt x="26226" y="488592"/>
                  </a:lnTo>
                  <a:lnTo>
                    <a:pt x="40502" y="444688"/>
                  </a:lnTo>
                  <a:lnTo>
                    <a:pt x="57637" y="402158"/>
                  </a:lnTo>
                  <a:lnTo>
                    <a:pt x="77517" y="361115"/>
                  </a:lnTo>
                  <a:lnTo>
                    <a:pt x="100028" y="321674"/>
                  </a:lnTo>
                  <a:lnTo>
                    <a:pt x="125055" y="283948"/>
                  </a:lnTo>
                  <a:lnTo>
                    <a:pt x="152484" y="248053"/>
                  </a:lnTo>
                  <a:lnTo>
                    <a:pt x="182200" y="214103"/>
                  </a:lnTo>
                  <a:lnTo>
                    <a:pt x="214090" y="182212"/>
                  </a:lnTo>
                  <a:lnTo>
                    <a:pt x="248038" y="152494"/>
                  </a:lnTo>
                  <a:lnTo>
                    <a:pt x="283932" y="125063"/>
                  </a:lnTo>
                  <a:lnTo>
                    <a:pt x="321656" y="100035"/>
                  </a:lnTo>
                  <a:lnTo>
                    <a:pt x="361096" y="77523"/>
                  </a:lnTo>
                  <a:lnTo>
                    <a:pt x="402137" y="57641"/>
                  </a:lnTo>
                  <a:lnTo>
                    <a:pt x="444666" y="40505"/>
                  </a:lnTo>
                  <a:lnTo>
                    <a:pt x="488569" y="26228"/>
                  </a:lnTo>
                  <a:lnTo>
                    <a:pt x="533730" y="14924"/>
                  </a:lnTo>
                  <a:lnTo>
                    <a:pt x="580035" y="6709"/>
                  </a:lnTo>
                  <a:lnTo>
                    <a:pt x="627371" y="1696"/>
                  </a:lnTo>
                  <a:lnTo>
                    <a:pt x="675623" y="0"/>
                  </a:lnTo>
                  <a:lnTo>
                    <a:pt x="724285" y="1753"/>
                  </a:lnTo>
                  <a:lnTo>
                    <a:pt x="772412" y="6966"/>
                  </a:lnTo>
                  <a:lnTo>
                    <a:pt x="819834" y="15569"/>
                  </a:lnTo>
                  <a:lnTo>
                    <a:pt x="866380" y="27489"/>
                  </a:lnTo>
                  <a:lnTo>
                    <a:pt x="911881" y="42657"/>
                  </a:lnTo>
                  <a:lnTo>
                    <a:pt x="956164" y="61002"/>
                  </a:lnTo>
                  <a:lnTo>
                    <a:pt x="999061" y="82453"/>
                  </a:lnTo>
                  <a:lnTo>
                    <a:pt x="1040401" y="106938"/>
                  </a:lnTo>
                  <a:lnTo>
                    <a:pt x="1080013" y="134389"/>
                  </a:lnTo>
                  <a:lnTo>
                    <a:pt x="1117727" y="164732"/>
                  </a:lnTo>
                  <a:lnTo>
                    <a:pt x="1153372" y="197899"/>
                  </a:lnTo>
                  <a:lnTo>
                    <a:pt x="1186544" y="233545"/>
                  </a:lnTo>
                  <a:lnTo>
                    <a:pt x="1216892" y="271259"/>
                  </a:lnTo>
                  <a:lnTo>
                    <a:pt x="1244344" y="310871"/>
                  </a:lnTo>
                  <a:lnTo>
                    <a:pt x="1268830" y="352210"/>
                  </a:lnTo>
                  <a:lnTo>
                    <a:pt x="1290280" y="395107"/>
                  </a:lnTo>
                  <a:lnTo>
                    <a:pt x="1308623" y="439391"/>
                  </a:lnTo>
                  <a:lnTo>
                    <a:pt x="1323788" y="484891"/>
                  </a:lnTo>
                  <a:lnTo>
                    <a:pt x="1335707" y="531437"/>
                  </a:lnTo>
                  <a:lnTo>
                    <a:pt x="1344307" y="578859"/>
                  </a:lnTo>
                  <a:lnTo>
                    <a:pt x="1349519" y="626986"/>
                  </a:lnTo>
                  <a:lnTo>
                    <a:pt x="1351272" y="675648"/>
                  </a:lnTo>
                  <a:lnTo>
                    <a:pt x="1349575" y="723900"/>
                  </a:lnTo>
                  <a:lnTo>
                    <a:pt x="1344562" y="771236"/>
                  </a:lnTo>
                  <a:lnTo>
                    <a:pt x="1336347" y="817543"/>
                  </a:lnTo>
                  <a:lnTo>
                    <a:pt x="1325043" y="862705"/>
                  </a:lnTo>
                  <a:lnTo>
                    <a:pt x="1310766" y="906608"/>
                  </a:lnTo>
                  <a:lnTo>
                    <a:pt x="1293630" y="949138"/>
                  </a:lnTo>
                  <a:lnTo>
                    <a:pt x="1273749" y="990181"/>
                  </a:lnTo>
                  <a:lnTo>
                    <a:pt x="1251236" y="1029623"/>
                  </a:lnTo>
                  <a:lnTo>
                    <a:pt x="1226208" y="1067348"/>
                  </a:lnTo>
                  <a:lnTo>
                    <a:pt x="1198778" y="1103243"/>
                  </a:lnTo>
                  <a:lnTo>
                    <a:pt x="1169060" y="1137193"/>
                  </a:lnTo>
                  <a:lnTo>
                    <a:pt x="1137168" y="1169085"/>
                  </a:lnTo>
                  <a:lnTo>
                    <a:pt x="1103218" y="1198803"/>
                  </a:lnTo>
                  <a:lnTo>
                    <a:pt x="1067323" y="1226233"/>
                  </a:lnTo>
                  <a:lnTo>
                    <a:pt x="1029598" y="1251261"/>
                  </a:lnTo>
                  <a:lnTo>
                    <a:pt x="990156" y="1273774"/>
                  </a:lnTo>
                  <a:lnTo>
                    <a:pt x="949113" y="1293655"/>
                  </a:lnTo>
                  <a:lnTo>
                    <a:pt x="906583" y="1310791"/>
                  </a:lnTo>
                  <a:lnTo>
                    <a:pt x="862680" y="1325068"/>
                  </a:lnTo>
                  <a:lnTo>
                    <a:pt x="817518" y="1336372"/>
                  </a:lnTo>
                  <a:lnTo>
                    <a:pt x="771211" y="1344587"/>
                  </a:lnTo>
                  <a:lnTo>
                    <a:pt x="723875" y="1349600"/>
                  </a:lnTo>
                  <a:lnTo>
                    <a:pt x="675623" y="1351297"/>
                  </a:lnTo>
                  <a:close/>
                </a:path>
              </a:pathLst>
            </a:custGeom>
            <a:solidFill>
              <a:srgbClr val="26262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607511" y="4693595"/>
              <a:ext cx="783743" cy="783743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6607511" y="4693590"/>
              <a:ext cx="784225" cy="784225"/>
            </a:xfrm>
            <a:custGeom>
              <a:avLst/>
              <a:gdLst/>
              <a:ahLst/>
              <a:cxnLst/>
              <a:rect l="l" t="t" r="r" b="b"/>
              <a:pathLst>
                <a:path w="784225" h="784225">
                  <a:moveTo>
                    <a:pt x="0" y="0"/>
                  </a:moveTo>
                  <a:lnTo>
                    <a:pt x="783748" y="0"/>
                  </a:lnTo>
                  <a:lnTo>
                    <a:pt x="783748" y="783748"/>
                  </a:lnTo>
                  <a:lnTo>
                    <a:pt x="0" y="783748"/>
                  </a:lnTo>
                  <a:lnTo>
                    <a:pt x="0" y="0"/>
                  </a:lnTo>
                  <a:close/>
                </a:path>
              </a:pathLst>
            </a:custGeom>
            <a:ln w="126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7951898" y="4877688"/>
            <a:ext cx="18707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Contact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Page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/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3110" y="871130"/>
            <a:ext cx="8653145" cy="589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700" spc="-360" dirty="0" smtClean="0"/>
              <a:t>CAR  NEXUS  </a:t>
            </a:r>
            <a:r>
              <a:rPr sz="3700" spc="-459" dirty="0" smtClean="0"/>
              <a:t>WEBSITE</a:t>
            </a:r>
            <a:r>
              <a:rPr sz="3700" spc="-245" dirty="0" smtClean="0"/>
              <a:t> </a:t>
            </a:r>
            <a:r>
              <a:rPr lang="en-US" sz="3700" spc="-245" dirty="0" smtClean="0"/>
              <a:t> </a:t>
            </a:r>
            <a:r>
              <a:rPr sz="3700" spc="-610" dirty="0" smtClean="0"/>
              <a:t>KEY</a:t>
            </a:r>
            <a:r>
              <a:rPr sz="3700" spc="-245" dirty="0" smtClean="0"/>
              <a:t> </a:t>
            </a:r>
            <a:r>
              <a:rPr sz="3700" spc="-509" dirty="0"/>
              <a:t>FEATURES</a:t>
            </a:r>
            <a:endParaRPr sz="3700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08352" y="3124200"/>
            <a:ext cx="1060077" cy="106007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333731" y="4466044"/>
            <a:ext cx="2180590" cy="137217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34925" algn="ctr">
              <a:lnSpc>
                <a:spcPts val="1370"/>
              </a:lnSpc>
              <a:spcBef>
                <a:spcPts val="100"/>
              </a:spcBef>
            </a:pPr>
            <a:r>
              <a:rPr sz="1200" spc="114" dirty="0">
                <a:latin typeface="Times New Roman"/>
                <a:cs typeface="Times New Roman"/>
              </a:rPr>
              <a:t>Home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45" dirty="0" smtClean="0">
                <a:latin typeface="Times New Roman"/>
                <a:cs typeface="Times New Roman"/>
              </a:rPr>
              <a:t>Page:</a:t>
            </a:r>
          </a:p>
          <a:p>
            <a:pPr marL="12700" marR="5080" algn="ctr">
              <a:lnSpc>
                <a:spcPts val="1300"/>
              </a:lnSpc>
              <a:spcBef>
                <a:spcPts val="85"/>
              </a:spcBef>
            </a:pPr>
            <a:r>
              <a:rPr lang="en-US" sz="1200" dirty="0" smtClean="0">
                <a:latin typeface="Georgia"/>
                <a:cs typeface="Georgia"/>
              </a:rPr>
              <a:t>The home page showcases features of webpage, and easy navigation, with a prominent link to the car page where visitors can explore specifications, pricing options for each model.</a:t>
            </a:r>
            <a:endParaRPr sz="1200" dirty="0">
              <a:latin typeface="Georgia"/>
              <a:cs typeface="Georgia"/>
            </a:endParaRPr>
          </a:p>
        </p:txBody>
      </p:sp>
      <p:pic>
        <p:nvPicPr>
          <p:cNvPr id="5" name="object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3155375"/>
            <a:ext cx="1981200" cy="997722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4569275" y="4557563"/>
            <a:ext cx="2284730" cy="8720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30885">
              <a:lnSpc>
                <a:spcPts val="1370"/>
              </a:lnSpc>
              <a:spcBef>
                <a:spcPts val="100"/>
              </a:spcBef>
            </a:pPr>
            <a:r>
              <a:rPr lang="en-US" sz="1200" spc="-25" dirty="0" smtClean="0">
                <a:latin typeface="Times New Roman"/>
                <a:cs typeface="Times New Roman"/>
              </a:rPr>
              <a:t> Car </a:t>
            </a:r>
            <a:r>
              <a:rPr sz="1200" spc="-25" dirty="0" smtClean="0">
                <a:latin typeface="Times New Roman"/>
                <a:cs typeface="Times New Roman"/>
              </a:rPr>
              <a:t> </a:t>
            </a:r>
            <a:r>
              <a:rPr sz="1200" spc="75" dirty="0">
                <a:latin typeface="Times New Roman"/>
                <a:cs typeface="Times New Roman"/>
              </a:rPr>
              <a:t>Page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0" dirty="0">
                <a:latin typeface="Georgia"/>
                <a:cs typeface="Georgia"/>
              </a:rPr>
              <a:t>:</a:t>
            </a:r>
            <a:endParaRPr sz="1200" dirty="0">
              <a:latin typeface="Georgia"/>
              <a:cs typeface="Georgia"/>
            </a:endParaRPr>
          </a:p>
          <a:p>
            <a:pPr marL="12700" marR="5080" algn="ctr">
              <a:lnSpc>
                <a:spcPts val="1300"/>
              </a:lnSpc>
              <a:spcBef>
                <a:spcPts val="85"/>
              </a:spcBef>
            </a:pPr>
            <a:r>
              <a:rPr lang="en-US" sz="1200" dirty="0" smtClean="0">
                <a:latin typeface="Georgia"/>
                <a:cs typeface="Georgia"/>
              </a:rPr>
              <a:t>The car page features a wide range of vehicles, showcasing detailed information on prices, specifications, and key features.</a:t>
            </a:r>
            <a:endParaRPr sz="1200" dirty="0">
              <a:latin typeface="Georgia"/>
              <a:cs typeface="Georg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313883" y="4386307"/>
            <a:ext cx="2227580" cy="405238"/>
          </a:xfrm>
          <a:prstGeom prst="rect">
            <a:avLst/>
          </a:prstGeom>
        </p:spPr>
        <p:txBody>
          <a:bodyPr vert="horz" wrap="square" lIns="0" tIns="33019" rIns="0" bIns="0" rtlCol="0">
            <a:spAutoFit/>
          </a:bodyPr>
          <a:lstStyle/>
          <a:p>
            <a:pPr marL="12700" marR="5080" indent="-85725" algn="ctr">
              <a:lnSpc>
                <a:spcPts val="1300"/>
              </a:lnSpc>
              <a:spcBef>
                <a:spcPts val="259"/>
              </a:spcBef>
            </a:pPr>
            <a:endParaRPr lang="en-US" sz="1200" spc="105" dirty="0">
              <a:latin typeface="Times New Roman"/>
              <a:cs typeface="Times New Roman"/>
            </a:endParaRPr>
          </a:p>
          <a:p>
            <a:pPr marL="12700" marR="5080" indent="-85725" algn="ctr">
              <a:lnSpc>
                <a:spcPts val="1300"/>
              </a:lnSpc>
              <a:spcBef>
                <a:spcPts val="259"/>
              </a:spcBef>
            </a:pPr>
            <a:endParaRPr sz="1200" dirty="0">
              <a:latin typeface="Times New Roman"/>
              <a:cs typeface="Times New Roman"/>
            </a:endParaRPr>
          </a:p>
        </p:txBody>
      </p: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861576" y="3155375"/>
            <a:ext cx="1060072" cy="1060072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7839443" y="4557563"/>
            <a:ext cx="2369820" cy="7053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165" algn="ctr">
              <a:lnSpc>
                <a:spcPts val="1370"/>
              </a:lnSpc>
              <a:spcBef>
                <a:spcPts val="100"/>
              </a:spcBef>
            </a:pPr>
            <a:r>
              <a:rPr sz="1200" spc="90" dirty="0">
                <a:latin typeface="Times New Roman"/>
                <a:cs typeface="Times New Roman"/>
              </a:rPr>
              <a:t>Contact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45" dirty="0">
                <a:latin typeface="Times New Roman"/>
                <a:cs typeface="Times New Roman"/>
              </a:rPr>
              <a:t>Page:</a:t>
            </a:r>
            <a:endParaRPr sz="1200" dirty="0">
              <a:latin typeface="Times New Roman"/>
              <a:cs typeface="Times New Roman"/>
            </a:endParaRPr>
          </a:p>
          <a:p>
            <a:pPr marL="12700" marR="5080" algn="ctr">
              <a:lnSpc>
                <a:spcPts val="1300"/>
              </a:lnSpc>
              <a:spcBef>
                <a:spcPts val="85"/>
              </a:spcBef>
            </a:pPr>
            <a:r>
              <a:rPr sz="1200" dirty="0">
                <a:latin typeface="Georgia"/>
                <a:cs typeface="Georgia"/>
              </a:rPr>
              <a:t>Provides</a:t>
            </a:r>
            <a:r>
              <a:rPr sz="1200" spc="140" dirty="0">
                <a:latin typeface="Georgia"/>
                <a:cs typeface="Georgia"/>
              </a:rPr>
              <a:t> </a:t>
            </a:r>
            <a:r>
              <a:rPr sz="1200" dirty="0">
                <a:latin typeface="Georgia"/>
                <a:cs typeface="Georgia"/>
              </a:rPr>
              <a:t>users</a:t>
            </a:r>
            <a:r>
              <a:rPr sz="1200" spc="140" dirty="0">
                <a:latin typeface="Georgia"/>
                <a:cs typeface="Georgia"/>
              </a:rPr>
              <a:t> </a:t>
            </a:r>
            <a:r>
              <a:rPr sz="1200" dirty="0">
                <a:latin typeface="Georgia"/>
                <a:cs typeface="Georgia"/>
              </a:rPr>
              <a:t>with</a:t>
            </a:r>
            <a:r>
              <a:rPr sz="1200" spc="145" dirty="0">
                <a:latin typeface="Georgia"/>
                <a:cs typeface="Georgia"/>
              </a:rPr>
              <a:t> </a:t>
            </a:r>
            <a:r>
              <a:rPr sz="1200" dirty="0">
                <a:latin typeface="Georgia"/>
                <a:cs typeface="Georgia"/>
              </a:rPr>
              <a:t>an</a:t>
            </a:r>
            <a:r>
              <a:rPr sz="1200" spc="140" dirty="0">
                <a:latin typeface="Georgia"/>
                <a:cs typeface="Georgia"/>
              </a:rPr>
              <a:t> </a:t>
            </a:r>
            <a:r>
              <a:rPr sz="1200" dirty="0">
                <a:latin typeface="Georgia"/>
                <a:cs typeface="Georgia"/>
              </a:rPr>
              <a:t>easy</a:t>
            </a:r>
            <a:r>
              <a:rPr sz="1200" spc="145" dirty="0">
                <a:latin typeface="Georgia"/>
                <a:cs typeface="Georgia"/>
              </a:rPr>
              <a:t> </a:t>
            </a:r>
            <a:r>
              <a:rPr sz="1200" spc="-25" dirty="0">
                <a:latin typeface="Georgia"/>
                <a:cs typeface="Georgia"/>
              </a:rPr>
              <a:t>way </a:t>
            </a:r>
            <a:r>
              <a:rPr sz="1200" spc="10" dirty="0">
                <a:latin typeface="Georgia"/>
                <a:cs typeface="Georgia"/>
              </a:rPr>
              <a:t>to</a:t>
            </a:r>
            <a:r>
              <a:rPr sz="1200" spc="45" dirty="0">
                <a:latin typeface="Georgia"/>
                <a:cs typeface="Georgia"/>
              </a:rPr>
              <a:t> </a:t>
            </a:r>
            <a:r>
              <a:rPr sz="1200" spc="50" dirty="0">
                <a:latin typeface="Georgia"/>
                <a:cs typeface="Georgia"/>
              </a:rPr>
              <a:t>get </a:t>
            </a:r>
            <a:r>
              <a:rPr sz="1200" spc="10" dirty="0">
                <a:latin typeface="Georgia"/>
                <a:cs typeface="Georgia"/>
              </a:rPr>
              <a:t>in</a:t>
            </a:r>
            <a:r>
              <a:rPr sz="1200" spc="50" dirty="0">
                <a:latin typeface="Georgia"/>
                <a:cs typeface="Georgia"/>
              </a:rPr>
              <a:t> </a:t>
            </a:r>
            <a:r>
              <a:rPr sz="1200" spc="60" dirty="0">
                <a:latin typeface="Georgia"/>
                <a:cs typeface="Georgia"/>
              </a:rPr>
              <a:t>touch</a:t>
            </a:r>
            <a:r>
              <a:rPr sz="1200" spc="45" dirty="0">
                <a:latin typeface="Georgia"/>
                <a:cs typeface="Georgia"/>
              </a:rPr>
              <a:t> </a:t>
            </a:r>
            <a:r>
              <a:rPr sz="1200" spc="10" dirty="0">
                <a:latin typeface="Georgia"/>
                <a:cs typeface="Georgia"/>
              </a:rPr>
              <a:t>through</a:t>
            </a:r>
            <a:r>
              <a:rPr sz="1200" spc="50" dirty="0">
                <a:latin typeface="Georgia"/>
                <a:cs typeface="Georgia"/>
              </a:rPr>
              <a:t> </a:t>
            </a:r>
            <a:r>
              <a:rPr sz="1200" spc="10" dirty="0">
                <a:latin typeface="Georgia"/>
                <a:cs typeface="Georgia"/>
              </a:rPr>
              <a:t>a</a:t>
            </a:r>
            <a:r>
              <a:rPr sz="1200" spc="50" dirty="0">
                <a:latin typeface="Georgia"/>
                <a:cs typeface="Georgia"/>
              </a:rPr>
              <a:t> </a:t>
            </a:r>
            <a:r>
              <a:rPr lang="en-US" sz="1200" spc="-10" dirty="0" smtClean="0">
                <a:latin typeface="Georgia"/>
                <a:cs typeface="Georgia"/>
              </a:rPr>
              <a:t>link to social media handles.</a:t>
            </a:r>
            <a:endParaRPr sz="1200" dirty="0">
              <a:latin typeface="Georgia"/>
              <a:cs typeface="Georgi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6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74382" y="2514600"/>
            <a:ext cx="1943996" cy="1943996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3923892" y="4953000"/>
            <a:ext cx="4534308" cy="9951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3200" dirty="0"/>
              <a:t>support@carnexus.com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3100" dirty="0">
              <a:latin typeface="Georgia"/>
              <a:cs typeface="Georgi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00633" y="881401"/>
            <a:ext cx="10691495" cy="1374094"/>
          </a:xfrm>
          <a:prstGeom prst="rect">
            <a:avLst/>
          </a:prstGeom>
          <a:solidFill>
            <a:srgbClr val="262626"/>
          </a:solidFill>
        </p:spPr>
        <p:txBody>
          <a:bodyPr vert="horz" wrap="square" lIns="0" tIns="385445" rIns="0" bIns="0" rtlCol="0">
            <a:spAutoFit/>
          </a:bodyPr>
          <a:lstStyle/>
          <a:p>
            <a:pPr marL="240029">
              <a:lnSpc>
                <a:spcPct val="100000"/>
              </a:lnSpc>
              <a:spcBef>
                <a:spcPts val="3035"/>
              </a:spcBef>
            </a:pPr>
            <a:r>
              <a:rPr lang="en-US" sz="3200" spc="-165" dirty="0" smtClean="0">
                <a:solidFill>
                  <a:srgbClr val="FFFFFF"/>
                </a:solidFill>
              </a:rPr>
              <a:t>Contact Details</a:t>
            </a:r>
            <a:br>
              <a:rPr lang="en-US" sz="3200" spc="-165" dirty="0" smtClean="0">
                <a:solidFill>
                  <a:srgbClr val="FFFFFF"/>
                </a:solidFill>
              </a:rPr>
            </a:br>
            <a:endParaRPr sz="32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34</TotalTime>
  <Words>172</Words>
  <Application>Microsoft Office PowerPoint</Application>
  <PresentationFormat>Widescreen</PresentationFormat>
  <Paragraphs>28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Arial Black</vt:lpstr>
      <vt:lpstr>Garamond</vt:lpstr>
      <vt:lpstr>Georgia</vt:lpstr>
      <vt:lpstr>Times New Roman</vt:lpstr>
      <vt:lpstr>Verdana</vt:lpstr>
      <vt:lpstr>Organic</vt:lpstr>
      <vt:lpstr>CAR NEXUS WEBSITE</vt:lpstr>
      <vt:lpstr>OUR TEAM</vt:lpstr>
      <vt:lpstr>OVERVIEW</vt:lpstr>
      <vt:lpstr>CAR NEXUS WEBSITE KEY FEATURES</vt:lpstr>
      <vt:lpstr>CAR  NEXUS  WEBSITE  KEY FEATURES</vt:lpstr>
      <vt:lpstr>Contact Details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ICT_Project_PPT[1].pptx</dc:title>
  <cp:lastModifiedBy>Neeraj Khemani.</cp:lastModifiedBy>
  <cp:revision>5</cp:revision>
  <dcterms:created xsi:type="dcterms:W3CDTF">2024-11-22T04:31:00Z</dcterms:created>
  <dcterms:modified xsi:type="dcterms:W3CDTF">2024-11-22T05:15:57Z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  <property fmtid="{D5CDD505-2E9C-101B-9397-08002B2CF9AE}" pid="3" name="LastSaved">
    <vt:filetime>2024-11-22T00:00:00Z</vt:filetime>
  </property>
  <property fmtid="{D5CDD505-2E9C-101B-9397-08002B2CF9AE}" pid="4" name="Producer">
    <vt:lpwstr>3-Heights(TM) PDF Security Shell 4.8.25.2 (http://www.pdf-tools.com)</vt:lpwstr>
  </property>
</Properties>
</file>