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9D88A-BA38-41BB-80D7-C5C898AD3D5B}" v="1" dt="2021-12-15T05:31:02.190"/>
    <p1510:client id="{980A7085-3D2D-4D2E-AFE6-6FDA6E29C730}" v="309" dt="2021-12-15T05:05:51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7" d="100"/>
          <a:sy n="87" d="100"/>
        </p:scale>
        <p:origin x="4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44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6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40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19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84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3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5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5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0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Docker+ </a:t>
            </a:r>
            <a:r>
              <a:rPr lang="en-US" dirty="0" err="1"/>
              <a:t>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Team: </a:t>
            </a:r>
            <a:r>
              <a:rPr lang="en-US" sz="2400" dirty="0" err="1"/>
              <a:t>Anvai</a:t>
            </a:r>
            <a:r>
              <a:rPr lang="en-US" sz="2400" dirty="0"/>
              <a:t> Patil (AP89263N) , Neeraj Kulkarni(NK85105N)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D30C-0D19-42F5-A89C-EBA4EA49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We have used technology like docker and microservices to complete this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0C38-E2D0-41D7-99B2-055B514C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This assignment shows how the microservices and dockers are used by dividing a certain program into parts and only use the section of the code to complete the desired service with help of micro services like for example we used a database only used certain part of service as required.</a:t>
            </a:r>
          </a:p>
        </p:txBody>
      </p:sp>
    </p:spTree>
    <p:extLst>
      <p:ext uri="{BB962C8B-B14F-4D97-AF65-F5344CB8AC3E}">
        <p14:creationId xmlns:p14="http://schemas.microsoft.com/office/powerpoint/2010/main" val="228277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B84EE-84E0-4E87-BCD4-C548500C0B74}"/>
              </a:ext>
            </a:extLst>
          </p:cNvPr>
          <p:cNvSpPr txBox="1"/>
          <p:nvPr/>
        </p:nvSpPr>
        <p:spPr>
          <a:xfrm>
            <a:off x="1473994" y="15335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A269A-B6BD-4995-81E1-8B768BA50868}"/>
              </a:ext>
            </a:extLst>
          </p:cNvPr>
          <p:cNvSpPr txBox="1"/>
          <p:nvPr/>
        </p:nvSpPr>
        <p:spPr>
          <a:xfrm>
            <a:off x="1473994" y="1085850"/>
            <a:ext cx="7870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is the image of our program on how it looks on frontend and backend.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14ED67-BCF7-40DE-8A6E-C2946366F0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94" y="1828800"/>
            <a:ext cx="7816701" cy="47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5111D0-7D7F-4F02-874B-F9A7B6E5C2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7" y="300878"/>
            <a:ext cx="8048676" cy="58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5F1B96-2D35-4C70-A4ED-9D522CFB3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2" y="469425"/>
            <a:ext cx="8845720" cy="55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BED9D8-7EDC-40C4-A12B-8A9580145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9" y="352068"/>
            <a:ext cx="8689246" cy="55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4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100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Assignment 5  Docker+ MicroServices</vt:lpstr>
      <vt:lpstr>We have used technology like docker and microservices to complete this assignment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Kulkarni</dc:creator>
  <cp:lastModifiedBy>Anvai</cp:lastModifiedBy>
  <cp:revision>58</cp:revision>
  <dcterms:created xsi:type="dcterms:W3CDTF">2021-12-15T04:41:03Z</dcterms:created>
  <dcterms:modified xsi:type="dcterms:W3CDTF">2021-12-22T06:10:48Z</dcterms:modified>
</cp:coreProperties>
</file>