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357" y="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microsoft.com/office/2015/10/relationships/revisionInfo" Target="revisionInfo.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09/07/2025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r>
              <a:t>IPL Match Win Prediction System</a:t>
            </a:r>
          </a:p>
        </p:txBody>
      </p:sp>
      <p:sp>
        <p:nvSpPr>
          <p:cNvPr id="3" name="Subtitle 2"/>
          <p:cNvSpPr>
            <a:spLocks noGrp="1"/>
          </p:cNvSpPr>
          <p:nvPr>
            <p:ph type="subTitle" idx="1"/>
          </p:nvPr>
        </p:nvSpPr>
        <p:spPr>
          <a:xfrm>
            <a:off x="599609" y="4200379"/>
            <a:ext cx="4171994" cy="1570170"/>
          </a:xfrm>
        </p:spPr>
        <p:txBody>
          <a:bodyPr vert="horz" lIns="91440" tIns="45720" rIns="91440" bIns="45720" rtlCol="0" anchor="t">
            <a:noAutofit/>
          </a:bodyPr>
          <a:lstStyle/>
          <a:p>
            <a:r>
              <a:t>Presented By</a:t>
            </a:r>
          </a:p>
          <a:p>
            <a:r>
              <a:t>Student Name: Neeraj Majila</a:t>
            </a:r>
          </a:p>
          <a:p>
            <a:r>
              <a:t>College Name: [Your College Name]</a:t>
            </a:r>
          </a:p>
          <a:p>
            <a:r>
              <a:t>Department: B.Tech CSE (AIML)</a:t>
            </a:r>
          </a:p>
          <a:p>
            <a:r>
              <a:t>Email ID: neeraj@example.com</a:t>
            </a:r>
          </a:p>
          <a:p>
            <a:r>
              <a:t>AICTE Student ID: [Your AICTE ID]</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sz="1800">
                <a:solidFill>
                  <a:srgbClr val="000000"/>
                </a:solidFill>
                <a:latin typeface="Calibri"/>
              </a:rPr>
              <a:t>In the Indian Premier League (IPL), predicting the outcome of a match based on pre-match statistics is a complex task due to multiple dynamic variables like team composition, toss decision, venue, and match history. Teams, analysts, and fans often rely on gut feeling or historical trends without analytical support to predict match outcomes accurately.</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sz="1800">
                <a:solidFill>
                  <a:srgbClr val="000000"/>
                </a:solidFill>
                <a:latin typeface="Calibri"/>
              </a:rPr>
              <a:t>The proposed system uses machine learning techniques to predict the winner of an IPL match based on historical match data. The system leverages key features such as teams, venue, toss winner, and toss decision. Using a trained model, the system outputs the most likely winner before the match begins. This will aid analysts, broadcasters, and fans in gaining data-driven insights.</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Example: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20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sz="1800">
                <a:solidFill>
                  <a:srgbClr val="000000"/>
                </a:solidFill>
                <a:latin typeface="Calibri"/>
              </a:rPr>
              <a:t>• Programming Language: Python
• Libraries Used: pandas, numpy, scikit-learn, joblib, streamlit
• Dataset: IPL match data from Kaggle
• Preprocessing: Label Encoding, OneHotEncoding
• Visualization: matplotlib, seaborn (optional)</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900" b="1">
                <a:latin typeface="Calibri"/>
                <a:ea typeface="Calibri"/>
                <a:cs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Collection: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Gather historical data on bike rentals, including time, date, location, and other relevant factors.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Utilize real-time data sources, such as weather conditions, events, and holidays, to enhance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Preprocessing:</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Clean and preprocess the collected data to handle missing values, outliers, and inconsistencies.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Feature engineering to extract relevant features from the data that might impact bike demand.</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Machine Learning Algorithm:</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Implement a machine learning algorithm, such as a time-series forecasting model (e.g., ARIMA, SARIMA, or LSTM), to predict bike counts based on historical patterns.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Consider incorporating other factors like weather conditions, day of the week, and special events to improve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Deployment:</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Develop a user-friendly interface or application that provides real-time predictions for bike counts at different hours.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Deploy the solution on a scalable and reliable platform, considering factors like server infrastructure, response time, and user accessibility.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Evaluation: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Assess the model's performance using appropriate metrics such as Mean Absolute Error (MAE), Root Mean Squared Error (RMSE), or other relevant metrics.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Fine-tune the model based on feedback and continuous monitoring of prediction accuracy.</a:t>
            </a:r>
            <a:endParaRPr lang="en-IN" sz="900">
              <a:latin typeface="Calibri"/>
              <a:ea typeface="Calibri"/>
              <a:cs typeface="Calibri"/>
            </a:endParaRPr>
          </a:p>
          <a:p>
            <a:pPr marL="629920" lvl="1" indent="-305435">
              <a:spcBef>
                <a:spcPct val="20000"/>
              </a:spcBef>
              <a:spcAft>
                <a:spcPts val="600"/>
              </a:spcAft>
              <a:buFont typeface="Arial"/>
              <a:buChar char="•"/>
            </a:pPr>
            <a:r>
              <a:rPr lang="en-IN" sz="900">
                <a:latin typeface="Franklin Gothic Book"/>
              </a:rPr>
              <a:t>Result:</a:t>
            </a:r>
            <a:endParaRPr lang="en-GB" sz="90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sz="1800">
                <a:solidFill>
                  <a:srgbClr val="000000"/>
                </a:solidFill>
                <a:latin typeface="Calibri"/>
              </a:rPr>
              <a:t>Algorithm: Random Forest Classifier
Input Features: team1, team2, venue, toss_winner, toss_decision
Training: Model trained on preprocessed historical match data
Prediction: Based on encoded match context, outputs likely match winner
Deployment: Streamlit app deployed locally or on Streamlit Cloud</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2200" b="1">
                <a:latin typeface="Franklin Gothic Book"/>
              </a:rPr>
              <a:t>The "System Approach" section outlines the overall strategy and methodology for developing and implementing the rental bike prediction system. Here's a suggested structure for this section:</a:t>
            </a:r>
            <a:endParaRPr lang="en-US" sz="2200">
              <a:latin typeface="Franklin Gothic Book"/>
            </a:endParaRPr>
          </a:p>
          <a:p>
            <a:pPr marL="305435" indent="-305435">
              <a:spcBef>
                <a:spcPct val="20000"/>
              </a:spcBef>
              <a:spcAft>
                <a:spcPts val="600"/>
              </a:spcAft>
              <a:buFont typeface="Arial"/>
              <a:buChar char="•"/>
            </a:pPr>
            <a:r>
              <a:rPr lang="en-IN" sz="2200" b="1">
                <a:latin typeface="Franklin Gothic Book"/>
              </a:rPr>
              <a:t>System requirements</a:t>
            </a:r>
            <a:endParaRPr lang="en-US" sz="2200">
              <a:latin typeface="Franklin Gothic Book"/>
            </a:endParaRPr>
          </a:p>
          <a:p>
            <a:pPr marL="305435" indent="-305435">
              <a:spcBef>
                <a:spcPct val="20000"/>
              </a:spcBef>
              <a:spcAft>
                <a:spcPts val="600"/>
              </a:spcAft>
              <a:buFont typeface="Arial"/>
              <a:buChar char="•"/>
            </a:pPr>
            <a:r>
              <a:rPr lang="en-IN" sz="2200" b="1">
                <a:latin typeface="Franklin Gothic Book"/>
              </a:rPr>
              <a:t>Library required to build the model</a:t>
            </a:r>
            <a:endParaRPr lang="en-GB" sz="220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sz="1800">
                <a:solidFill>
                  <a:srgbClr val="000000"/>
                </a:solidFill>
                <a:latin typeface="Calibri"/>
              </a:rPr>
              <a:t>• Model Accuracy: Approximately 80% on test dataset
• Output: Displays the predicted winner before match
• Interface: Simple Streamlit-based form for input and result display</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a:latin typeface="Franklin Gothic Book"/>
              </a:rPr>
              <a:t>In the Algorithm section, describe the machine learning algorithm chosen for predicting bike counts. Here's an example structure for this section:</a:t>
            </a:r>
          </a:p>
          <a:p>
            <a:pPr marL="305435" indent="-305435">
              <a:spcBef>
                <a:spcPct val="20000"/>
              </a:spcBef>
              <a:spcAft>
                <a:spcPts val="600"/>
              </a:spcAft>
              <a:buFont typeface="Arial"/>
              <a:buChar char="•"/>
            </a:pPr>
            <a:r>
              <a:rPr lang="en-IN" sz="1500" b="1">
                <a:latin typeface="Franklin Gothic Book"/>
              </a:rPr>
              <a:t>Algorithm Selection:</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Provide a brief overview of the chosen algorithm (e.g., time-series forecasting model, like ARIMA or LSTM) and justify its selection based on the problem statement and data characteristics.</a:t>
            </a:r>
          </a:p>
          <a:p>
            <a:pPr marL="305435" indent="-305435">
              <a:spcBef>
                <a:spcPct val="20000"/>
              </a:spcBef>
              <a:spcAft>
                <a:spcPts val="600"/>
              </a:spcAft>
              <a:buFont typeface="Arial"/>
              <a:buChar char="•"/>
            </a:pPr>
            <a:r>
              <a:rPr lang="en-IN" sz="1500" b="1">
                <a:latin typeface="Franklin Gothic Book"/>
              </a:rPr>
              <a:t>Data Input:</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Specify the input features used by the algorithm, such as historical bike rental data, weather conditions, day of the week, and any other relevant factors.</a:t>
            </a:r>
          </a:p>
          <a:p>
            <a:pPr marL="305435" indent="-305435">
              <a:spcBef>
                <a:spcPct val="20000"/>
              </a:spcBef>
              <a:spcAft>
                <a:spcPts val="600"/>
              </a:spcAft>
              <a:buFont typeface="Arial"/>
              <a:buChar char="•"/>
            </a:pPr>
            <a:r>
              <a:rPr lang="en-IN" sz="1500" b="1">
                <a:latin typeface="Franklin Gothic Book"/>
              </a:rPr>
              <a:t>Training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Explain how the algorithm is trained using historical data. Highlight any specific considerations or techniques employed, such as cross-validation or hyperparameter tuning.</a:t>
            </a:r>
          </a:p>
          <a:p>
            <a:pPr marL="305435" indent="-305435">
              <a:spcBef>
                <a:spcPct val="20000"/>
              </a:spcBef>
              <a:spcAft>
                <a:spcPts val="600"/>
              </a:spcAft>
              <a:buFont typeface="Arial"/>
              <a:buChar char="•"/>
            </a:pPr>
            <a:r>
              <a:rPr lang="en-IN" sz="1500" b="1">
                <a:latin typeface="Franklin Gothic Book"/>
              </a:rPr>
              <a:t>Prediction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Detail how the trained algorithm makes predictions for future bike counts. Discuss any real-time data inputs considered during the prediction phase.</a:t>
            </a:r>
            <a:endParaRPr lang="en-GB" sz="150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sz="1800">
                <a:solidFill>
                  <a:srgbClr val="000000"/>
                </a:solidFill>
                <a:latin typeface="Calibri"/>
              </a:rPr>
              <a:t>The IPL match win prediction system demonstrates that machine learning can provide reasonably accurate predictions based on historical match data. The approach is lightweight, interpretable, and easily extendable for more complex models or features like player form and live stats.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sz="1800">
                <a:solidFill>
                  <a:srgbClr val="000000"/>
                </a:solidFill>
                <a:latin typeface="Calibri"/>
              </a:rPr>
              <a:t>• Incorporate live data such as player stats and weather
• Add real-time score progression and win probability updates
• Integrate deep learning models for higher accuracy
• Expand to other leagues like BBL, PSL, etc.</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20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sz="1800">
                <a:solidFill>
                  <a:srgbClr val="000000"/>
                </a:solidFill>
                <a:latin typeface="Calibri"/>
              </a:rPr>
              <a:t>• Kaggle Dataset: https://www.kaggle.com/datasets/rahulbhatia/ipl
• scikit-learn documentation
• Streamlit documentation
GitHub Link: https://github.com/yourusername/ipl-win-predictor</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a:p>
            <a:pPr marL="0" indent="0">
              <a:spcBef>
                <a:spcPct val="20000"/>
              </a:spcBef>
              <a:spcAft>
                <a:spcPts val="600"/>
              </a:spcAft>
              <a:buNone/>
            </a:pPr>
            <a:r>
              <a:rPr lang="en-US" sz="2200">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GB" sz="2200"/>
          </a:p>
          <a:p>
            <a:pPr marL="0" indent="0">
              <a:buNone/>
            </a:pPr>
            <a:endParaRPr lang="en-GB" sz="220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Franklin Gothic Book</vt: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Neeraj Majila</cp:lastModifiedBy>
  <cp:revision>11</cp:revision>
  <dcterms:created xsi:type="dcterms:W3CDTF">2013-07-15T20:26:40Z</dcterms:created>
  <dcterms:modified xsi:type="dcterms:W3CDTF">2025-07-09T17:03:53Z</dcterms:modified>
</cp:coreProperties>
</file>