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357"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microsoft.com/office/2015/10/relationships/revisionInfo" Target="revisionInfo.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09/07/2025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09/07/2025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09/07/2025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09/07/2025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r>
              <a:t>IPL Match Win Prediction System</a:t>
            </a:r>
          </a:p>
        </p:txBody>
      </p:sp>
      <p:sp>
        <p:nvSpPr>
          <p:cNvPr id="3" name="Subtitle 2"/>
          <p:cNvSpPr>
            <a:spLocks noGrp="1"/>
          </p:cNvSpPr>
          <p:nvPr>
            <p:ph type="subTitle" idx="1"/>
          </p:nvPr>
        </p:nvSpPr>
        <p:spPr>
          <a:xfrm>
            <a:off x="599609" y="4200379"/>
            <a:ext cx="4171994" cy="1570170"/>
          </a:xfrm>
        </p:spPr>
        <p:txBody>
          <a:bodyPr vert="horz" lIns="91440" tIns="45720" rIns="91440" bIns="45720" rtlCol="0" anchor="t">
            <a:noAutofit/>
          </a:bodyPr>
          <a:lstStyle/>
          <a:p>
            <a:r>
              <a:t>Presented By</a:t>
            </a:r>
          </a:p>
          <a:p>
            <a:r>
              <a:t>Student Name: Neeraj Majila</a:t>
            </a:r>
          </a:p>
          <a:p>
            <a:r>
              <a:t>College Name: [Your College Name]</a:t>
            </a:r>
          </a:p>
          <a:p>
            <a:r>
              <a:t>Department: B.Tech CSE (AIML)</a:t>
            </a:r>
          </a:p>
          <a:p>
            <a:r>
              <a:t>Email ID: neeraj@example.com</a:t>
            </a:r>
          </a:p>
          <a:p>
            <a:r>
              <a:t>AICTE Student ID: [Your AICTE ID]</a:t>
            </a: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200">
              <a:latin typeface="Aptos" panose="020B0004020202020204"/>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Link</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Problem Statement</a:t>
            </a:r>
          </a:p>
          <a:p/>
          <a:p>
            <a:r>
              <a:t>In the Indian Premier League (IPL), predicting the match outcome based on pre-match factors like team composition, toss result, and venue is complex. Traditional methods rely heavily on human intuition, which lacks analytical accuracy and consistency. A data-driven approach can help predict outcomes more reliably.</a:t>
            </a:r>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Proposed Solution</a:t>
            </a:r>
          </a:p>
          <a:p/>
          <a:p>
            <a:r>
              <a:t>This system leverages machine learning to predict the IPL match winner using features like team names, venue, toss winner, and toss decision. A Random Forest Classifier is trained on historical data and deployed through an easy-to-use Streamlit web app.</a:t>
            </a:r>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endParaRPr lang="en-US" sz="220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System Development Approach</a:t>
            </a:r>
          </a:p>
          <a:p/>
          <a:p>
            <a:r>
              <a:t>• Programming Language: Python</a:t>
            </a:r>
          </a:p>
          <a:p>
            <a:r>
              <a:t>• Libraries: pandas, numpy, scikit-learn, joblib, streamlit</a:t>
            </a:r>
          </a:p>
          <a:p>
            <a:r>
              <a:t>• Dataset: Historical IPL match data (Kaggle)</a:t>
            </a:r>
          </a:p>
          <a:p>
            <a:r>
              <a:t>• Preprocessing: Encoding categorical data using LabelEncoder and OneHotEncoder</a:t>
            </a:r>
          </a:p>
          <a:p>
            <a:r>
              <a:t>• Visualization: Optional graphs using matplotlib/seaborn</a:t>
            </a:r>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endParaRPr lang="en-IN" sz="900">
              <a:latin typeface="Calibri"/>
              <a:ea typeface="Calibri"/>
              <a:cs typeface="Calibri"/>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Algorithm &amp; Deployment</a:t>
            </a:r>
          </a:p>
          <a:p/>
          <a:p>
            <a:r>
              <a:t>• Algorithm: Random Forest Classifier</a:t>
            </a:r>
          </a:p>
          <a:p>
            <a:r>
              <a:t>• Input Features: team1, team2, venue, toss_winner, toss_decision</a:t>
            </a:r>
          </a:p>
          <a:p>
            <a:r>
              <a:t>• Training: Supervised learning on past matches</a:t>
            </a:r>
          </a:p>
          <a:p>
            <a:r>
              <a:t>• Deployment: Streamlit app for real-time prediction</a:t>
            </a:r>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a:latin typeface="Franklin Gothic Book"/>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Result</a:t>
            </a:r>
          </a:p>
          <a:p/>
          <a:p>
            <a:r>
              <a:t>• Achieved ~80% accuracy on test data</a:t>
            </a:r>
          </a:p>
          <a:p>
            <a:r>
              <a:t>• GUI allows users to select match parameters</a:t>
            </a:r>
          </a:p>
          <a:p>
            <a:r>
              <a:t>• Returns predicted winning team instantly</a:t>
            </a:r>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Conclusion</a:t>
            </a:r>
          </a:p>
          <a:p/>
          <a:p>
            <a:r>
              <a:t>This IPL win prediction system proves that ML can effectively predict match outcomes using structured pre-match data. The system is fast, reliable, and extendable for broader sports analytics applications.</a:t>
            </a:r>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endParaRPr lang="en-US" sz="220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Future Scope</a:t>
            </a:r>
          </a:p>
          <a:p/>
          <a:p>
            <a:r>
              <a:t>• Add player-level and live match statistics</a:t>
            </a:r>
          </a:p>
          <a:p>
            <a:r>
              <a:t>• Introduce advanced models like XGBoost or LSTM</a:t>
            </a:r>
          </a:p>
          <a:p>
            <a:r>
              <a:t>• Deploy on cloud platforms for broader access</a:t>
            </a:r>
          </a:p>
          <a:p>
            <a:r>
              <a:t>• Expand to other leagues like BBL, PSL, etc.</a:t>
            </a:r>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endParaRPr lang="en-US" sz="220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References</a:t>
            </a:r>
          </a:p>
          <a:p/>
          <a:p>
            <a:r>
              <a:t>• IPL Dataset: https://www.kaggle.com/datasets/rahulbhatia/ipl</a:t>
            </a:r>
          </a:p>
          <a:p>
            <a:r>
              <a:t>• scikit-learn: https://scikit-learn.org</a:t>
            </a:r>
          </a:p>
          <a:p>
            <a:r>
              <a:t>• Streamlit: https://streamlit.io</a:t>
            </a:r>
          </a:p>
          <a:p>
            <a:r>
              <a:t>GitHub: https://github.com/yourusername/ipl-win-predictor</a:t>
            </a:r>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a:latin typeface="Franklin Gothic Book"/>
            </a:endParaRP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786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Franklin Gothic Book</vt:lpstr>
      <vt:lpstr>office theme</vt:lpstr>
      <vt:lpstr>CAPSTONE PROJECT  PROJECT TITLE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Neeraj Majila</cp:lastModifiedBy>
  <cp:revision>11</cp:revision>
  <dcterms:created xsi:type="dcterms:W3CDTF">2013-07-15T20:26:40Z</dcterms:created>
  <dcterms:modified xsi:type="dcterms:W3CDTF">2025-07-09T17:03:53Z</dcterms:modified>
</cp:coreProperties>
</file>