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72FC-5971-46A8-BFD1-8ADF1EFCF3FD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702-9A78-43D1-9490-A643F356E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34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72FC-5971-46A8-BFD1-8ADF1EFCF3FD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702-9A78-43D1-9490-A643F356E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47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72FC-5971-46A8-BFD1-8ADF1EFCF3FD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702-9A78-43D1-9490-A643F356E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17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72FC-5971-46A8-BFD1-8ADF1EFCF3FD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702-9A78-43D1-9490-A643F356E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85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72FC-5971-46A8-BFD1-8ADF1EFCF3FD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702-9A78-43D1-9490-A643F356E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41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72FC-5971-46A8-BFD1-8ADF1EFCF3FD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702-9A78-43D1-9490-A643F356E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7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72FC-5971-46A8-BFD1-8ADF1EFCF3FD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702-9A78-43D1-9490-A643F356E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90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72FC-5971-46A8-BFD1-8ADF1EFCF3FD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702-9A78-43D1-9490-A643F356E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72FC-5971-46A8-BFD1-8ADF1EFCF3FD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702-9A78-43D1-9490-A643F356E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60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72FC-5971-46A8-BFD1-8ADF1EFCF3FD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702-9A78-43D1-9490-A643F356E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89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72FC-5971-46A8-BFD1-8ADF1EFCF3FD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702-9A78-43D1-9490-A643F356E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12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472FC-5971-46A8-BFD1-8ADF1EFCF3FD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4D702-9A78-43D1-9490-A643F356E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53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MQTT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Neeraj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PS</a:t>
            </a:r>
          </a:p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UID : 197159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7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01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the project is to build a python based system to exchange messages between a publisher and a subscriber.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there is a MQTT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broker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all messages from the clients(publisher) and then routes the messages to the appropriate destination clients(subscriber).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publisher will send messages to a specified topic for 60min with a reporting interval of 10seconds.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subscriber will receive the message and generate the result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 based on the message.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95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can exchange messages between a publisher and subscriber using an MQTT broker.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Publisher will send the payload with a specific topic for 60 min with a reporting interval 10sec.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subscriber with same topic only can receive the message.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 payload consist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temperature and timestamp.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of packet dropped is calculated based on the difference between the message expected and message received.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timestamp we can calculate the maximum ,minimum and average latency.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5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delivered in CSV format which consist total latency, maximum latency, minimum latency, average latency and number of packet dropped.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9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the publisher can send messages with a specified topic and subscriber with same topic can receive the message.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subscriber code can generate output in CSV format based on the payload from the publisher.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can execute for a specified time duration and exit gracefully after that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8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828801"/>
            <a:ext cx="10515600" cy="239553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58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272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MQTT</vt:lpstr>
      <vt:lpstr>Contents</vt:lpstr>
      <vt:lpstr>Introduction</vt:lpstr>
      <vt:lpstr>Project Overview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</dc:title>
  <dc:creator>DEW</dc:creator>
  <cp:lastModifiedBy>DEW</cp:lastModifiedBy>
  <cp:revision>14</cp:revision>
  <dcterms:created xsi:type="dcterms:W3CDTF">2023-02-19T13:17:27Z</dcterms:created>
  <dcterms:modified xsi:type="dcterms:W3CDTF">2023-02-26T17:55:44Z</dcterms:modified>
</cp:coreProperties>
</file>