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0FB-6679-B0E3-63B5-04F7377A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547D-88DD-7B63-2916-A2B4D343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9BF2-34FC-E504-96AA-4814FEF0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DF96-EC69-BAF6-8E4D-7889A7AD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8979-AE94-EA21-9DD8-165353F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8947-1B49-103F-1AE9-6854B6F1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C840-E4ED-1A4D-B2E5-2D7E5208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E905-612C-AE0E-56E2-0B0AC84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B209-06E2-8D72-788D-21FE9423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E53F-6996-38A6-83C7-2030F2AB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7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5CB0C-D2A1-A7D3-1FDC-7D70CBD2C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B448-EA7F-FA37-C0E7-8CC3FCF65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88ED-40A5-E8F5-9B29-026FD998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5D60-1574-2650-8BC1-E7EE865F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1ED9-118D-D64D-EB7F-9E3F81A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A8C5-A44D-63DE-A3F2-976AD9C6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284A-2D51-D180-DAB9-E8387958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82EB-6DDB-6EFE-4DD6-BEAC70A6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62A9-FDD6-AEDA-C613-5470326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133B-5A5B-FD33-ED1B-7EFBA462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3F5C-E1B8-C381-CAF8-E2D51874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9A3B-1472-3A7B-2359-9A7D2EEA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C782-76AF-222B-A11A-8A735C60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A3311-5ACC-9443-A186-B6E37244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8274-023F-BEC4-6387-13DD7BFD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63D-531C-2D07-5B1E-9D4EA5D4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2483-B3D3-CE6B-52C7-A2069F615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DD637-F7FE-99E7-8905-E8D9AAEE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2695C-71AB-5C43-E57B-9A570E8B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72020-6452-A6DC-4985-625E369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8DA7C-160C-7469-1963-8CCC9A7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98F5-53D4-AFD3-AEB2-E793DA52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5D7-19DB-F2A6-350A-F3EE493A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DF9E-6EEA-2968-5A71-C80D8C52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714D7-D8A9-CEC3-8BB3-E52E44AB4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38C8E-2A98-C361-D268-E50B7B07B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C317C-716F-81CE-C979-63BF6B6F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EEECB-7B17-CB41-AB15-EEAD494C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4D886-BD59-C0D6-0FB8-C04E20C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5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71E-559B-8F02-1341-040001FB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552B7-F149-C65C-C0AC-BFC3257A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C021B-961F-2FAF-BAD3-B0B895E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F9A96-8B8F-AA30-A92A-C75D557E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6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92754-1B5E-06B2-37DC-9A65FDEF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EDB6-9086-F854-F863-D233C4E6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4DDB-3E1E-3050-B55D-6BE0C93B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4F3-A9FC-C6DF-37A5-25269207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013E-A43E-56FA-493C-B3165D9C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1B7A1-FC45-0474-3FD8-6FD5302F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5C96-C927-7F4B-0BDC-73EF0DF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8537-DB47-2E36-16E8-955719B6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10DBF-E51E-312D-2026-09DAEC3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9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D5F3-6F4D-2F28-0CFB-44C96CA5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72F32-2162-2FC1-D9BC-B5EA115FF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F6B11-070D-7FA7-6E9A-5DC5C737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4D93-D711-4CD8-416D-8131F170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6A21-949D-84BC-1C96-5AEAA581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36D2D-0050-519F-9A18-EE1DF25E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FC4D5-657D-BA7C-B170-BE877649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0F07-F132-5457-478D-A331E61C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6FCD-B152-084E-A533-261C91DF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D572-2BB2-469F-B678-F16B4296FA2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3D8-2608-1265-EEFD-21E8A6AD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7045-2CA9-561D-7D6D-9B96ABF6E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52D2-B6C0-4F9A-A68E-2ECA7D167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0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CE78-ACDF-9974-194D-C6DA4D45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365125"/>
            <a:ext cx="11385755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What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Caused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the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Most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Flight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b="1" spc="-10" dirty="0">
                <a:latin typeface="Arial"/>
                <a:cs typeface="Arial"/>
              </a:rPr>
              <a:t>Delays </a:t>
            </a:r>
            <a:r>
              <a:rPr lang="en-US" sz="2800" b="1" dirty="0">
                <a:latin typeface="Arial"/>
                <a:cs typeface="Arial"/>
              </a:rPr>
              <a:t>in </a:t>
            </a:r>
            <a:r>
              <a:rPr lang="en-US" sz="2800" b="1" spc="-10" dirty="0">
                <a:latin typeface="Arial"/>
                <a:cs typeface="Arial"/>
              </a:rPr>
              <a:t>2015?</a:t>
            </a:r>
            <a:br>
              <a:rPr lang="en-US" sz="2800" dirty="0">
                <a:latin typeface="Arial"/>
                <a:cs typeface="Arial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2593-3B28-FC4B-0E86-607455E3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34384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241300" marR="725805" indent="-228600">
              <a:lnSpc>
                <a:spcPct val="113599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following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Tableau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dashboard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that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analyzes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what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causes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and </a:t>
            </a:r>
            <a:r>
              <a:rPr lang="en-US" sz="2800" spc="-10" dirty="0">
                <a:latin typeface="Arial MT"/>
                <a:cs typeface="Arial MT"/>
              </a:rPr>
              <a:t>cancellations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select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airlines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2015.</a:t>
            </a:r>
            <a:endParaRPr lang="en-US" sz="2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●"/>
              <a:tabLst>
                <a:tab pos="240665" algn="l"/>
              </a:tabLst>
            </a:pPr>
            <a:r>
              <a:rPr lang="en-US" sz="2800" dirty="0">
                <a:latin typeface="Arial MT"/>
                <a:cs typeface="Arial MT"/>
              </a:rPr>
              <a:t>It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can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seen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are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caused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June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2015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50" dirty="0">
                <a:latin typeface="Arial MT"/>
                <a:cs typeface="Arial MT"/>
              </a:rPr>
              <a:t>.</a:t>
            </a:r>
            <a:endParaRPr lang="en-US" sz="280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13599"/>
              </a:lnSpc>
              <a:buChar char="●"/>
              <a:tabLst>
                <a:tab pos="241300" algn="l"/>
              </a:tabLst>
            </a:pP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three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seen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reason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flight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delays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are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Bad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Weather,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caused</a:t>
            </a:r>
            <a:r>
              <a:rPr lang="en-US" sz="2800" spc="2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from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airline </a:t>
            </a:r>
            <a:r>
              <a:rPr lang="en-US" sz="2800" dirty="0">
                <a:latin typeface="Arial MT"/>
                <a:cs typeface="Arial MT"/>
              </a:rPr>
              <a:t>and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air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system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50" dirty="0">
                <a:latin typeface="Arial MT"/>
                <a:cs typeface="Arial MT"/>
              </a:rPr>
              <a:t>.</a:t>
            </a:r>
            <a:endParaRPr lang="en-US" sz="2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●"/>
              <a:tabLst>
                <a:tab pos="240665" algn="l"/>
              </a:tabLst>
            </a:pPr>
            <a:r>
              <a:rPr lang="en-US" sz="2800" dirty="0">
                <a:latin typeface="Arial MT"/>
                <a:cs typeface="Arial MT"/>
              </a:rPr>
              <a:t>But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expected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delays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are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due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weather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spc="-50" dirty="0">
                <a:latin typeface="Arial MT"/>
                <a:cs typeface="Arial MT"/>
              </a:rPr>
              <a:t>,</a:t>
            </a:r>
            <a:endParaRPr lang="en-US" sz="2800" dirty="0">
              <a:latin typeface="Arial MT"/>
              <a:cs typeface="Arial MT"/>
            </a:endParaRPr>
          </a:p>
          <a:p>
            <a:pPr marL="241300" marR="128905" indent="-228600">
              <a:lnSpc>
                <a:spcPct val="113599"/>
              </a:lnSpc>
              <a:buChar char="●"/>
              <a:tabLst>
                <a:tab pos="241300" algn="l"/>
              </a:tabLst>
            </a:pPr>
            <a:r>
              <a:rPr lang="en-US" sz="2800" dirty="0">
                <a:latin typeface="Arial MT"/>
                <a:cs typeface="Arial MT"/>
              </a:rPr>
              <a:t>I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have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chosen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bar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charts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make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feel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difference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factors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causing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</a:t>
            </a:r>
            <a:r>
              <a:rPr lang="en-US" sz="2800" spc="250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and </a:t>
            </a:r>
            <a:r>
              <a:rPr lang="en-US" sz="2800" dirty="0">
                <a:latin typeface="Arial MT"/>
                <a:cs typeface="Arial MT"/>
              </a:rPr>
              <a:t>stacked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bar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charts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clear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visualization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majority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caused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by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which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reason </a:t>
            </a:r>
            <a:r>
              <a:rPr lang="en-US" sz="2800" dirty="0">
                <a:latin typeface="Arial MT"/>
                <a:cs typeface="Arial MT"/>
              </a:rPr>
              <a:t>and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which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reason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caused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month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and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weather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seems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disturbing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in </a:t>
            </a:r>
            <a:r>
              <a:rPr lang="en-US" sz="2800" dirty="0" err="1">
                <a:latin typeface="Arial MT"/>
                <a:cs typeface="Arial MT"/>
              </a:rPr>
              <a:t>june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month</a:t>
            </a:r>
            <a:endParaRPr lang="en-US" sz="2800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76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1A481194-6809-C877-FC96-148199A13C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30BD-22C9-CFC3-5F6C-E8F3FE48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42" y="542106"/>
            <a:ext cx="11117826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Which</a:t>
            </a:r>
            <a:r>
              <a:rPr lang="en-US" sz="2800" b="1" spc="-4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Airlines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Had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the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Most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b="1" spc="-10" dirty="0">
                <a:latin typeface="Arial"/>
                <a:cs typeface="Arial"/>
              </a:rPr>
              <a:t>Delays </a:t>
            </a:r>
            <a:r>
              <a:rPr lang="en-US" sz="2800" b="1" dirty="0">
                <a:latin typeface="Arial"/>
                <a:cs typeface="Arial"/>
              </a:rPr>
              <a:t>in</a:t>
            </a:r>
            <a:r>
              <a:rPr lang="en-US" sz="2800" b="1" spc="-10" dirty="0">
                <a:latin typeface="Arial"/>
                <a:cs typeface="Arial"/>
              </a:rPr>
              <a:t> 2015?</a:t>
            </a:r>
            <a:br>
              <a:rPr lang="en-US" sz="2800" dirty="0">
                <a:latin typeface="Arial"/>
                <a:cs typeface="Arial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51C0-559E-77C6-9DDC-AD35D4D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42" y="1764608"/>
            <a:ext cx="10515600" cy="4351338"/>
          </a:xfrm>
        </p:spPr>
        <p:txBody>
          <a:bodyPr>
            <a:normAutofit/>
          </a:bodyPr>
          <a:lstStyle/>
          <a:p>
            <a:pPr marL="240665" indent="-227965">
              <a:lnSpc>
                <a:spcPct val="100000"/>
              </a:lnSpc>
              <a:spcBef>
                <a:spcPts val="180"/>
              </a:spcBef>
              <a:buFont typeface="Arial" panose="020B0604020202020204" pitchFamily="34" charset="0"/>
              <a:buChar char="●"/>
              <a:tabLst>
                <a:tab pos="240665" algn="l"/>
              </a:tabLst>
            </a:pPr>
            <a:r>
              <a:rPr lang="en-US" sz="2800" dirty="0">
                <a:latin typeface="Arial MT"/>
                <a:cs typeface="Arial MT"/>
              </a:rPr>
              <a:t> The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following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Tableau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dashboard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that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analyzes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delays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and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cancellations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select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airlines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in </a:t>
            </a:r>
            <a:r>
              <a:rPr lang="en-US" sz="2800" spc="-10" dirty="0">
                <a:latin typeface="Arial MT"/>
                <a:cs typeface="Arial MT"/>
              </a:rPr>
              <a:t>2015.</a:t>
            </a:r>
            <a:endParaRPr lang="en-US" sz="2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Font typeface="Arial" panose="020B0604020202020204" pitchFamily="34" charset="0"/>
              <a:buChar char="●"/>
              <a:tabLst>
                <a:tab pos="240665" algn="l"/>
              </a:tabLst>
            </a:pPr>
            <a:r>
              <a:rPr lang="en-US" sz="2800" dirty="0">
                <a:latin typeface="Arial MT"/>
                <a:cs typeface="Arial MT"/>
              </a:rPr>
              <a:t> It clearly visualize which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airlines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had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delay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20" dirty="0">
                <a:latin typeface="Arial MT"/>
                <a:cs typeface="Arial MT"/>
              </a:rPr>
              <a:t>June</a:t>
            </a:r>
            <a:endParaRPr lang="en-US" sz="2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●"/>
              <a:tabLst>
                <a:tab pos="240665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1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4">
            <a:extLst>
              <a:ext uri="{FF2B5EF4-FFF2-40B4-BE49-F238E27FC236}">
                <a16:creationId xmlns:a16="http://schemas.microsoft.com/office/drawing/2014/main" id="{736419C7-383E-9FBA-F8F9-72E650BA74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0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C62CB361-B2FE-C851-6963-E1FEE8B9C4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ED06-9593-E398-9AAC-A2A263A5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0" y="1098038"/>
            <a:ext cx="10515600" cy="4351338"/>
          </a:xfrm>
        </p:spPr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280"/>
              </a:spcBef>
              <a:buChar char="●"/>
              <a:tabLst>
                <a:tab pos="240665" algn="l"/>
              </a:tabLst>
            </a:pPr>
            <a:r>
              <a:rPr lang="en-US" sz="2800" dirty="0">
                <a:latin typeface="Arial MT"/>
                <a:cs typeface="Arial MT"/>
              </a:rPr>
              <a:t>We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can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cancelled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flights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are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from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Southwest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airlines.</a:t>
            </a:r>
            <a:endParaRPr lang="en-US" sz="2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●"/>
              <a:tabLst>
                <a:tab pos="240665" algn="l"/>
              </a:tabLst>
            </a:pPr>
            <a:r>
              <a:rPr lang="en-US" sz="2800" dirty="0">
                <a:latin typeface="Arial MT"/>
                <a:cs typeface="Arial MT"/>
              </a:rPr>
              <a:t>Most</a:t>
            </a:r>
            <a:r>
              <a:rPr lang="en-US" sz="2800" spc="-4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diverted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flights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are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United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Airlines.</a:t>
            </a:r>
            <a:endParaRPr lang="en-US" sz="280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13599"/>
              </a:lnSpc>
              <a:buChar char="●"/>
              <a:tabLst>
                <a:tab pos="241300" algn="l"/>
              </a:tabLst>
            </a:pPr>
            <a:r>
              <a:rPr lang="en-US" sz="2800" dirty="0">
                <a:latin typeface="Arial MT"/>
                <a:cs typeface="Arial MT"/>
              </a:rPr>
              <a:t>I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have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used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Tree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map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displaying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hierarchical</a:t>
            </a:r>
            <a:r>
              <a:rPr lang="en-US" sz="2800" spc="2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data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so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that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easy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understand</a:t>
            </a:r>
            <a:r>
              <a:rPr lang="en-US" sz="2800" spc="50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visualization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Each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branch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tree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given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rectangle,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which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then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tiled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20" dirty="0">
                <a:latin typeface="Arial MT"/>
                <a:cs typeface="Arial MT"/>
              </a:rPr>
              <a:t>with </a:t>
            </a:r>
            <a:r>
              <a:rPr lang="en-US" sz="2800" dirty="0">
                <a:latin typeface="Arial MT"/>
                <a:cs typeface="Arial MT"/>
              </a:rPr>
              <a:t>smaller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rectangles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representing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sub-</a:t>
            </a:r>
            <a:r>
              <a:rPr lang="en-US" sz="2800" spc="-10" dirty="0" err="1">
                <a:latin typeface="Arial MT"/>
                <a:cs typeface="Arial MT"/>
              </a:rPr>
              <a:t>branches,which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will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give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easy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visual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communication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client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or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viewers.</a:t>
            </a:r>
            <a:endParaRPr lang="en-US" sz="2800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34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Office Theme</vt:lpstr>
      <vt:lpstr>What Caused the Most Flight Delays in 2015? </vt:lpstr>
      <vt:lpstr>PowerPoint Presentation</vt:lpstr>
      <vt:lpstr>Which Airlines Had the Most Delays in 2015?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neeraj parmar</dc:creator>
  <cp:lastModifiedBy>neeraj parmar</cp:lastModifiedBy>
  <cp:revision>1</cp:revision>
  <dcterms:created xsi:type="dcterms:W3CDTF">2024-12-30T16:31:51Z</dcterms:created>
  <dcterms:modified xsi:type="dcterms:W3CDTF">2024-12-30T16:41:12Z</dcterms:modified>
</cp:coreProperties>
</file>