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3" r:id="rId3"/>
    <p:sldId id="257" r:id="rId4"/>
    <p:sldId id="258" r:id="rId5"/>
    <p:sldId id="259" r:id="rId6"/>
    <p:sldId id="261" r:id="rId7"/>
    <p:sldId id="264" r:id="rId8"/>
    <p:sldId id="265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4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78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836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433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169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304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8465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6725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43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24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655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92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66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331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33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699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081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FC1DD26-F3FE-48FD-8134-A8D55E035C04}" type="datetimeFigureOut">
              <a:rPr lang="en-IN" smtClean="0"/>
              <a:t>31-08-2025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9819B95-5F87-4F0D-8E95-DA894A3D56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4356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573022-4D9A-4229-890E-FC2A25C29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3290" y="4468761"/>
            <a:ext cx="3775587" cy="1194620"/>
          </a:xfrm>
        </p:spPr>
        <p:txBody>
          <a:bodyPr>
            <a:normAutofit/>
          </a:bodyPr>
          <a:lstStyle/>
          <a:p>
            <a:r>
              <a:rPr lang="en-IN" dirty="0"/>
              <a:t>Name:</a:t>
            </a:r>
            <a:r>
              <a:rPr lang="en-US" b="1" dirty="0">
                <a:solidFill>
                  <a:srgbClr val="FFFFFF"/>
                </a:solidFill>
              </a:rPr>
              <a:t> Neeraj Pawar</a:t>
            </a:r>
          </a:p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B24B9D-A0EF-4C05-8DD3-F6C0A230176E}"/>
              </a:ext>
            </a:extLst>
          </p:cNvPr>
          <p:cNvSpPr txBox="1">
            <a:spLocks/>
          </p:cNvSpPr>
          <p:nvPr/>
        </p:nvSpPr>
        <p:spPr>
          <a:xfrm>
            <a:off x="3231739" y="2234380"/>
            <a:ext cx="5728522" cy="144501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IN" sz="3200" b="1" dirty="0">
                <a:solidFill>
                  <a:srgbClr val="FFFFFF"/>
                </a:solidFill>
                <a:latin typeface="CMBX12"/>
              </a:rPr>
              <a:t>       </a:t>
            </a:r>
            <a:r>
              <a:rPr lang="en-US" sz="3200" b="1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Python  Tkinter   Project</a:t>
            </a:r>
          </a:p>
          <a:p>
            <a:pPr algn="just">
              <a:lnSpc>
                <a:spcPct val="150000"/>
              </a:lnSpc>
            </a:pPr>
            <a:r>
              <a:rPr lang="en-US" sz="3200" b="1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Advanced  Scientific   Calculator</a:t>
            </a:r>
            <a:endParaRPr lang="en-IN" sz="3200" b="1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86C960-717B-E080-2F4B-203603AB7D01}"/>
              </a:ext>
            </a:extLst>
          </p:cNvPr>
          <p:cNvSpPr/>
          <p:nvPr/>
        </p:nvSpPr>
        <p:spPr>
          <a:xfrm>
            <a:off x="2448302" y="627683"/>
            <a:ext cx="72953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sto MT"/>
              </a:rPr>
              <a:t>Next Hikes IT Solutions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0FAE77-5F61-18CB-D905-F72713535005}"/>
              </a:ext>
            </a:extLst>
          </p:cNvPr>
          <p:cNvSpPr txBox="1"/>
          <p:nvPr/>
        </p:nvSpPr>
        <p:spPr>
          <a:xfrm>
            <a:off x="4322197" y="5340215"/>
            <a:ext cx="3537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latin typeface="CMBX12"/>
              </a:rPr>
              <a:t>Project Duration</a:t>
            </a:r>
            <a:r>
              <a:rPr lang="en-US" sz="1800" i="0" dirty="0">
                <a:latin typeface="CMBX12"/>
              </a:rPr>
              <a:t>: </a:t>
            </a:r>
            <a:r>
              <a:rPr lang="en-US" dirty="0">
                <a:latin typeface="CMBX12"/>
              </a:rPr>
              <a:t>31 Aug,</a:t>
            </a:r>
            <a:r>
              <a:rPr lang="en-US" sz="1800" i="0" dirty="0">
                <a:latin typeface="CMBX12"/>
              </a:rPr>
              <a:t> 2025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6048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328C-AA25-4C05-BE58-8E90D814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FB83-10E0-4E24-8AF3-AD2F9BEDD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60310"/>
            <a:ext cx="10233800" cy="517250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Introduction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Standard Calculator Features</a:t>
            </a:r>
            <a:r>
              <a:rPr lang="en-IN" dirty="0"/>
              <a:t> Hardware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Scientific Functions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US" dirty="0"/>
              <a:t>Keyboard Shortcuts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Calculator Workflow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Code Example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Conclusion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lvl="1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53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2D54-0825-41F4-B060-1CAC5B1A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8FFE-7E65-41A1-B748-FC3927222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897045" cy="435133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This project is a GUI-based Scientific Calculator built using Python Tkinter .</a:t>
            </a:r>
          </a:p>
          <a:p>
            <a:pPr algn="just"/>
            <a:r>
              <a:rPr lang="en-US" sz="3200" dirty="0"/>
              <a:t>Supports Standard and Scientific operations</a:t>
            </a:r>
          </a:p>
          <a:p>
            <a:pPr algn="just"/>
            <a:r>
              <a:rPr lang="en-US" sz="3200" dirty="0"/>
              <a:t>Includes buttons, key bindings, and math functions</a:t>
            </a:r>
          </a:p>
          <a:p>
            <a:pPr algn="just"/>
            <a:r>
              <a:rPr lang="en-US" sz="3200" dirty="0"/>
              <a:t>User-friendly and styled interface</a:t>
            </a:r>
          </a:p>
        </p:txBody>
      </p:sp>
    </p:spTree>
    <p:extLst>
      <p:ext uri="{BB962C8B-B14F-4D97-AF65-F5344CB8AC3E}">
        <p14:creationId xmlns:p14="http://schemas.microsoft.com/office/powerpoint/2010/main" val="280869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44F4-2568-473B-AE37-2AA40686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Calculator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4F6CE-A9F4-435B-ADD9-F871A950D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Basic arithmetic: +, -, ×, ÷</a:t>
            </a:r>
          </a:p>
          <a:p>
            <a:pPr marL="0" indent="0">
              <a:buNone/>
            </a:pPr>
            <a:r>
              <a:rPr lang="en-US" sz="3200" dirty="0"/>
              <a:t>• Brackets and power operations</a:t>
            </a:r>
          </a:p>
          <a:p>
            <a:pPr marL="0" indent="0">
              <a:buNone/>
            </a:pPr>
            <a:r>
              <a:rPr lang="en-US" sz="3200" dirty="0"/>
              <a:t>• Clear, Backspace, Enter support</a:t>
            </a:r>
          </a:p>
          <a:p>
            <a:pPr marL="0" indent="0">
              <a:buNone/>
            </a:pPr>
            <a:r>
              <a:rPr lang="en-US" sz="3200" dirty="0"/>
              <a:t>• Error handling for invalid inputs</a:t>
            </a:r>
          </a:p>
        </p:txBody>
      </p:sp>
    </p:spTree>
    <p:extLst>
      <p:ext uri="{BB962C8B-B14F-4D97-AF65-F5344CB8AC3E}">
        <p14:creationId xmlns:p14="http://schemas.microsoft.com/office/powerpoint/2010/main" val="155627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3859-0B3C-41F6-8BD2-498BB24C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00" y="320911"/>
            <a:ext cx="10515600" cy="1009651"/>
          </a:xfrm>
        </p:spPr>
        <p:txBody>
          <a:bodyPr/>
          <a:lstStyle/>
          <a:p>
            <a:r>
              <a:rPr lang="en-US" dirty="0"/>
              <a:t>Scientific Functions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AA18-B6DA-4308-9F70-519330DBB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518802"/>
            <a:ext cx="1023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• Square root (√)</a:t>
            </a:r>
          </a:p>
          <a:p>
            <a:pPr marL="0" indent="0">
              <a:buNone/>
            </a:pPr>
            <a:r>
              <a:rPr lang="en-US" sz="3200" dirty="0"/>
              <a:t>• Logarithm (log, ln)</a:t>
            </a:r>
          </a:p>
          <a:p>
            <a:pPr marL="0" indent="0">
              <a:buNone/>
            </a:pPr>
            <a:r>
              <a:rPr lang="en-US" sz="3200" dirty="0"/>
              <a:t>• Trigonometry (sin, cos, tan)</a:t>
            </a:r>
          </a:p>
          <a:p>
            <a:pPr marL="0" indent="0">
              <a:buNone/>
            </a:pPr>
            <a:r>
              <a:rPr lang="en-US" sz="3200" dirty="0"/>
              <a:t>• Factorial (n!)</a:t>
            </a:r>
          </a:p>
          <a:p>
            <a:pPr marL="0" indent="0">
              <a:buNone/>
            </a:pPr>
            <a:r>
              <a:rPr lang="en-US" sz="3200" dirty="0"/>
              <a:t>• Constants: </a:t>
            </a:r>
            <a:r>
              <a:rPr lang="el-GR" sz="3200" dirty="0"/>
              <a:t>π, </a:t>
            </a:r>
            <a:r>
              <a:rPr lang="en-US" sz="3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9483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B5DC-9767-4B87-BC33-D408C9A81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300" y="283726"/>
            <a:ext cx="10515600" cy="1032623"/>
          </a:xfrm>
        </p:spPr>
        <p:txBody>
          <a:bodyPr/>
          <a:lstStyle/>
          <a:p>
            <a:r>
              <a:rPr lang="en-US" dirty="0"/>
              <a:t>Keyboard Shortcuts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FA50E-3BCC-4D43-BEED-4876B9072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534714"/>
            <a:ext cx="10233800" cy="5472751"/>
          </a:xfrm>
        </p:spPr>
        <p:txBody>
          <a:bodyPr>
            <a:normAutofit/>
          </a:bodyPr>
          <a:lstStyle/>
          <a:p>
            <a:r>
              <a:rPr lang="en-US" sz="3200" dirty="0"/>
              <a:t>Enter → Calculate</a:t>
            </a:r>
          </a:p>
          <a:p>
            <a:r>
              <a:rPr lang="en-US" sz="3200" dirty="0"/>
              <a:t>Escape → Clear</a:t>
            </a:r>
          </a:p>
          <a:p>
            <a:r>
              <a:rPr lang="en-US" sz="3200" dirty="0"/>
              <a:t>Backspace → Delete last digit</a:t>
            </a:r>
          </a:p>
          <a:p>
            <a:r>
              <a:rPr lang="en-US" sz="3200" dirty="0"/>
              <a:t>s → sin, c → cos, t → tan</a:t>
            </a:r>
          </a:p>
          <a:p>
            <a:r>
              <a:rPr lang="en-US" sz="3200" dirty="0"/>
              <a:t>l → log, n → ln, q → sqrt, f → factorial</a:t>
            </a:r>
          </a:p>
          <a:p>
            <a:r>
              <a:rPr lang="en-US" sz="3200" dirty="0"/>
              <a:t>p → </a:t>
            </a:r>
            <a:r>
              <a:rPr lang="el-GR" sz="3200" dirty="0"/>
              <a:t>π, </a:t>
            </a:r>
            <a:r>
              <a:rPr lang="en-US" sz="3200" dirty="0"/>
              <a:t>e → Euler’s number</a:t>
            </a:r>
          </a:p>
        </p:txBody>
      </p:sp>
    </p:spTree>
    <p:extLst>
      <p:ext uri="{BB962C8B-B14F-4D97-AF65-F5344CB8AC3E}">
        <p14:creationId xmlns:p14="http://schemas.microsoft.com/office/powerpoint/2010/main" val="382255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6B39-B0E1-454B-8BD5-883D5E79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79" y="294968"/>
            <a:ext cx="10515600" cy="876821"/>
          </a:xfrm>
        </p:spPr>
        <p:txBody>
          <a:bodyPr/>
          <a:lstStyle/>
          <a:p>
            <a:r>
              <a:rPr lang="en-US" dirty="0"/>
              <a:t>Code 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0CB36-C249-4F60-912D-14A3B04A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950" y="1629934"/>
            <a:ext cx="10039429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Tkinter Entry &amp; Button Example:</a:t>
            </a:r>
          </a:p>
          <a:p>
            <a:r>
              <a:rPr lang="en-US" sz="3200" dirty="0"/>
              <a:t>entry = tk.Entry(root, font="Arial 25", justify="right")</a:t>
            </a:r>
          </a:p>
          <a:p>
            <a:r>
              <a:rPr lang="en-US" sz="3200" dirty="0"/>
              <a:t>btn = tk.Button(root, text="7", command=lambda: add_text("7"))</a:t>
            </a:r>
          </a:p>
          <a:p>
            <a:r>
              <a:rPr lang="en-US" sz="3200" dirty="0"/>
              <a:t>btn.pack()</a:t>
            </a:r>
          </a:p>
        </p:txBody>
      </p:sp>
    </p:spTree>
    <p:extLst>
      <p:ext uri="{BB962C8B-B14F-4D97-AF65-F5344CB8AC3E}">
        <p14:creationId xmlns:p14="http://schemas.microsoft.com/office/powerpoint/2010/main" val="290986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6EFCA-9AF2-4CE0-9107-67512A96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0" y="427703"/>
            <a:ext cx="10515600" cy="873457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689E4-CE01-4AA4-B0F6-558165C72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999" y="1663393"/>
            <a:ext cx="1051559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/>
              <a:t>This project demonstrates:</a:t>
            </a:r>
          </a:p>
          <a:p>
            <a:pPr marL="0" indent="0" algn="just">
              <a:buNone/>
            </a:pPr>
            <a:endParaRPr lang="en-US" sz="3200" b="1" dirty="0"/>
          </a:p>
          <a:p>
            <a:pPr algn="just"/>
            <a:r>
              <a:rPr lang="en-US" sz="3200" dirty="0"/>
              <a:t>    Building GUI applications using Tkinter .</a:t>
            </a:r>
          </a:p>
          <a:p>
            <a:pPr algn="just"/>
            <a:r>
              <a:rPr lang="en-US" sz="3200" dirty="0"/>
              <a:t>    Combining standard and scientific calculator features</a:t>
            </a:r>
          </a:p>
          <a:p>
            <a:pPr algn="just"/>
            <a:r>
              <a:rPr lang="en-US" sz="3200" dirty="0"/>
              <a:t>    Event handling with both buttons and keyboard shortcuts</a:t>
            </a:r>
          </a:p>
          <a:p>
            <a:pPr algn="just"/>
            <a:r>
              <a:rPr lang="en-US" sz="3200" dirty="0"/>
              <a:t>    Error handling for robust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593123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31D-11D4-4D76-9485-B9E452C1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663" y="2766218"/>
            <a:ext cx="3501788" cy="132556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553311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1775</TotalTime>
  <Words>271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Calisto MT</vt:lpstr>
      <vt:lpstr>CMBX12</vt:lpstr>
      <vt:lpstr>Corbel</vt:lpstr>
      <vt:lpstr>Wingdings</vt:lpstr>
      <vt:lpstr>Depth</vt:lpstr>
      <vt:lpstr>PowerPoint Presentation</vt:lpstr>
      <vt:lpstr>Contents</vt:lpstr>
      <vt:lpstr>Introduction</vt:lpstr>
      <vt:lpstr>Standard Calculator Features</vt:lpstr>
      <vt:lpstr>Scientific Functions </vt:lpstr>
      <vt:lpstr>Keyboard Shortcuts</vt:lpstr>
      <vt:lpstr>Code Example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PAWAR</dc:creator>
  <cp:lastModifiedBy>Neeraj Pawar</cp:lastModifiedBy>
  <cp:revision>7</cp:revision>
  <dcterms:created xsi:type="dcterms:W3CDTF">2022-03-28T03:07:45Z</dcterms:created>
  <dcterms:modified xsi:type="dcterms:W3CDTF">2025-08-31T14:37:18Z</dcterms:modified>
</cp:coreProperties>
</file>