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8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1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5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29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0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4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89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5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7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9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EBF669-4F55-498E-A95F-BD9188243635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281BC5-C33D-4272-A87B-0A2D5D5C3B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9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0EA2-9DE6-DE04-4CF0-220F02CBE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USE CASE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2953-A38E-0805-E294-235DB66EB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544" y="3800632"/>
            <a:ext cx="2885872" cy="1515533"/>
          </a:xfrm>
        </p:spPr>
        <p:txBody>
          <a:bodyPr>
            <a:normAutofit fontScale="85000" lnSpcReduction="20000"/>
          </a:bodyPr>
          <a:lstStyle/>
          <a:p>
            <a:r>
              <a:rPr lang="en-AU" sz="3200" dirty="0"/>
              <a:t>A presentation by:</a:t>
            </a:r>
          </a:p>
          <a:p>
            <a:r>
              <a:rPr lang="en-AU" sz="3200" dirty="0"/>
              <a:t>Neeraj Ranade</a:t>
            </a:r>
          </a:p>
          <a:p>
            <a:r>
              <a:rPr lang="en-AU" sz="3200" dirty="0"/>
              <a:t>u3245987</a:t>
            </a:r>
          </a:p>
        </p:txBody>
      </p:sp>
    </p:spTree>
    <p:extLst>
      <p:ext uri="{BB962C8B-B14F-4D97-AF65-F5344CB8AC3E}">
        <p14:creationId xmlns:p14="http://schemas.microsoft.com/office/powerpoint/2010/main" val="54309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99E1-0E06-4B1E-4E42-94EBF20C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D4D00-1138-DD62-D735-871EF04C5B18}"/>
              </a:ext>
            </a:extLst>
          </p:cNvPr>
          <p:cNvSpPr txBox="1"/>
          <p:nvPr/>
        </p:nvSpPr>
        <p:spPr>
          <a:xfrm>
            <a:off x="1295402" y="2459548"/>
            <a:ext cx="9046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Patient management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For a small clinic (GP)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Not applicable to big organizations </a:t>
            </a:r>
          </a:p>
          <a:p>
            <a:r>
              <a:rPr lang="en-AU" sz="3600" dirty="0"/>
              <a:t>	(hospitals, maternity homes)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Based on my personal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Worked as a medical receptionist (part-time)</a:t>
            </a:r>
          </a:p>
        </p:txBody>
      </p:sp>
    </p:spTree>
    <p:extLst>
      <p:ext uri="{BB962C8B-B14F-4D97-AF65-F5344CB8AC3E}">
        <p14:creationId xmlns:p14="http://schemas.microsoft.com/office/powerpoint/2010/main" val="31137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94B1-DCCA-A1C7-6BE4-3C6AFF1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1FC41-AFCF-4D28-B0A5-BEDE781A971F}"/>
              </a:ext>
            </a:extLst>
          </p:cNvPr>
          <p:cNvSpPr txBox="1"/>
          <p:nvPr/>
        </p:nvSpPr>
        <p:spPr>
          <a:xfrm>
            <a:off x="1091118" y="2602868"/>
            <a:ext cx="105156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Assumption 1 : case paper contains the information about patients like their age, diseases, illness, medical condition and information about patient's vitals, medication history of patient</a:t>
            </a:r>
          </a:p>
          <a:p>
            <a:br>
              <a:rPr lang="en-IN" sz="3200" dirty="0"/>
            </a:b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5713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94B1-DCCA-A1C7-6BE4-3C6AFF1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1FC41-AFCF-4D28-B0A5-BEDE781A971F}"/>
              </a:ext>
            </a:extLst>
          </p:cNvPr>
          <p:cNvSpPr txBox="1"/>
          <p:nvPr/>
        </p:nvSpPr>
        <p:spPr>
          <a:xfrm>
            <a:off x="1003571" y="2534775"/>
            <a:ext cx="10515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Assumption 2: the doctor will fill in the case paper for every visit of the patient. Once the doctor has filled in the case paper, the prescription will be automatically printed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0197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E069F3-9D31-11B9-6837-33458BEAB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0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2271-258E-DAEE-4F14-D90B806B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3645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116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Helvetica</vt:lpstr>
      <vt:lpstr>Organic</vt:lpstr>
      <vt:lpstr>USE CASE DIAGRAMS</vt:lpstr>
      <vt:lpstr>Scenario</vt:lpstr>
      <vt:lpstr>Assumptions</vt:lpstr>
      <vt:lpstr>Assumptions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DIAGRAMS</dc:title>
  <dc:creator>49 542NEERAJ 21-22</dc:creator>
  <cp:lastModifiedBy>49 542NEERAJ 21-22</cp:lastModifiedBy>
  <cp:revision>2</cp:revision>
  <dcterms:created xsi:type="dcterms:W3CDTF">2023-04-24T09:16:42Z</dcterms:created>
  <dcterms:modified xsi:type="dcterms:W3CDTF">2023-04-24T09:51:40Z</dcterms:modified>
</cp:coreProperties>
</file>