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58"/>
  </p:notesMasterIdLst>
  <p:sldIdLst>
    <p:sldId id="315" r:id="rId2"/>
    <p:sldId id="262" r:id="rId3"/>
    <p:sldId id="257" r:id="rId4"/>
    <p:sldId id="258" r:id="rId5"/>
    <p:sldId id="314" r:id="rId6"/>
    <p:sldId id="260" r:id="rId7"/>
    <p:sldId id="261" r:id="rId8"/>
    <p:sldId id="263" r:id="rId9"/>
    <p:sldId id="265" r:id="rId10"/>
    <p:sldId id="266" r:id="rId11"/>
    <p:sldId id="267" r:id="rId12"/>
    <p:sldId id="269" r:id="rId13"/>
    <p:sldId id="270" r:id="rId14"/>
    <p:sldId id="271" r:id="rId15"/>
    <p:sldId id="272" r:id="rId16"/>
    <p:sldId id="273" r:id="rId17"/>
    <p:sldId id="279" r:id="rId18"/>
    <p:sldId id="280" r:id="rId19"/>
    <p:sldId id="317" r:id="rId20"/>
    <p:sldId id="281" r:id="rId21"/>
    <p:sldId id="320" r:id="rId22"/>
    <p:sldId id="319" r:id="rId23"/>
    <p:sldId id="318" r:id="rId24"/>
    <p:sldId id="322" r:id="rId25"/>
    <p:sldId id="321" r:id="rId26"/>
    <p:sldId id="323" r:id="rId27"/>
    <p:sldId id="282" r:id="rId28"/>
    <p:sldId id="283" r:id="rId29"/>
    <p:sldId id="324" r:id="rId30"/>
    <p:sldId id="325" r:id="rId31"/>
    <p:sldId id="286" r:id="rId32"/>
    <p:sldId id="287" r:id="rId33"/>
    <p:sldId id="288" r:id="rId34"/>
    <p:sldId id="289" r:id="rId35"/>
    <p:sldId id="290" r:id="rId36"/>
    <p:sldId id="291" r:id="rId37"/>
    <p:sldId id="292" r:id="rId38"/>
    <p:sldId id="326" r:id="rId39"/>
    <p:sldId id="327" r:id="rId40"/>
    <p:sldId id="328" r:id="rId41"/>
    <p:sldId id="332" r:id="rId42"/>
    <p:sldId id="331" r:id="rId43"/>
    <p:sldId id="330" r:id="rId44"/>
    <p:sldId id="329" r:id="rId45"/>
    <p:sldId id="337" r:id="rId46"/>
    <p:sldId id="336" r:id="rId47"/>
    <p:sldId id="335" r:id="rId48"/>
    <p:sldId id="334" r:id="rId49"/>
    <p:sldId id="333" r:id="rId50"/>
    <p:sldId id="343" r:id="rId51"/>
    <p:sldId id="342" r:id="rId52"/>
    <p:sldId id="341" r:id="rId53"/>
    <p:sldId id="340" r:id="rId54"/>
    <p:sldId id="339" r:id="rId55"/>
    <p:sldId id="338" r:id="rId56"/>
    <p:sldId id="313" r:id="rId57"/>
  </p:sldIdLst>
  <p:sldSz cx="10801350" cy="658971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429F80-F48A-4BDC-A427-8AFB751616EE}">
          <p14:sldIdLst>
            <p14:sldId id="315"/>
            <p14:sldId id="262"/>
            <p14:sldId id="257"/>
            <p14:sldId id="258"/>
            <p14:sldId id="314"/>
            <p14:sldId id="260"/>
            <p14:sldId id="261"/>
            <p14:sldId id="263"/>
            <p14:sldId id="265"/>
            <p14:sldId id="266"/>
            <p14:sldId id="267"/>
            <p14:sldId id="269"/>
            <p14:sldId id="270"/>
            <p14:sldId id="271"/>
            <p14:sldId id="272"/>
            <p14:sldId id="273"/>
            <p14:sldId id="279"/>
            <p14:sldId id="280"/>
            <p14:sldId id="317"/>
            <p14:sldId id="281"/>
            <p14:sldId id="320"/>
            <p14:sldId id="319"/>
            <p14:sldId id="318"/>
            <p14:sldId id="322"/>
            <p14:sldId id="321"/>
            <p14:sldId id="323"/>
            <p14:sldId id="282"/>
            <p14:sldId id="283"/>
            <p14:sldId id="324"/>
            <p14:sldId id="325"/>
            <p14:sldId id="286"/>
            <p14:sldId id="287"/>
            <p14:sldId id="288"/>
            <p14:sldId id="289"/>
            <p14:sldId id="290"/>
            <p14:sldId id="291"/>
            <p14:sldId id="292"/>
            <p14:sldId id="326"/>
            <p14:sldId id="327"/>
            <p14:sldId id="328"/>
            <p14:sldId id="332"/>
            <p14:sldId id="331"/>
            <p14:sldId id="330"/>
            <p14:sldId id="329"/>
            <p14:sldId id="337"/>
            <p14:sldId id="336"/>
            <p14:sldId id="335"/>
            <p14:sldId id="334"/>
            <p14:sldId id="333"/>
            <p14:sldId id="343"/>
            <p14:sldId id="342"/>
            <p14:sldId id="341"/>
            <p14:sldId id="340"/>
            <p14:sldId id="339"/>
            <p14:sldId id="338"/>
            <p14:sldId id="313"/>
          </p14:sldIdLst>
        </p14:section>
      </p14:sectionLst>
    </p:ext>
    <p:ext uri="{EFAFB233-063F-42B5-8137-9DF3F51BA10A}">
      <p15:sldGuideLst xmlns:p15="http://schemas.microsoft.com/office/powerpoint/2012/main">
        <p15:guide id="1" orient="horz" pos="2076">
          <p15:clr>
            <a:srgbClr val="A4A3A4"/>
          </p15:clr>
        </p15:guide>
        <p15:guide id="2" pos="34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E0"/>
    <a:srgbClr val="635C76"/>
    <a:srgbClr val="700A0A"/>
    <a:srgbClr val="860C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96D84-EB28-49D2-9C27-83BF5B9F35C3}" v="52" dt="2022-08-16T09:14:27.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6263" autoAdjust="0"/>
  </p:normalViewPr>
  <p:slideViewPr>
    <p:cSldViewPr>
      <p:cViewPr varScale="1">
        <p:scale>
          <a:sx n="74" d="100"/>
          <a:sy n="74" d="100"/>
        </p:scale>
        <p:origin x="1253" y="58"/>
      </p:cViewPr>
      <p:guideLst>
        <p:guide orient="horz" pos="2076"/>
        <p:guide pos="3403"/>
      </p:guideLst>
    </p:cSldViewPr>
  </p:slideViewPr>
  <p:outlineViewPr>
    <p:cViewPr>
      <p:scale>
        <a:sx n="33" d="100"/>
        <a:sy n="33" d="100"/>
      </p:scale>
      <p:origin x="1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Tiwari" userId="934a1a30e37cfa34" providerId="LiveId" clId="{FD796D84-EB28-49D2-9C27-83BF5B9F35C3}"/>
    <pc:docChg chg="undo redo custSel addSld delSld modSld sldOrd addSection delSection modSection">
      <pc:chgData name="Neeraj Tiwari" userId="934a1a30e37cfa34" providerId="LiveId" clId="{FD796D84-EB28-49D2-9C27-83BF5B9F35C3}" dt="2022-08-16T09:24:22.321" v="2831" actId="108"/>
      <pc:docMkLst>
        <pc:docMk/>
      </pc:docMkLst>
      <pc:sldChg chg="modSp mod">
        <pc:chgData name="Neeraj Tiwari" userId="934a1a30e37cfa34" providerId="LiveId" clId="{FD796D84-EB28-49D2-9C27-83BF5B9F35C3}" dt="2022-08-15T15:49:10.661" v="145" actId="115"/>
        <pc:sldMkLst>
          <pc:docMk/>
          <pc:sldMk cId="3672857505" sldId="283"/>
        </pc:sldMkLst>
        <pc:spChg chg="mod">
          <ac:chgData name="Neeraj Tiwari" userId="934a1a30e37cfa34" providerId="LiveId" clId="{FD796D84-EB28-49D2-9C27-83BF5B9F35C3}" dt="2022-08-15T15:49:10.661" v="145" actId="115"/>
          <ac:spMkLst>
            <pc:docMk/>
            <pc:sldMk cId="3672857505" sldId="283"/>
            <ac:spMk id="2" creationId="{00000000-0000-0000-0000-000000000000}"/>
          </ac:spMkLst>
        </pc:spChg>
      </pc:sldChg>
      <pc:sldChg chg="modSp add del mod">
        <pc:chgData name="Neeraj Tiwari" userId="934a1a30e37cfa34" providerId="LiveId" clId="{FD796D84-EB28-49D2-9C27-83BF5B9F35C3}" dt="2022-08-15T15:52:07.310" v="171" actId="2696"/>
        <pc:sldMkLst>
          <pc:docMk/>
          <pc:sldMk cId="2826068183" sldId="284"/>
        </pc:sldMkLst>
        <pc:spChg chg="mod">
          <ac:chgData name="Neeraj Tiwari" userId="934a1a30e37cfa34" providerId="LiveId" clId="{FD796D84-EB28-49D2-9C27-83BF5B9F35C3}" dt="2022-08-15T15:50:52.141" v="159" actId="108"/>
          <ac:spMkLst>
            <pc:docMk/>
            <pc:sldMk cId="2826068183" sldId="284"/>
            <ac:spMk id="2" creationId="{00000000-0000-0000-0000-000000000000}"/>
          </ac:spMkLst>
        </pc:spChg>
      </pc:sldChg>
      <pc:sldChg chg="del">
        <pc:chgData name="Neeraj Tiwari" userId="934a1a30e37cfa34" providerId="LiveId" clId="{FD796D84-EB28-49D2-9C27-83BF5B9F35C3}" dt="2022-08-16T05:01:46.318" v="175" actId="2696"/>
        <pc:sldMkLst>
          <pc:docMk/>
          <pc:sldMk cId="3899981945" sldId="285"/>
        </pc:sldMkLst>
      </pc:sldChg>
      <pc:sldChg chg="modSp mod">
        <pc:chgData name="Neeraj Tiwari" userId="934a1a30e37cfa34" providerId="LiveId" clId="{FD796D84-EB28-49D2-9C27-83BF5B9F35C3}" dt="2022-08-16T05:21:55.878" v="266"/>
        <pc:sldMkLst>
          <pc:docMk/>
          <pc:sldMk cId="3160833231" sldId="286"/>
        </pc:sldMkLst>
        <pc:spChg chg="mod">
          <ac:chgData name="Neeraj Tiwari" userId="934a1a30e37cfa34" providerId="LiveId" clId="{FD796D84-EB28-49D2-9C27-83BF5B9F35C3}" dt="2022-08-16T05:21:55.878" v="266"/>
          <ac:spMkLst>
            <pc:docMk/>
            <pc:sldMk cId="3160833231" sldId="286"/>
            <ac:spMk id="4" creationId="{00000000-0000-0000-0000-000000000000}"/>
          </ac:spMkLst>
        </pc:spChg>
      </pc:sldChg>
      <pc:sldChg chg="modSp mod">
        <pc:chgData name="Neeraj Tiwari" userId="934a1a30e37cfa34" providerId="LiveId" clId="{FD796D84-EB28-49D2-9C27-83BF5B9F35C3}" dt="2022-08-16T05:31:01.218" v="366" actId="1076"/>
        <pc:sldMkLst>
          <pc:docMk/>
          <pc:sldMk cId="1700026168" sldId="287"/>
        </pc:sldMkLst>
        <pc:spChg chg="mod">
          <ac:chgData name="Neeraj Tiwari" userId="934a1a30e37cfa34" providerId="LiveId" clId="{FD796D84-EB28-49D2-9C27-83BF5B9F35C3}" dt="2022-08-16T05:31:01.218" v="366" actId="1076"/>
          <ac:spMkLst>
            <pc:docMk/>
            <pc:sldMk cId="1700026168" sldId="287"/>
            <ac:spMk id="2" creationId="{00000000-0000-0000-0000-000000000000}"/>
          </ac:spMkLst>
        </pc:spChg>
        <pc:spChg chg="mod">
          <ac:chgData name="Neeraj Tiwari" userId="934a1a30e37cfa34" providerId="LiveId" clId="{FD796D84-EB28-49D2-9C27-83BF5B9F35C3}" dt="2022-08-16T05:25:00.944" v="300" actId="20577"/>
          <ac:spMkLst>
            <pc:docMk/>
            <pc:sldMk cId="1700026168" sldId="287"/>
            <ac:spMk id="3" creationId="{00000000-0000-0000-0000-000000000000}"/>
          </ac:spMkLst>
        </pc:spChg>
      </pc:sldChg>
      <pc:sldChg chg="modSp mod">
        <pc:chgData name="Neeraj Tiwari" userId="934a1a30e37cfa34" providerId="LiveId" clId="{FD796D84-EB28-49D2-9C27-83BF5B9F35C3}" dt="2022-08-16T05:33:25.436" v="394" actId="115"/>
        <pc:sldMkLst>
          <pc:docMk/>
          <pc:sldMk cId="2558195235" sldId="288"/>
        </pc:sldMkLst>
        <pc:spChg chg="mod">
          <ac:chgData name="Neeraj Tiwari" userId="934a1a30e37cfa34" providerId="LiveId" clId="{FD796D84-EB28-49D2-9C27-83BF5B9F35C3}" dt="2022-08-16T05:31:18.600" v="368" actId="14100"/>
          <ac:spMkLst>
            <pc:docMk/>
            <pc:sldMk cId="2558195235" sldId="288"/>
            <ac:spMk id="2" creationId="{00000000-0000-0000-0000-000000000000}"/>
          </ac:spMkLst>
        </pc:spChg>
        <pc:spChg chg="mod">
          <ac:chgData name="Neeraj Tiwari" userId="934a1a30e37cfa34" providerId="LiveId" clId="{FD796D84-EB28-49D2-9C27-83BF5B9F35C3}" dt="2022-08-16T05:33:25.436" v="394" actId="115"/>
          <ac:spMkLst>
            <pc:docMk/>
            <pc:sldMk cId="2558195235" sldId="288"/>
            <ac:spMk id="3" creationId="{00000000-0000-0000-0000-000000000000}"/>
          </ac:spMkLst>
        </pc:spChg>
      </pc:sldChg>
      <pc:sldChg chg="modSp mod">
        <pc:chgData name="Neeraj Tiwari" userId="934a1a30e37cfa34" providerId="LiveId" clId="{FD796D84-EB28-49D2-9C27-83BF5B9F35C3}" dt="2022-08-16T05:01:26.576" v="173" actId="115"/>
        <pc:sldMkLst>
          <pc:docMk/>
          <pc:sldMk cId="256008107" sldId="289"/>
        </pc:sldMkLst>
        <pc:spChg chg="mod">
          <ac:chgData name="Neeraj Tiwari" userId="934a1a30e37cfa34" providerId="LiveId" clId="{FD796D84-EB28-49D2-9C27-83BF5B9F35C3}" dt="2022-08-16T05:01:26.576" v="173" actId="115"/>
          <ac:spMkLst>
            <pc:docMk/>
            <pc:sldMk cId="256008107" sldId="289"/>
            <ac:spMk id="4" creationId="{00000000-0000-0000-0000-000000000000}"/>
          </ac:spMkLst>
        </pc:spChg>
      </pc:sldChg>
      <pc:sldChg chg="modSp mod">
        <pc:chgData name="Neeraj Tiwari" userId="934a1a30e37cfa34" providerId="LiveId" clId="{FD796D84-EB28-49D2-9C27-83BF5B9F35C3}" dt="2022-08-16T06:21:11.396" v="498" actId="115"/>
        <pc:sldMkLst>
          <pc:docMk/>
          <pc:sldMk cId="818374122" sldId="292"/>
        </pc:sldMkLst>
        <pc:spChg chg="mod">
          <ac:chgData name="Neeraj Tiwari" userId="934a1a30e37cfa34" providerId="LiveId" clId="{FD796D84-EB28-49D2-9C27-83BF5B9F35C3}" dt="2022-08-16T06:21:11.396" v="498" actId="115"/>
          <ac:spMkLst>
            <pc:docMk/>
            <pc:sldMk cId="818374122" sldId="292"/>
            <ac:spMk id="4" creationId="{00000000-0000-0000-0000-000000000000}"/>
          </ac:spMkLst>
        </pc:spChg>
      </pc:sldChg>
      <pc:sldChg chg="add del">
        <pc:chgData name="Neeraj Tiwari" userId="934a1a30e37cfa34" providerId="LiveId" clId="{FD796D84-EB28-49D2-9C27-83BF5B9F35C3}" dt="2022-08-16T06:19:34.602" v="490" actId="47"/>
        <pc:sldMkLst>
          <pc:docMk/>
          <pc:sldMk cId="3884863363" sldId="293"/>
        </pc:sldMkLst>
      </pc:sldChg>
      <pc:sldChg chg="add del">
        <pc:chgData name="Neeraj Tiwari" userId="934a1a30e37cfa34" providerId="LiveId" clId="{FD796D84-EB28-49D2-9C27-83BF5B9F35C3}" dt="2022-08-16T06:19:34.602" v="490" actId="47"/>
        <pc:sldMkLst>
          <pc:docMk/>
          <pc:sldMk cId="969593674" sldId="294"/>
        </pc:sldMkLst>
      </pc:sldChg>
      <pc:sldChg chg="add del">
        <pc:chgData name="Neeraj Tiwari" userId="934a1a30e37cfa34" providerId="LiveId" clId="{FD796D84-EB28-49D2-9C27-83BF5B9F35C3}" dt="2022-08-16T06:19:34.602" v="490" actId="47"/>
        <pc:sldMkLst>
          <pc:docMk/>
          <pc:sldMk cId="2966414975" sldId="295"/>
        </pc:sldMkLst>
      </pc:sldChg>
      <pc:sldChg chg="add del">
        <pc:chgData name="Neeraj Tiwari" userId="934a1a30e37cfa34" providerId="LiveId" clId="{FD796D84-EB28-49D2-9C27-83BF5B9F35C3}" dt="2022-08-16T06:19:34.602" v="490" actId="47"/>
        <pc:sldMkLst>
          <pc:docMk/>
          <pc:sldMk cId="2558497068" sldId="296"/>
        </pc:sldMkLst>
      </pc:sldChg>
      <pc:sldChg chg="add del">
        <pc:chgData name="Neeraj Tiwari" userId="934a1a30e37cfa34" providerId="LiveId" clId="{FD796D84-EB28-49D2-9C27-83BF5B9F35C3}" dt="2022-08-16T06:19:34.602" v="490" actId="47"/>
        <pc:sldMkLst>
          <pc:docMk/>
          <pc:sldMk cId="714318900" sldId="297"/>
        </pc:sldMkLst>
      </pc:sldChg>
      <pc:sldChg chg="add del">
        <pc:chgData name="Neeraj Tiwari" userId="934a1a30e37cfa34" providerId="LiveId" clId="{FD796D84-EB28-49D2-9C27-83BF5B9F35C3}" dt="2022-08-16T06:19:34.602" v="490" actId="47"/>
        <pc:sldMkLst>
          <pc:docMk/>
          <pc:sldMk cId="2593513820" sldId="298"/>
        </pc:sldMkLst>
      </pc:sldChg>
      <pc:sldChg chg="add del">
        <pc:chgData name="Neeraj Tiwari" userId="934a1a30e37cfa34" providerId="LiveId" clId="{FD796D84-EB28-49D2-9C27-83BF5B9F35C3}" dt="2022-08-16T06:19:34.602" v="490" actId="47"/>
        <pc:sldMkLst>
          <pc:docMk/>
          <pc:sldMk cId="1314794604" sldId="299"/>
        </pc:sldMkLst>
      </pc:sldChg>
      <pc:sldChg chg="add del">
        <pc:chgData name="Neeraj Tiwari" userId="934a1a30e37cfa34" providerId="LiveId" clId="{FD796D84-EB28-49D2-9C27-83BF5B9F35C3}" dt="2022-08-16T06:19:34.602" v="490" actId="47"/>
        <pc:sldMkLst>
          <pc:docMk/>
          <pc:sldMk cId="1608790351" sldId="300"/>
        </pc:sldMkLst>
      </pc:sldChg>
      <pc:sldChg chg="add del">
        <pc:chgData name="Neeraj Tiwari" userId="934a1a30e37cfa34" providerId="LiveId" clId="{FD796D84-EB28-49D2-9C27-83BF5B9F35C3}" dt="2022-08-16T06:19:34.602" v="490" actId="47"/>
        <pc:sldMkLst>
          <pc:docMk/>
          <pc:sldMk cId="2485968095" sldId="301"/>
        </pc:sldMkLst>
      </pc:sldChg>
      <pc:sldChg chg="add del">
        <pc:chgData name="Neeraj Tiwari" userId="934a1a30e37cfa34" providerId="LiveId" clId="{FD796D84-EB28-49D2-9C27-83BF5B9F35C3}" dt="2022-08-16T06:19:34.602" v="490" actId="47"/>
        <pc:sldMkLst>
          <pc:docMk/>
          <pc:sldMk cId="1723180383" sldId="302"/>
        </pc:sldMkLst>
      </pc:sldChg>
      <pc:sldChg chg="add del">
        <pc:chgData name="Neeraj Tiwari" userId="934a1a30e37cfa34" providerId="LiveId" clId="{FD796D84-EB28-49D2-9C27-83BF5B9F35C3}" dt="2022-08-16T06:19:34.602" v="490" actId="47"/>
        <pc:sldMkLst>
          <pc:docMk/>
          <pc:sldMk cId="1712702175" sldId="303"/>
        </pc:sldMkLst>
      </pc:sldChg>
      <pc:sldChg chg="add del">
        <pc:chgData name="Neeraj Tiwari" userId="934a1a30e37cfa34" providerId="LiveId" clId="{FD796D84-EB28-49D2-9C27-83BF5B9F35C3}" dt="2022-08-16T06:19:34.602" v="490" actId="47"/>
        <pc:sldMkLst>
          <pc:docMk/>
          <pc:sldMk cId="58848830" sldId="304"/>
        </pc:sldMkLst>
      </pc:sldChg>
      <pc:sldChg chg="add del">
        <pc:chgData name="Neeraj Tiwari" userId="934a1a30e37cfa34" providerId="LiveId" clId="{FD796D84-EB28-49D2-9C27-83BF5B9F35C3}" dt="2022-08-16T06:19:34.602" v="490" actId="47"/>
        <pc:sldMkLst>
          <pc:docMk/>
          <pc:sldMk cId="3696740832" sldId="305"/>
        </pc:sldMkLst>
      </pc:sldChg>
      <pc:sldChg chg="add del">
        <pc:chgData name="Neeraj Tiwari" userId="934a1a30e37cfa34" providerId="LiveId" clId="{FD796D84-EB28-49D2-9C27-83BF5B9F35C3}" dt="2022-08-16T06:19:34.602" v="490" actId="47"/>
        <pc:sldMkLst>
          <pc:docMk/>
          <pc:sldMk cId="1718297776" sldId="306"/>
        </pc:sldMkLst>
      </pc:sldChg>
      <pc:sldChg chg="add del">
        <pc:chgData name="Neeraj Tiwari" userId="934a1a30e37cfa34" providerId="LiveId" clId="{FD796D84-EB28-49D2-9C27-83BF5B9F35C3}" dt="2022-08-16T06:19:34.602" v="490" actId="47"/>
        <pc:sldMkLst>
          <pc:docMk/>
          <pc:sldMk cId="3020941723" sldId="307"/>
        </pc:sldMkLst>
      </pc:sldChg>
      <pc:sldChg chg="add del">
        <pc:chgData name="Neeraj Tiwari" userId="934a1a30e37cfa34" providerId="LiveId" clId="{FD796D84-EB28-49D2-9C27-83BF5B9F35C3}" dt="2022-08-16T06:19:34.602" v="490" actId="47"/>
        <pc:sldMkLst>
          <pc:docMk/>
          <pc:sldMk cId="1695813267" sldId="308"/>
        </pc:sldMkLst>
      </pc:sldChg>
      <pc:sldChg chg="add del">
        <pc:chgData name="Neeraj Tiwari" userId="934a1a30e37cfa34" providerId="LiveId" clId="{FD796D84-EB28-49D2-9C27-83BF5B9F35C3}" dt="2022-08-16T06:19:34.602" v="490" actId="47"/>
        <pc:sldMkLst>
          <pc:docMk/>
          <pc:sldMk cId="499137552" sldId="309"/>
        </pc:sldMkLst>
      </pc:sldChg>
      <pc:sldChg chg="add del">
        <pc:chgData name="Neeraj Tiwari" userId="934a1a30e37cfa34" providerId="LiveId" clId="{FD796D84-EB28-49D2-9C27-83BF5B9F35C3}" dt="2022-08-16T06:19:34.602" v="490" actId="47"/>
        <pc:sldMkLst>
          <pc:docMk/>
          <pc:sldMk cId="67673225" sldId="310"/>
        </pc:sldMkLst>
      </pc:sldChg>
      <pc:sldChg chg="add del">
        <pc:chgData name="Neeraj Tiwari" userId="934a1a30e37cfa34" providerId="LiveId" clId="{FD796D84-EB28-49D2-9C27-83BF5B9F35C3}" dt="2022-08-16T06:19:34.602" v="490" actId="47"/>
        <pc:sldMkLst>
          <pc:docMk/>
          <pc:sldMk cId="125095374" sldId="311"/>
        </pc:sldMkLst>
      </pc:sldChg>
      <pc:sldChg chg="add del">
        <pc:chgData name="Neeraj Tiwari" userId="934a1a30e37cfa34" providerId="LiveId" clId="{FD796D84-EB28-49D2-9C27-83BF5B9F35C3}" dt="2022-08-16T06:19:34.602" v="490" actId="47"/>
        <pc:sldMkLst>
          <pc:docMk/>
          <pc:sldMk cId="226309452" sldId="312"/>
        </pc:sldMkLst>
      </pc:sldChg>
      <pc:sldChg chg="modSp mod">
        <pc:chgData name="Neeraj Tiwari" userId="934a1a30e37cfa34" providerId="LiveId" clId="{FD796D84-EB28-49D2-9C27-83BF5B9F35C3}" dt="2022-08-16T05:39:11.374" v="487" actId="27636"/>
        <pc:sldMkLst>
          <pc:docMk/>
          <pc:sldMk cId="732356175" sldId="318"/>
        </pc:sldMkLst>
        <pc:spChg chg="mod">
          <ac:chgData name="Neeraj Tiwari" userId="934a1a30e37cfa34" providerId="LiveId" clId="{FD796D84-EB28-49D2-9C27-83BF5B9F35C3}" dt="2022-08-16T05:39:11.374" v="487" actId="27636"/>
          <ac:spMkLst>
            <pc:docMk/>
            <pc:sldMk cId="732356175" sldId="318"/>
            <ac:spMk id="3" creationId="{874294A7-5F79-2914-BAB7-3A04F57F8B09}"/>
          </ac:spMkLst>
        </pc:spChg>
      </pc:sldChg>
      <pc:sldChg chg="modSp mod">
        <pc:chgData name="Neeraj Tiwari" userId="934a1a30e37cfa34" providerId="LiveId" clId="{FD796D84-EB28-49D2-9C27-83BF5B9F35C3}" dt="2022-08-16T05:37:28.957" v="438" actId="20577"/>
        <pc:sldMkLst>
          <pc:docMk/>
          <pc:sldMk cId="2335455172" sldId="319"/>
        </pc:sldMkLst>
        <pc:spChg chg="mod">
          <ac:chgData name="Neeraj Tiwari" userId="934a1a30e37cfa34" providerId="LiveId" clId="{FD796D84-EB28-49D2-9C27-83BF5B9F35C3}" dt="2022-08-16T05:37:28.957" v="438" actId="20577"/>
          <ac:spMkLst>
            <pc:docMk/>
            <pc:sldMk cId="2335455172" sldId="319"/>
            <ac:spMk id="3" creationId="{37712372-D829-785D-67AA-A95C352060F2}"/>
          </ac:spMkLst>
        </pc:spChg>
      </pc:sldChg>
      <pc:sldChg chg="modSp mod">
        <pc:chgData name="Neeraj Tiwari" userId="934a1a30e37cfa34" providerId="LiveId" clId="{FD796D84-EB28-49D2-9C27-83BF5B9F35C3}" dt="2022-08-15T15:43:15.773" v="108" actId="5793"/>
        <pc:sldMkLst>
          <pc:docMk/>
          <pc:sldMk cId="1719214096" sldId="322"/>
        </pc:sldMkLst>
        <pc:spChg chg="mod">
          <ac:chgData name="Neeraj Tiwari" userId="934a1a30e37cfa34" providerId="LiveId" clId="{FD796D84-EB28-49D2-9C27-83BF5B9F35C3}" dt="2022-08-15T15:42:01.931" v="105" actId="115"/>
          <ac:spMkLst>
            <pc:docMk/>
            <pc:sldMk cId="1719214096" sldId="322"/>
            <ac:spMk id="2" creationId="{8E215AFF-1F81-5D2F-A1B6-128025BCF5BF}"/>
          </ac:spMkLst>
        </pc:spChg>
        <pc:spChg chg="mod">
          <ac:chgData name="Neeraj Tiwari" userId="934a1a30e37cfa34" providerId="LiveId" clId="{FD796D84-EB28-49D2-9C27-83BF5B9F35C3}" dt="2022-08-15T15:43:15.773" v="108" actId="5793"/>
          <ac:spMkLst>
            <pc:docMk/>
            <pc:sldMk cId="1719214096" sldId="322"/>
            <ac:spMk id="3" creationId="{5580EB00-DF65-CF36-8A41-E89DA515F815}"/>
          </ac:spMkLst>
        </pc:spChg>
      </pc:sldChg>
      <pc:sldChg chg="delSp modSp mod">
        <pc:chgData name="Neeraj Tiwari" userId="934a1a30e37cfa34" providerId="LiveId" clId="{FD796D84-EB28-49D2-9C27-83BF5B9F35C3}" dt="2022-08-15T15:40:04.893" v="58" actId="20577"/>
        <pc:sldMkLst>
          <pc:docMk/>
          <pc:sldMk cId="496946649" sldId="323"/>
        </pc:sldMkLst>
        <pc:spChg chg="del mod">
          <ac:chgData name="Neeraj Tiwari" userId="934a1a30e37cfa34" providerId="LiveId" clId="{FD796D84-EB28-49D2-9C27-83BF5B9F35C3}" dt="2022-08-15T15:37:53.928" v="44" actId="478"/>
          <ac:spMkLst>
            <pc:docMk/>
            <pc:sldMk cId="496946649" sldId="323"/>
            <ac:spMk id="2" creationId="{C3DBFACE-20A2-93FC-2054-817BA31DC257}"/>
          </ac:spMkLst>
        </pc:spChg>
        <pc:spChg chg="mod">
          <ac:chgData name="Neeraj Tiwari" userId="934a1a30e37cfa34" providerId="LiveId" clId="{FD796D84-EB28-49D2-9C27-83BF5B9F35C3}" dt="2022-08-15T15:40:04.893" v="58" actId="20577"/>
          <ac:spMkLst>
            <pc:docMk/>
            <pc:sldMk cId="496946649" sldId="323"/>
            <ac:spMk id="3" creationId="{E66FA65E-D3B9-048A-1E5E-D11987CBE906}"/>
          </ac:spMkLst>
        </pc:spChg>
      </pc:sldChg>
      <pc:sldChg chg="delSp modSp new mod">
        <pc:chgData name="Neeraj Tiwari" userId="934a1a30e37cfa34" providerId="LiveId" clId="{FD796D84-EB28-49D2-9C27-83BF5B9F35C3}" dt="2022-08-16T05:26:56.611" v="309" actId="20577"/>
        <pc:sldMkLst>
          <pc:docMk/>
          <pc:sldMk cId="1542144911" sldId="324"/>
        </pc:sldMkLst>
        <pc:spChg chg="del mod">
          <ac:chgData name="Neeraj Tiwari" userId="934a1a30e37cfa34" providerId="LiveId" clId="{FD796D84-EB28-49D2-9C27-83BF5B9F35C3}" dt="2022-08-16T05:09:06.348" v="204" actId="478"/>
          <ac:spMkLst>
            <pc:docMk/>
            <pc:sldMk cId="1542144911" sldId="324"/>
            <ac:spMk id="2" creationId="{8803D66A-F282-B3D0-2DE7-BB700C861098}"/>
          </ac:spMkLst>
        </pc:spChg>
        <pc:spChg chg="mod">
          <ac:chgData name="Neeraj Tiwari" userId="934a1a30e37cfa34" providerId="LiveId" clId="{FD796D84-EB28-49D2-9C27-83BF5B9F35C3}" dt="2022-08-16T05:26:56.611" v="309" actId="20577"/>
          <ac:spMkLst>
            <pc:docMk/>
            <pc:sldMk cId="1542144911" sldId="324"/>
            <ac:spMk id="3" creationId="{4EF1DC56-150D-7BC1-4621-EA72F30F7A66}"/>
          </ac:spMkLst>
        </pc:spChg>
      </pc:sldChg>
      <pc:sldChg chg="addSp delSp modSp new add del mod">
        <pc:chgData name="Neeraj Tiwari" userId="934a1a30e37cfa34" providerId="LiveId" clId="{FD796D84-EB28-49D2-9C27-83BF5B9F35C3}" dt="2022-08-15T15:48:06.601" v="142" actId="680"/>
        <pc:sldMkLst>
          <pc:docMk/>
          <pc:sldMk cId="3467339816" sldId="324"/>
        </pc:sldMkLst>
        <pc:graphicFrameChg chg="add del modGraphic">
          <ac:chgData name="Neeraj Tiwari" userId="934a1a30e37cfa34" providerId="LiveId" clId="{FD796D84-EB28-49D2-9C27-83BF5B9F35C3}" dt="2022-08-15T15:48:00.708" v="137" actId="27309"/>
          <ac:graphicFrameMkLst>
            <pc:docMk/>
            <pc:sldMk cId="3467339816" sldId="324"/>
            <ac:graphicFrameMk id="4" creationId="{F0C1CF50-002B-9109-2C9B-72AEDFA871C5}"/>
          </ac:graphicFrameMkLst>
        </pc:graphicFrameChg>
      </pc:sldChg>
      <pc:sldChg chg="new add del">
        <pc:chgData name="Neeraj Tiwari" userId="934a1a30e37cfa34" providerId="LiveId" clId="{FD796D84-EB28-49D2-9C27-83BF5B9F35C3}" dt="2022-08-15T15:48:05.487" v="141" actId="680"/>
        <pc:sldMkLst>
          <pc:docMk/>
          <pc:sldMk cId="1574442483" sldId="325"/>
        </pc:sldMkLst>
      </pc:sldChg>
      <pc:sldChg chg="modSp new mod">
        <pc:chgData name="Neeraj Tiwari" userId="934a1a30e37cfa34" providerId="LiveId" clId="{FD796D84-EB28-49D2-9C27-83BF5B9F35C3}" dt="2022-08-16T05:25:49.382" v="304" actId="255"/>
        <pc:sldMkLst>
          <pc:docMk/>
          <pc:sldMk cId="3209819915" sldId="325"/>
        </pc:sldMkLst>
        <pc:spChg chg="mod">
          <ac:chgData name="Neeraj Tiwari" userId="934a1a30e37cfa34" providerId="LiveId" clId="{FD796D84-EB28-49D2-9C27-83BF5B9F35C3}" dt="2022-08-16T05:10:51.827" v="220" actId="14100"/>
          <ac:spMkLst>
            <pc:docMk/>
            <pc:sldMk cId="3209819915" sldId="325"/>
            <ac:spMk id="2" creationId="{78126372-DAE4-EC1B-14B4-6891D7CCD1CF}"/>
          </ac:spMkLst>
        </pc:spChg>
        <pc:spChg chg="mod">
          <ac:chgData name="Neeraj Tiwari" userId="934a1a30e37cfa34" providerId="LiveId" clId="{FD796D84-EB28-49D2-9C27-83BF5B9F35C3}" dt="2022-08-16T05:25:49.382" v="304" actId="255"/>
          <ac:spMkLst>
            <pc:docMk/>
            <pc:sldMk cId="3209819915" sldId="325"/>
            <ac:spMk id="3" creationId="{D985E845-7817-ED2C-44AA-18A792F50418}"/>
          </ac:spMkLst>
        </pc:spChg>
      </pc:sldChg>
      <pc:sldChg chg="addSp delSp modSp new mod">
        <pc:chgData name="Neeraj Tiwari" userId="934a1a30e37cfa34" providerId="LiveId" clId="{FD796D84-EB28-49D2-9C27-83BF5B9F35C3}" dt="2022-08-16T07:54:00.509" v="1586" actId="20577"/>
        <pc:sldMkLst>
          <pc:docMk/>
          <pc:sldMk cId="1630442447" sldId="326"/>
        </pc:sldMkLst>
        <pc:spChg chg="mod">
          <ac:chgData name="Neeraj Tiwari" userId="934a1a30e37cfa34" providerId="LiveId" clId="{FD796D84-EB28-49D2-9C27-83BF5B9F35C3}" dt="2022-08-16T07:54:00.509" v="1586" actId="20577"/>
          <ac:spMkLst>
            <pc:docMk/>
            <pc:sldMk cId="1630442447" sldId="326"/>
            <ac:spMk id="2" creationId="{A85512EE-7C30-D3B3-D3DF-CD2C608C2F12}"/>
          </ac:spMkLst>
        </pc:spChg>
        <pc:spChg chg="mod">
          <ac:chgData name="Neeraj Tiwari" userId="934a1a30e37cfa34" providerId="LiveId" clId="{FD796D84-EB28-49D2-9C27-83BF5B9F35C3}" dt="2022-08-16T06:30:59.874" v="717" actId="20577"/>
          <ac:spMkLst>
            <pc:docMk/>
            <pc:sldMk cId="1630442447" sldId="326"/>
            <ac:spMk id="3" creationId="{D00E4E84-1000-BFAD-4CB6-7E9FCEADBCBC}"/>
          </ac:spMkLst>
        </pc:spChg>
        <pc:spChg chg="add del">
          <ac:chgData name="Neeraj Tiwari" userId="934a1a30e37cfa34" providerId="LiveId" clId="{FD796D84-EB28-49D2-9C27-83BF5B9F35C3}" dt="2022-08-16T06:21:01.685" v="496" actId="22"/>
          <ac:spMkLst>
            <pc:docMk/>
            <pc:sldMk cId="1630442447" sldId="326"/>
            <ac:spMk id="5" creationId="{49B083EE-BD3A-4543-7D4E-EDB0AB3A4929}"/>
          </ac:spMkLst>
        </pc:spChg>
      </pc:sldChg>
      <pc:sldChg chg="new add del ord">
        <pc:chgData name="Neeraj Tiwari" userId="934a1a30e37cfa34" providerId="LiveId" clId="{FD796D84-EB28-49D2-9C27-83BF5B9F35C3}" dt="2022-08-15T15:48:02.866" v="140" actId="680"/>
        <pc:sldMkLst>
          <pc:docMk/>
          <pc:sldMk cId="1694444813" sldId="326"/>
        </pc:sldMkLst>
      </pc:sldChg>
      <pc:sldChg chg="new del">
        <pc:chgData name="Neeraj Tiwari" userId="934a1a30e37cfa34" providerId="LiveId" clId="{FD796D84-EB28-49D2-9C27-83BF5B9F35C3}" dt="2022-08-15T15:47:58.849" v="135" actId="680"/>
        <pc:sldMkLst>
          <pc:docMk/>
          <pc:sldMk cId="2387364253" sldId="326"/>
        </pc:sldMkLst>
      </pc:sldChg>
      <pc:sldChg chg="addSp delSp modSp new mod">
        <pc:chgData name="Neeraj Tiwari" userId="934a1a30e37cfa34" providerId="LiveId" clId="{FD796D84-EB28-49D2-9C27-83BF5B9F35C3}" dt="2022-08-16T07:36:46.592" v="1173" actId="255"/>
        <pc:sldMkLst>
          <pc:docMk/>
          <pc:sldMk cId="1306549004" sldId="327"/>
        </pc:sldMkLst>
        <pc:spChg chg="mod">
          <ac:chgData name="Neeraj Tiwari" userId="934a1a30e37cfa34" providerId="LiveId" clId="{FD796D84-EB28-49D2-9C27-83BF5B9F35C3}" dt="2022-08-16T07:36:46.592" v="1173" actId="255"/>
          <ac:spMkLst>
            <pc:docMk/>
            <pc:sldMk cId="1306549004" sldId="327"/>
            <ac:spMk id="2" creationId="{CF65E634-4D40-B14F-D2D5-8847FEC0EB91}"/>
          </ac:spMkLst>
        </pc:spChg>
        <pc:spChg chg="mod">
          <ac:chgData name="Neeraj Tiwari" userId="934a1a30e37cfa34" providerId="LiveId" clId="{FD796D84-EB28-49D2-9C27-83BF5B9F35C3}" dt="2022-08-16T06:36:12.934" v="786"/>
          <ac:spMkLst>
            <pc:docMk/>
            <pc:sldMk cId="1306549004" sldId="327"/>
            <ac:spMk id="3" creationId="{79F0B990-03D6-8A7A-B545-987534D959CA}"/>
          </ac:spMkLst>
        </pc:spChg>
        <pc:spChg chg="add del">
          <ac:chgData name="Neeraj Tiwari" userId="934a1a30e37cfa34" providerId="LiveId" clId="{FD796D84-EB28-49D2-9C27-83BF5B9F35C3}" dt="2022-08-16T06:33:21.607" v="735"/>
          <ac:spMkLst>
            <pc:docMk/>
            <pc:sldMk cId="1306549004" sldId="327"/>
            <ac:spMk id="4" creationId="{E969B572-E4A7-06C5-0789-551517270FF6}"/>
          </ac:spMkLst>
        </pc:spChg>
        <pc:spChg chg="add del">
          <ac:chgData name="Neeraj Tiwari" userId="934a1a30e37cfa34" providerId="LiveId" clId="{FD796D84-EB28-49D2-9C27-83BF5B9F35C3}" dt="2022-08-16T06:33:27.431" v="737"/>
          <ac:spMkLst>
            <pc:docMk/>
            <pc:sldMk cId="1306549004" sldId="327"/>
            <ac:spMk id="5" creationId="{6FB3259B-FB58-2781-C2F4-64FC7CF715AE}"/>
          </ac:spMkLst>
        </pc:spChg>
        <pc:spChg chg="add del">
          <ac:chgData name="Neeraj Tiwari" userId="934a1a30e37cfa34" providerId="LiveId" clId="{FD796D84-EB28-49D2-9C27-83BF5B9F35C3}" dt="2022-08-16T06:34:22.824" v="749"/>
          <ac:spMkLst>
            <pc:docMk/>
            <pc:sldMk cId="1306549004" sldId="327"/>
            <ac:spMk id="6" creationId="{E6B4C79F-644E-A9F1-A962-359727844C95}"/>
          </ac:spMkLst>
        </pc:spChg>
        <pc:spChg chg="add del mod">
          <ac:chgData name="Neeraj Tiwari" userId="934a1a30e37cfa34" providerId="LiveId" clId="{FD796D84-EB28-49D2-9C27-83BF5B9F35C3}" dt="2022-08-16T06:34:22.552" v="748"/>
          <ac:spMkLst>
            <pc:docMk/>
            <pc:sldMk cId="1306549004" sldId="327"/>
            <ac:spMk id="7" creationId="{C812DB73-7F63-1F3B-055D-2DA89263E7EA}"/>
          </ac:spMkLst>
        </pc:spChg>
      </pc:sldChg>
      <pc:sldChg chg="addSp delSp modSp new mod">
        <pc:chgData name="Neeraj Tiwari" userId="934a1a30e37cfa34" providerId="LiveId" clId="{FD796D84-EB28-49D2-9C27-83BF5B9F35C3}" dt="2022-08-16T08:07:41.146" v="1904" actId="207"/>
        <pc:sldMkLst>
          <pc:docMk/>
          <pc:sldMk cId="2908463357" sldId="328"/>
        </pc:sldMkLst>
        <pc:spChg chg="mod">
          <ac:chgData name="Neeraj Tiwari" userId="934a1a30e37cfa34" providerId="LiveId" clId="{FD796D84-EB28-49D2-9C27-83BF5B9F35C3}" dt="2022-08-16T08:07:41.146" v="1904" actId="207"/>
          <ac:spMkLst>
            <pc:docMk/>
            <pc:sldMk cId="2908463357" sldId="328"/>
            <ac:spMk id="2" creationId="{0E0BE465-67B8-5696-8732-93740D48004F}"/>
          </ac:spMkLst>
        </pc:spChg>
        <pc:spChg chg="mod">
          <ac:chgData name="Neeraj Tiwari" userId="934a1a30e37cfa34" providerId="LiveId" clId="{FD796D84-EB28-49D2-9C27-83BF5B9F35C3}" dt="2022-08-16T07:43:16.920" v="1573" actId="20577"/>
          <ac:spMkLst>
            <pc:docMk/>
            <pc:sldMk cId="2908463357" sldId="328"/>
            <ac:spMk id="3" creationId="{1D37425E-AED3-8453-6B9F-605C76857EDC}"/>
          </ac:spMkLst>
        </pc:spChg>
        <pc:spChg chg="add del mod">
          <ac:chgData name="Neeraj Tiwari" userId="934a1a30e37cfa34" providerId="LiveId" clId="{FD796D84-EB28-49D2-9C27-83BF5B9F35C3}" dt="2022-08-16T07:33:38.568" v="1145"/>
          <ac:spMkLst>
            <pc:docMk/>
            <pc:sldMk cId="2908463357" sldId="328"/>
            <ac:spMk id="4" creationId="{1570EA2E-5685-AFC0-7047-36CCB0C7AA11}"/>
          </ac:spMkLst>
        </pc:spChg>
        <pc:spChg chg="add del mod">
          <ac:chgData name="Neeraj Tiwari" userId="934a1a30e37cfa34" providerId="LiveId" clId="{FD796D84-EB28-49D2-9C27-83BF5B9F35C3}" dt="2022-08-16T07:34:15.583" v="1161"/>
          <ac:spMkLst>
            <pc:docMk/>
            <pc:sldMk cId="2908463357" sldId="328"/>
            <ac:spMk id="5" creationId="{F3B98A3D-5BAF-9646-F581-FBF0E2EA80ED}"/>
          </ac:spMkLst>
        </pc:spChg>
      </pc:sldChg>
      <pc:sldChg chg="modSp new mod">
        <pc:chgData name="Neeraj Tiwari" userId="934a1a30e37cfa34" providerId="LiveId" clId="{FD796D84-EB28-49D2-9C27-83BF5B9F35C3}" dt="2022-08-16T09:24:04.614" v="2829" actId="108"/>
        <pc:sldMkLst>
          <pc:docMk/>
          <pc:sldMk cId="1013779993" sldId="329"/>
        </pc:sldMkLst>
        <pc:spChg chg="mod">
          <ac:chgData name="Neeraj Tiwari" userId="934a1a30e37cfa34" providerId="LiveId" clId="{FD796D84-EB28-49D2-9C27-83BF5B9F35C3}" dt="2022-08-16T08:25:29.025" v="2235" actId="108"/>
          <ac:spMkLst>
            <pc:docMk/>
            <pc:sldMk cId="1013779993" sldId="329"/>
            <ac:spMk id="2" creationId="{75E5B408-F457-6A08-670F-A13CB7A6B836}"/>
          </ac:spMkLst>
        </pc:spChg>
        <pc:spChg chg="mod">
          <ac:chgData name="Neeraj Tiwari" userId="934a1a30e37cfa34" providerId="LiveId" clId="{FD796D84-EB28-49D2-9C27-83BF5B9F35C3}" dt="2022-08-16T09:24:04.614" v="2829" actId="108"/>
          <ac:spMkLst>
            <pc:docMk/>
            <pc:sldMk cId="1013779993" sldId="329"/>
            <ac:spMk id="3" creationId="{BEFE3937-A6FE-CB50-16A5-F3D12EE56956}"/>
          </ac:spMkLst>
        </pc:spChg>
      </pc:sldChg>
      <pc:sldChg chg="modSp new mod setBg">
        <pc:chgData name="Neeraj Tiwari" userId="934a1a30e37cfa34" providerId="LiveId" clId="{FD796D84-EB28-49D2-9C27-83BF5B9F35C3}" dt="2022-08-16T08:24:31.569" v="2226" actId="14100"/>
        <pc:sldMkLst>
          <pc:docMk/>
          <pc:sldMk cId="336901204" sldId="330"/>
        </pc:sldMkLst>
        <pc:spChg chg="mod">
          <ac:chgData name="Neeraj Tiwari" userId="934a1a30e37cfa34" providerId="LiveId" clId="{FD796D84-EB28-49D2-9C27-83BF5B9F35C3}" dt="2022-08-16T08:24:31.569" v="2226" actId="14100"/>
          <ac:spMkLst>
            <pc:docMk/>
            <pc:sldMk cId="336901204" sldId="330"/>
            <ac:spMk id="2" creationId="{719FBB49-9DEB-486F-0D6B-45CB995C8E40}"/>
          </ac:spMkLst>
        </pc:spChg>
        <pc:spChg chg="mod">
          <ac:chgData name="Neeraj Tiwari" userId="934a1a30e37cfa34" providerId="LiveId" clId="{FD796D84-EB28-49D2-9C27-83BF5B9F35C3}" dt="2022-08-16T08:24:29.112" v="2225" actId="14100"/>
          <ac:spMkLst>
            <pc:docMk/>
            <pc:sldMk cId="336901204" sldId="330"/>
            <ac:spMk id="3" creationId="{AC95F64D-41FA-493B-2CF5-3E67CC3EFEA5}"/>
          </ac:spMkLst>
        </pc:spChg>
      </pc:sldChg>
      <pc:sldChg chg="modSp new mod">
        <pc:chgData name="Neeraj Tiwari" userId="934a1a30e37cfa34" providerId="LiveId" clId="{FD796D84-EB28-49D2-9C27-83BF5B9F35C3}" dt="2022-08-16T08:01:18.324" v="1749" actId="12"/>
        <pc:sldMkLst>
          <pc:docMk/>
          <pc:sldMk cId="422790732" sldId="331"/>
        </pc:sldMkLst>
        <pc:spChg chg="mod">
          <ac:chgData name="Neeraj Tiwari" userId="934a1a30e37cfa34" providerId="LiveId" clId="{FD796D84-EB28-49D2-9C27-83BF5B9F35C3}" dt="2022-08-16T07:59:42.618" v="1736" actId="20577"/>
          <ac:spMkLst>
            <pc:docMk/>
            <pc:sldMk cId="422790732" sldId="331"/>
            <ac:spMk id="2" creationId="{7919319E-B4E4-C85C-9BBE-17E57F90B657}"/>
          </ac:spMkLst>
        </pc:spChg>
        <pc:spChg chg="mod">
          <ac:chgData name="Neeraj Tiwari" userId="934a1a30e37cfa34" providerId="LiveId" clId="{FD796D84-EB28-49D2-9C27-83BF5B9F35C3}" dt="2022-08-16T08:01:18.324" v="1749" actId="12"/>
          <ac:spMkLst>
            <pc:docMk/>
            <pc:sldMk cId="422790732" sldId="331"/>
            <ac:spMk id="3" creationId="{173F5024-294E-6F2D-E25D-7439BCB8C0D8}"/>
          </ac:spMkLst>
        </pc:spChg>
      </pc:sldChg>
      <pc:sldChg chg="addSp delSp modSp new mod">
        <pc:chgData name="Neeraj Tiwari" userId="934a1a30e37cfa34" providerId="LiveId" clId="{FD796D84-EB28-49D2-9C27-83BF5B9F35C3}" dt="2022-08-16T07:57:13.048" v="1587" actId="108"/>
        <pc:sldMkLst>
          <pc:docMk/>
          <pc:sldMk cId="379811674" sldId="332"/>
        </pc:sldMkLst>
        <pc:spChg chg="mod">
          <ac:chgData name="Neeraj Tiwari" userId="934a1a30e37cfa34" providerId="LiveId" clId="{FD796D84-EB28-49D2-9C27-83BF5B9F35C3}" dt="2022-08-16T07:57:13.048" v="1587" actId="108"/>
          <ac:spMkLst>
            <pc:docMk/>
            <pc:sldMk cId="379811674" sldId="332"/>
            <ac:spMk id="2" creationId="{2CF64465-B4ED-E528-3562-5792D33ECBF7}"/>
          </ac:spMkLst>
        </pc:spChg>
        <pc:spChg chg="add del mod">
          <ac:chgData name="Neeraj Tiwari" userId="934a1a30e37cfa34" providerId="LiveId" clId="{FD796D84-EB28-49D2-9C27-83BF5B9F35C3}" dt="2022-08-16T07:07:49.910" v="1125"/>
          <ac:spMkLst>
            <pc:docMk/>
            <pc:sldMk cId="379811674" sldId="332"/>
            <ac:spMk id="3" creationId="{AFB106C4-12F6-AFC7-2A4D-59166C836661}"/>
          </ac:spMkLst>
        </pc:spChg>
        <pc:graphicFrameChg chg="add del mod">
          <ac:chgData name="Neeraj Tiwari" userId="934a1a30e37cfa34" providerId="LiveId" clId="{FD796D84-EB28-49D2-9C27-83BF5B9F35C3}" dt="2022-08-16T07:07:40.275" v="1115"/>
          <ac:graphicFrameMkLst>
            <pc:docMk/>
            <pc:sldMk cId="379811674" sldId="332"/>
            <ac:graphicFrameMk id="4" creationId="{77B631F8-5ED9-DC5C-5503-3F767AD849AE}"/>
          </ac:graphicFrameMkLst>
        </pc:graphicFrameChg>
        <pc:graphicFrameChg chg="add mod modGraphic">
          <ac:chgData name="Neeraj Tiwari" userId="934a1a30e37cfa34" providerId="LiveId" clId="{FD796D84-EB28-49D2-9C27-83BF5B9F35C3}" dt="2022-08-16T07:44:27.567" v="1575" actId="14100"/>
          <ac:graphicFrameMkLst>
            <pc:docMk/>
            <pc:sldMk cId="379811674" sldId="332"/>
            <ac:graphicFrameMk id="5" creationId="{998BCFC9-D0A7-60C8-AD87-522BD7BCEDE3}"/>
          </ac:graphicFrameMkLst>
        </pc:graphicFrameChg>
      </pc:sldChg>
      <pc:sldChg chg="addSp delSp modSp new mod">
        <pc:chgData name="Neeraj Tiwari" userId="934a1a30e37cfa34" providerId="LiveId" clId="{FD796D84-EB28-49D2-9C27-83BF5B9F35C3}" dt="2022-08-16T09:20:54.512" v="2797" actId="27636"/>
        <pc:sldMkLst>
          <pc:docMk/>
          <pc:sldMk cId="3830315605" sldId="333"/>
        </pc:sldMkLst>
        <pc:spChg chg="mod">
          <ac:chgData name="Neeraj Tiwari" userId="934a1a30e37cfa34" providerId="LiveId" clId="{FD796D84-EB28-49D2-9C27-83BF5B9F35C3}" dt="2022-08-16T09:12:03.052" v="2709" actId="20577"/>
          <ac:spMkLst>
            <pc:docMk/>
            <pc:sldMk cId="3830315605" sldId="333"/>
            <ac:spMk id="2" creationId="{66B5DB49-F579-0DFA-D8E4-CEA942649FC1}"/>
          </ac:spMkLst>
        </pc:spChg>
        <pc:spChg chg="mod">
          <ac:chgData name="Neeraj Tiwari" userId="934a1a30e37cfa34" providerId="LiveId" clId="{FD796D84-EB28-49D2-9C27-83BF5B9F35C3}" dt="2022-08-16T09:20:54.512" v="2797" actId="27636"/>
          <ac:spMkLst>
            <pc:docMk/>
            <pc:sldMk cId="3830315605" sldId="333"/>
            <ac:spMk id="3" creationId="{C7C2881D-2308-1454-91F4-642B1AF30D86}"/>
          </ac:spMkLst>
        </pc:spChg>
        <pc:spChg chg="add del">
          <ac:chgData name="Neeraj Tiwari" userId="934a1a30e37cfa34" providerId="LiveId" clId="{FD796D84-EB28-49D2-9C27-83BF5B9F35C3}" dt="2022-08-16T09:13:14.344" v="2711" actId="22"/>
          <ac:spMkLst>
            <pc:docMk/>
            <pc:sldMk cId="3830315605" sldId="333"/>
            <ac:spMk id="5" creationId="{F3A34FC9-A779-991A-6215-D2DBC59430F4}"/>
          </ac:spMkLst>
        </pc:spChg>
      </pc:sldChg>
      <pc:sldChg chg="modSp new mod">
        <pc:chgData name="Neeraj Tiwari" userId="934a1a30e37cfa34" providerId="LiveId" clId="{FD796D84-EB28-49D2-9C27-83BF5B9F35C3}" dt="2022-08-16T09:06:50.807" v="2567" actId="14100"/>
        <pc:sldMkLst>
          <pc:docMk/>
          <pc:sldMk cId="1987230415" sldId="334"/>
        </pc:sldMkLst>
        <pc:spChg chg="mod">
          <ac:chgData name="Neeraj Tiwari" userId="934a1a30e37cfa34" providerId="LiveId" clId="{FD796D84-EB28-49D2-9C27-83BF5B9F35C3}" dt="2022-08-16T09:06:47.330" v="2566" actId="14100"/>
          <ac:spMkLst>
            <pc:docMk/>
            <pc:sldMk cId="1987230415" sldId="334"/>
            <ac:spMk id="2" creationId="{F40096BD-FB49-3E58-378A-B025A2E03E25}"/>
          </ac:spMkLst>
        </pc:spChg>
        <pc:spChg chg="mod">
          <ac:chgData name="Neeraj Tiwari" userId="934a1a30e37cfa34" providerId="LiveId" clId="{FD796D84-EB28-49D2-9C27-83BF5B9F35C3}" dt="2022-08-16T09:06:50.807" v="2567" actId="14100"/>
          <ac:spMkLst>
            <pc:docMk/>
            <pc:sldMk cId="1987230415" sldId="334"/>
            <ac:spMk id="3" creationId="{6B473140-1726-4852-2E73-A3EA047CEE90}"/>
          </ac:spMkLst>
        </pc:spChg>
      </pc:sldChg>
      <pc:sldChg chg="addSp delSp modSp new mod">
        <pc:chgData name="Neeraj Tiwari" userId="934a1a30e37cfa34" providerId="LiveId" clId="{FD796D84-EB28-49D2-9C27-83BF5B9F35C3}" dt="2022-08-16T09:08:52.801" v="2569" actId="27636"/>
        <pc:sldMkLst>
          <pc:docMk/>
          <pc:sldMk cId="949065821" sldId="335"/>
        </pc:sldMkLst>
        <pc:spChg chg="mod">
          <ac:chgData name="Neeraj Tiwari" userId="934a1a30e37cfa34" providerId="LiveId" clId="{FD796D84-EB28-49D2-9C27-83BF5B9F35C3}" dt="2022-08-16T08:55:27.061" v="2465" actId="20577"/>
          <ac:spMkLst>
            <pc:docMk/>
            <pc:sldMk cId="949065821" sldId="335"/>
            <ac:spMk id="2" creationId="{361FB4A6-89DD-856B-447B-43A17637D2B2}"/>
          </ac:spMkLst>
        </pc:spChg>
        <pc:spChg chg="mod">
          <ac:chgData name="Neeraj Tiwari" userId="934a1a30e37cfa34" providerId="LiveId" clId="{FD796D84-EB28-49D2-9C27-83BF5B9F35C3}" dt="2022-08-16T09:08:52.801" v="2569" actId="27636"/>
          <ac:spMkLst>
            <pc:docMk/>
            <pc:sldMk cId="949065821" sldId="335"/>
            <ac:spMk id="3" creationId="{2199CCE6-945E-79F8-A5B6-52974526B05F}"/>
          </ac:spMkLst>
        </pc:spChg>
        <pc:spChg chg="add del">
          <ac:chgData name="Neeraj Tiwari" userId="934a1a30e37cfa34" providerId="LiveId" clId="{FD796D84-EB28-49D2-9C27-83BF5B9F35C3}" dt="2022-08-16T09:00:20.248" v="2512"/>
          <ac:spMkLst>
            <pc:docMk/>
            <pc:sldMk cId="949065821" sldId="335"/>
            <ac:spMk id="4" creationId="{55CD4D00-D1DD-F1C3-E58D-976F5481D2CB}"/>
          </ac:spMkLst>
        </pc:spChg>
        <pc:spChg chg="add del">
          <ac:chgData name="Neeraj Tiwari" userId="934a1a30e37cfa34" providerId="LiveId" clId="{FD796D84-EB28-49D2-9C27-83BF5B9F35C3}" dt="2022-08-16T09:02:47.403" v="2532"/>
          <ac:spMkLst>
            <pc:docMk/>
            <pc:sldMk cId="949065821" sldId="335"/>
            <ac:spMk id="5" creationId="{AB359DFA-0BC6-8E83-9FAA-A19A28910951}"/>
          </ac:spMkLst>
        </pc:spChg>
      </pc:sldChg>
      <pc:sldChg chg="modSp new mod">
        <pc:chgData name="Neeraj Tiwari" userId="934a1a30e37cfa34" providerId="LiveId" clId="{FD796D84-EB28-49D2-9C27-83BF5B9F35C3}" dt="2022-08-16T09:24:22.321" v="2831" actId="108"/>
        <pc:sldMkLst>
          <pc:docMk/>
          <pc:sldMk cId="3519957765" sldId="336"/>
        </pc:sldMkLst>
        <pc:spChg chg="mod">
          <ac:chgData name="Neeraj Tiwari" userId="934a1a30e37cfa34" providerId="LiveId" clId="{FD796D84-EB28-49D2-9C27-83BF5B9F35C3}" dt="2022-08-16T08:42:36.172" v="2370" actId="27636"/>
          <ac:spMkLst>
            <pc:docMk/>
            <pc:sldMk cId="3519957765" sldId="336"/>
            <ac:spMk id="2" creationId="{333DA775-2DAF-D20D-B126-EC2212109915}"/>
          </ac:spMkLst>
        </pc:spChg>
        <pc:spChg chg="mod">
          <ac:chgData name="Neeraj Tiwari" userId="934a1a30e37cfa34" providerId="LiveId" clId="{FD796D84-EB28-49D2-9C27-83BF5B9F35C3}" dt="2022-08-16T09:24:22.321" v="2831" actId="108"/>
          <ac:spMkLst>
            <pc:docMk/>
            <pc:sldMk cId="3519957765" sldId="336"/>
            <ac:spMk id="3" creationId="{814A89F9-1269-A36B-F4AC-0388AB6C75E3}"/>
          </ac:spMkLst>
        </pc:spChg>
      </pc:sldChg>
      <pc:sldChg chg="modSp new mod">
        <pc:chgData name="Neeraj Tiwari" userId="934a1a30e37cfa34" providerId="LiveId" clId="{FD796D84-EB28-49D2-9C27-83BF5B9F35C3}" dt="2022-08-16T09:24:12.360" v="2830" actId="108"/>
        <pc:sldMkLst>
          <pc:docMk/>
          <pc:sldMk cId="124350794" sldId="337"/>
        </pc:sldMkLst>
        <pc:spChg chg="mod">
          <ac:chgData name="Neeraj Tiwari" userId="934a1a30e37cfa34" providerId="LiveId" clId="{FD796D84-EB28-49D2-9C27-83BF5B9F35C3}" dt="2022-08-16T08:30:46.150" v="2342" actId="20577"/>
          <ac:spMkLst>
            <pc:docMk/>
            <pc:sldMk cId="124350794" sldId="337"/>
            <ac:spMk id="2" creationId="{69D88B9A-1DC8-CAB2-75FD-0AABB182F62D}"/>
          </ac:spMkLst>
        </pc:spChg>
        <pc:spChg chg="mod">
          <ac:chgData name="Neeraj Tiwari" userId="934a1a30e37cfa34" providerId="LiveId" clId="{FD796D84-EB28-49D2-9C27-83BF5B9F35C3}" dt="2022-08-16T09:24:12.360" v="2830" actId="108"/>
          <ac:spMkLst>
            <pc:docMk/>
            <pc:sldMk cId="124350794" sldId="337"/>
            <ac:spMk id="3" creationId="{EE533E70-CDF8-BFD5-F795-77231444293D}"/>
          </ac:spMkLst>
        </pc:spChg>
      </pc:sldChg>
      <pc:sldChg chg="new">
        <pc:chgData name="Neeraj Tiwari" userId="934a1a30e37cfa34" providerId="LiveId" clId="{FD796D84-EB28-49D2-9C27-83BF5B9F35C3}" dt="2022-08-16T09:09:20.159" v="2570" actId="680"/>
        <pc:sldMkLst>
          <pc:docMk/>
          <pc:sldMk cId="2497017843" sldId="338"/>
        </pc:sldMkLst>
      </pc:sldChg>
      <pc:sldChg chg="new">
        <pc:chgData name="Neeraj Tiwari" userId="934a1a30e37cfa34" providerId="LiveId" clId="{FD796D84-EB28-49D2-9C27-83BF5B9F35C3}" dt="2022-08-16T09:09:21.762" v="2571" actId="680"/>
        <pc:sldMkLst>
          <pc:docMk/>
          <pc:sldMk cId="3960810501" sldId="339"/>
        </pc:sldMkLst>
      </pc:sldChg>
      <pc:sldChg chg="new">
        <pc:chgData name="Neeraj Tiwari" userId="934a1a30e37cfa34" providerId="LiveId" clId="{FD796D84-EB28-49D2-9C27-83BF5B9F35C3}" dt="2022-08-16T09:09:23.719" v="2572" actId="680"/>
        <pc:sldMkLst>
          <pc:docMk/>
          <pc:sldMk cId="4016390924" sldId="340"/>
        </pc:sldMkLst>
      </pc:sldChg>
      <pc:sldChg chg="new">
        <pc:chgData name="Neeraj Tiwari" userId="934a1a30e37cfa34" providerId="LiveId" clId="{FD796D84-EB28-49D2-9C27-83BF5B9F35C3}" dt="2022-08-16T09:09:25.704" v="2573" actId="680"/>
        <pc:sldMkLst>
          <pc:docMk/>
          <pc:sldMk cId="960488241" sldId="341"/>
        </pc:sldMkLst>
      </pc:sldChg>
      <pc:sldChg chg="new">
        <pc:chgData name="Neeraj Tiwari" userId="934a1a30e37cfa34" providerId="LiveId" clId="{FD796D84-EB28-49D2-9C27-83BF5B9F35C3}" dt="2022-08-16T09:09:27.957" v="2574" actId="680"/>
        <pc:sldMkLst>
          <pc:docMk/>
          <pc:sldMk cId="2483320739" sldId="342"/>
        </pc:sldMkLst>
      </pc:sldChg>
      <pc:sldChg chg="delSp modSp new mod">
        <pc:chgData name="Neeraj Tiwari" userId="934a1a30e37cfa34" providerId="LiveId" clId="{FD796D84-EB28-49D2-9C27-83BF5B9F35C3}" dt="2022-08-16T09:23:28.042" v="2828" actId="20577"/>
        <pc:sldMkLst>
          <pc:docMk/>
          <pc:sldMk cId="1523532277" sldId="343"/>
        </pc:sldMkLst>
        <pc:spChg chg="del mod">
          <ac:chgData name="Neeraj Tiwari" userId="934a1a30e37cfa34" providerId="LiveId" clId="{FD796D84-EB28-49D2-9C27-83BF5B9F35C3}" dt="2022-08-16T09:16:30.438" v="2758" actId="478"/>
          <ac:spMkLst>
            <pc:docMk/>
            <pc:sldMk cId="1523532277" sldId="343"/>
            <ac:spMk id="2" creationId="{25F9A772-A2B7-050C-BDB7-C437DB260C65}"/>
          </ac:spMkLst>
        </pc:spChg>
        <pc:spChg chg="mod">
          <ac:chgData name="Neeraj Tiwari" userId="934a1a30e37cfa34" providerId="LiveId" clId="{FD796D84-EB28-49D2-9C27-83BF5B9F35C3}" dt="2022-08-16T09:23:28.042" v="2828" actId="20577"/>
          <ac:spMkLst>
            <pc:docMk/>
            <pc:sldMk cId="1523532277" sldId="343"/>
            <ac:spMk id="3" creationId="{D5609036-BE43-6CBB-7060-641E5A125D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7D74DA4-AC2E-4B89-9498-18C92809B0D8}" type="datetimeFigureOut">
              <a:rPr lang="en-IN" smtClean="0"/>
              <a:t>16-08-2022</a:t>
            </a:fld>
            <a:endParaRPr lang="en-IN"/>
          </a:p>
        </p:txBody>
      </p:sp>
      <p:sp>
        <p:nvSpPr>
          <p:cNvPr id="4" name="Slide Image Placeholder 3"/>
          <p:cNvSpPr>
            <a:spLocks noGrp="1" noRot="1" noChangeAspect="1"/>
          </p:cNvSpPr>
          <p:nvPr>
            <p:ph type="sldImg" idx="2"/>
          </p:nvPr>
        </p:nvSpPr>
        <p:spPr>
          <a:xfrm>
            <a:off x="2463800" y="514350"/>
            <a:ext cx="42164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3CB9140-1284-4B54-926A-1DA2E6AE81B0}" type="slidenum">
              <a:rPr lang="en-IN" smtClean="0"/>
              <a:t>‹#›</a:t>
            </a:fld>
            <a:endParaRPr lang="en-IN"/>
          </a:p>
        </p:txBody>
      </p:sp>
    </p:spTree>
    <p:extLst>
      <p:ext uri="{BB962C8B-B14F-4D97-AF65-F5344CB8AC3E}">
        <p14:creationId xmlns:p14="http://schemas.microsoft.com/office/powerpoint/2010/main" val="207045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CB9140-1284-4B54-926A-1DA2E6AE81B0}" type="slidenum">
              <a:rPr lang="en-IN" smtClean="0"/>
              <a:t>1</a:t>
            </a:fld>
            <a:endParaRPr lang="en-IN"/>
          </a:p>
        </p:txBody>
      </p:sp>
    </p:spTree>
    <p:extLst>
      <p:ext uri="{BB962C8B-B14F-4D97-AF65-F5344CB8AC3E}">
        <p14:creationId xmlns:p14="http://schemas.microsoft.com/office/powerpoint/2010/main" val="258448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34</a:t>
            </a:fld>
            <a:endParaRPr lang="en-IN"/>
          </a:p>
        </p:txBody>
      </p:sp>
    </p:spTree>
    <p:extLst>
      <p:ext uri="{BB962C8B-B14F-4D97-AF65-F5344CB8AC3E}">
        <p14:creationId xmlns:p14="http://schemas.microsoft.com/office/powerpoint/2010/main" val="373160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692212" y="345818"/>
            <a:ext cx="8749094" cy="1414592"/>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692212" y="1777689"/>
            <a:ext cx="8749094" cy="1684038"/>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20" name="Footer Placeholder 19"/>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36E264AD-C7F6-4776-A5B4-DD1E058600F4}" type="slidenum">
              <a:rPr lang="en-IN" smtClean="0"/>
              <a:t>‹#›</a:t>
            </a:fld>
            <a:endParaRPr lang="en-IN" dirty="0"/>
          </a:p>
        </p:txBody>
      </p:sp>
      <p:sp>
        <p:nvSpPr>
          <p:cNvPr id="8" name="Oval 7"/>
          <p:cNvSpPr/>
          <p:nvPr/>
        </p:nvSpPr>
        <p:spPr>
          <a:xfrm>
            <a:off x="1088445" y="1358495"/>
            <a:ext cx="248432" cy="20208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366917" y="1292399"/>
            <a:ext cx="75611" cy="6150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01014" y="263896"/>
            <a:ext cx="2160270" cy="562261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350172" y="263897"/>
            <a:ext cx="6570822" cy="562261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696668" y="-52"/>
            <a:ext cx="8101013" cy="658976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045726" y="2498602"/>
            <a:ext cx="7560944" cy="2196571"/>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045726" y="1025066"/>
            <a:ext cx="7560944" cy="145065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
        <p:nvSpPr>
          <p:cNvPr id="10" name="Rectangle 9"/>
          <p:cNvSpPr/>
          <p:nvPr/>
        </p:nvSpPr>
        <p:spPr bwMode="invGray">
          <a:xfrm>
            <a:off x="2700340" y="2"/>
            <a:ext cx="90013"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566055" y="2704548"/>
            <a:ext cx="248432" cy="20208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844529" y="2638451"/>
            <a:ext cx="75611" cy="6150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95812" y="263588"/>
            <a:ext cx="8857108" cy="1098286"/>
          </a:xfrm>
        </p:spPr>
        <p:txBody>
          <a:bodyPr/>
          <a:lstStyle/>
          <a:p>
            <a:r>
              <a:rPr kumimoji="0" lang="en-US"/>
              <a:t>Click to edit Master title style</a:t>
            </a:r>
          </a:p>
        </p:txBody>
      </p:sp>
      <p:sp>
        <p:nvSpPr>
          <p:cNvPr id="3" name="Content Placeholder 2"/>
          <p:cNvSpPr>
            <a:spLocks noGrp="1"/>
          </p:cNvSpPr>
          <p:nvPr>
            <p:ph sz="half" idx="1"/>
          </p:nvPr>
        </p:nvSpPr>
        <p:spPr>
          <a:xfrm>
            <a:off x="1695815" y="1464382"/>
            <a:ext cx="4320540" cy="4481005"/>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32383" y="1464382"/>
            <a:ext cx="4320540" cy="4481005"/>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4958462"/>
            <a:ext cx="9721216" cy="1098286"/>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540068" y="315436"/>
            <a:ext cx="4752594" cy="6150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08689" y="315436"/>
            <a:ext cx="4752594" cy="6150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40068" y="931415"/>
            <a:ext cx="4752594" cy="3953828"/>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08689" y="931415"/>
            <a:ext cx="4752594" cy="3953828"/>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5812" y="263588"/>
            <a:ext cx="8857108" cy="1098286"/>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98951" y="2"/>
            <a:ext cx="9602400" cy="6589713"/>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6E264AD-C7F6-4776-A5B4-DD1E058600F4}" type="slidenum">
              <a:rPr lang="en-IN" smtClean="0"/>
              <a:t>‹#›</a:t>
            </a:fld>
            <a:endParaRPr lang="en-IN" dirty="0"/>
          </a:p>
        </p:txBody>
      </p:sp>
      <p:sp>
        <p:nvSpPr>
          <p:cNvPr id="6" name="Rectangle 5"/>
          <p:cNvSpPr/>
          <p:nvPr/>
        </p:nvSpPr>
        <p:spPr bwMode="invGray">
          <a:xfrm>
            <a:off x="1198953" y="-52"/>
            <a:ext cx="86412"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9" y="208299"/>
            <a:ext cx="4500562" cy="1116591"/>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40069" y="1351924"/>
            <a:ext cx="4500562" cy="671174"/>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40068" y="2050134"/>
            <a:ext cx="9631205" cy="383637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3895" y="1025067"/>
            <a:ext cx="3240406" cy="1903695"/>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0EBB29-059A-4828-B823-D41324C5A7B7}" type="datetimeFigureOut">
              <a:rPr lang="en-IN" smtClean="0"/>
              <a:t>16-08-2022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
        <p:nvSpPr>
          <p:cNvPr id="8" name="Rectangle 7"/>
          <p:cNvSpPr/>
          <p:nvPr/>
        </p:nvSpPr>
        <p:spPr>
          <a:xfrm>
            <a:off x="900113" y="1025066"/>
            <a:ext cx="5400676" cy="4393142"/>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990128" y="1098291"/>
            <a:ext cx="5220652" cy="337704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468635" y="917009"/>
            <a:ext cx="810103" cy="19631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910584" y="900141"/>
            <a:ext cx="766897" cy="19631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990128" y="4612799"/>
            <a:ext cx="5220652" cy="73219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963811" y="-784002"/>
            <a:ext cx="1935935" cy="1574773"/>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99416" y="20279"/>
            <a:ext cx="2010712" cy="163560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216032" y="1013804"/>
            <a:ext cx="1329753" cy="1059489"/>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196461" y="-52"/>
            <a:ext cx="9604893" cy="658976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695812" y="263894"/>
            <a:ext cx="8857108" cy="1098286"/>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695812" y="1391164"/>
            <a:ext cx="8857108" cy="4612799"/>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230533" y="6058874"/>
            <a:ext cx="2520314" cy="45762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0EBB29-059A-4828-B823-D41324C5A7B7}" type="datetimeFigureOut">
              <a:rPr lang="en-IN" smtClean="0"/>
              <a:t>16-08-2022</a:t>
            </a:fld>
            <a:endParaRPr lang="en-IN" dirty="0"/>
          </a:p>
        </p:txBody>
      </p:sp>
      <p:sp>
        <p:nvSpPr>
          <p:cNvPr id="10" name="Footer Placeholder 9"/>
          <p:cNvSpPr>
            <a:spLocks noGrp="1"/>
          </p:cNvSpPr>
          <p:nvPr>
            <p:ph type="ftr" sz="quarter" idx="3"/>
          </p:nvPr>
        </p:nvSpPr>
        <p:spPr>
          <a:xfrm>
            <a:off x="6750847" y="6058874"/>
            <a:ext cx="3420427" cy="45762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10174873" y="6058874"/>
            <a:ext cx="540068" cy="45762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E264AD-C7F6-4776-A5B4-DD1E058600F4}" type="slidenum">
              <a:rPr lang="en-IN" smtClean="0"/>
              <a:t>‹#›</a:t>
            </a:fld>
            <a:endParaRPr lang="en-IN" dirty="0"/>
          </a:p>
        </p:txBody>
      </p:sp>
      <p:sp>
        <p:nvSpPr>
          <p:cNvPr id="15" name="Rectangle 14"/>
          <p:cNvSpPr/>
          <p:nvPr/>
        </p:nvSpPr>
        <p:spPr bwMode="invGray">
          <a:xfrm>
            <a:off x="1198953" y="-52"/>
            <a:ext cx="86412"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9000"/>
                <a:satMod val="300000"/>
              </a:schemeClr>
              <a:schemeClr val="bg2">
                <a:tint val="90000"/>
                <a:satMod val="225000"/>
              </a:schemeClr>
            </a:duotone>
            <a:extLst>
              <a:ext uri="{BEBA8EAE-BF5A-486C-A8C5-ECC9F3942E4B}">
                <a14:imgProps xmlns:a14="http://schemas.microsoft.com/office/drawing/2010/main">
                  <a14:imgLayer r:embed="rId4">
                    <a14:imgEffect>
                      <a14:brightnessContrast contrast="-1000"/>
                    </a14:imgEffect>
                  </a14:imgLayer>
                </a14:imgProps>
              </a:ext>
            </a:extLst>
          </a:blip>
          <a:tile tx="0" ty="0" sx="90000" sy="90000" flip="xy"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A54F1B-61E8-6187-F65E-4B65862CABAB}"/>
              </a:ext>
            </a:extLst>
          </p:cNvPr>
          <p:cNvSpPr>
            <a:spLocks noGrp="1"/>
          </p:cNvSpPr>
          <p:nvPr>
            <p:ph type="title"/>
          </p:nvPr>
        </p:nvSpPr>
        <p:spPr>
          <a:xfrm>
            <a:off x="1695450" y="1926705"/>
            <a:ext cx="7809681" cy="576064"/>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1"/>
            </a:solidFill>
          </a:ln>
          <a:effectLst>
            <a:outerShdw blurRad="50800" dist="50800" dir="5400000" algn="ctr" rotWithShape="0">
              <a:srgbClr val="000000"/>
            </a:outerShdw>
          </a:effectLst>
        </p:spPr>
        <p:txBody>
          <a:bodyPr>
            <a:normAutofit fontScale="90000"/>
          </a:bodyPr>
          <a:lstStyle/>
          <a:p>
            <a:r>
              <a:rPr lang="en-IN" b="1" dirty="0">
                <a:effectLst>
                  <a:outerShdw blurRad="38100" dist="38100" dir="2700000" algn="tl">
                    <a:srgbClr val="000000">
                      <a:alpha val="43137"/>
                    </a:srgbClr>
                  </a:outerShdw>
                </a:effectLst>
                <a:latin typeface="Bell MT" pitchFamily="18" charset="0"/>
              </a:rPr>
              <a:t>            </a:t>
            </a:r>
            <a:r>
              <a:rPr lang="en-IN"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PROJECT  WELIKE</a:t>
            </a:r>
            <a:endParaRPr lang="en-IN" dirty="0">
              <a:effectLst>
                <a:outerShdw blurRad="38100" dist="38100" dir="2700000" algn="tl">
                  <a:srgbClr val="000000">
                    <a:alpha val="43137"/>
                  </a:srgbClr>
                </a:outerShdw>
              </a:effectLst>
            </a:endParaRPr>
          </a:p>
        </p:txBody>
      </p:sp>
      <p:sp>
        <p:nvSpPr>
          <p:cNvPr id="6" name="Subtitle 2">
            <a:extLst>
              <a:ext uri="{FF2B5EF4-FFF2-40B4-BE49-F238E27FC236}">
                <a16:creationId xmlns:a16="http://schemas.microsoft.com/office/drawing/2014/main" id="{B9CF2780-387D-CB42-1B18-2876FEA1BC22}"/>
              </a:ext>
            </a:extLst>
          </p:cNvPr>
          <p:cNvSpPr>
            <a:spLocks noGrp="1"/>
          </p:cNvSpPr>
          <p:nvPr>
            <p:ph idx="1"/>
          </p:nvPr>
        </p:nvSpPr>
        <p:spPr>
          <a:xfrm>
            <a:off x="1695450" y="2718793"/>
            <a:ext cx="7809681" cy="1512168"/>
          </a:xfrm>
          <a:gradFill flip="none" rotWithShape="1">
            <a:gsLst>
              <a:gs pos="0">
                <a:schemeClr val="accent2">
                  <a:lumMod val="5000"/>
                  <a:lumOff val="95000"/>
                </a:schemeClr>
              </a:gs>
              <a:gs pos="53000">
                <a:schemeClr val="accent2">
                  <a:lumMod val="45000"/>
                  <a:lumOff val="55000"/>
                </a:schemeClr>
              </a:gs>
              <a:gs pos="69000">
                <a:schemeClr val="accent2">
                  <a:lumMod val="30000"/>
                  <a:lumOff val="70000"/>
                </a:schemeClr>
              </a:gs>
            </a:gsLst>
            <a:lin ang="5400000" scaled="1"/>
            <a:tileRect/>
          </a:gradFill>
          <a:ln>
            <a:gradFill>
              <a:gsLst>
                <a:gs pos="72000">
                  <a:srgbClr val="D8E6F4"/>
                </a:gs>
                <a:gs pos="60310">
                  <a:srgbClr val="C4DA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2700000" algn="tl" rotWithShape="0">
              <a:prstClr val="black"/>
            </a:outerShdw>
          </a:effectLst>
        </p:spPr>
        <p:txBody>
          <a:bodyPr/>
          <a:lstStyle/>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Baskerville Old Face" pitchFamily="18" charset="0"/>
                <a:ea typeface="+mn-ea"/>
                <a:cs typeface="+mn-cs"/>
              </a:rPr>
              <a:t>Presented by: Neeraj Tiwari</a:t>
            </a:r>
          </a:p>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Baskerville Old Face" pitchFamily="18" charset="0"/>
                <a:ea typeface="+mn-ea"/>
                <a:cs typeface="+mn-cs"/>
              </a:rPr>
              <a:t>Batch: July 2021</a:t>
            </a:r>
          </a:p>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Baskerville Old Face" pitchFamily="18" charset="0"/>
                <a:ea typeface="+mn-ea"/>
                <a:cs typeface="+mn-cs"/>
              </a:rPr>
              <a:t>    Admission No: HPGD/JL21G2 /5608</a:t>
            </a:r>
          </a:p>
          <a:p>
            <a:endParaRPr lang="en-IN" dirty="0"/>
          </a:p>
        </p:txBody>
      </p:sp>
    </p:spTree>
    <p:extLst>
      <p:ext uri="{BB962C8B-B14F-4D97-AF65-F5344CB8AC3E}">
        <p14:creationId xmlns:p14="http://schemas.microsoft.com/office/powerpoint/2010/main" val="153746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algn="just"/>
            <a:r>
              <a:rPr lang="en-IN" sz="3200" b="1" dirty="0">
                <a:effectLst>
                  <a:outerShdw blurRad="38100" dist="38100" dir="2700000" algn="tl">
                    <a:srgbClr val="000000">
                      <a:alpha val="43137"/>
                    </a:srgbClr>
                  </a:outerShdw>
                </a:effectLst>
                <a:latin typeface="Bell MT" pitchFamily="18" charset="0"/>
              </a:rPr>
              <a:t>                     </a:t>
            </a:r>
            <a:r>
              <a:rPr lang="en-IN" sz="3200" b="1" u="sng" dirty="0">
                <a:solidFill>
                  <a:srgbClr val="7030A0"/>
                </a:solidFill>
                <a:effectLst>
                  <a:outerShdw blurRad="38100" dist="38100" dir="2700000" algn="tl">
                    <a:srgbClr val="000000">
                      <a:alpha val="43137"/>
                    </a:srgbClr>
                  </a:outerShdw>
                </a:effectLst>
                <a:latin typeface="Bell MT" pitchFamily="18" charset="0"/>
              </a:rPr>
              <a:t>Positive Attitude </a:t>
            </a:r>
          </a:p>
        </p:txBody>
      </p:sp>
      <p:sp>
        <p:nvSpPr>
          <p:cNvPr id="3" name="Content Placeholder 2"/>
          <p:cNvSpPr>
            <a:spLocks noGrp="1"/>
          </p:cNvSpPr>
          <p:nvPr>
            <p:ph idx="1"/>
          </p:nvPr>
        </p:nvSpPr>
        <p:spPr>
          <a:xfrm>
            <a:off x="1232766" y="1357510"/>
            <a:ext cx="9320157" cy="4646453"/>
          </a:xfrm>
        </p:spPr>
        <p:txBody>
          <a:bodyPr>
            <a:noAutofit/>
          </a:bodyPr>
          <a:lstStyle/>
          <a:p>
            <a:pPr>
              <a:buFont typeface="Wingdings" panose="05000000000000000000" pitchFamily="2" charset="2"/>
              <a:buChar char="q"/>
            </a:pPr>
            <a:r>
              <a:rPr lang="en-IN" sz="2400" dirty="0">
                <a:latin typeface="Bell MT" pitchFamily="18" charset="0"/>
              </a:rPr>
              <a:t>Positive attitude gives us tendency to look at positive attitude of everything in life. </a:t>
            </a:r>
          </a:p>
          <a:p>
            <a:pPr>
              <a:buFont typeface="Wingdings" panose="05000000000000000000" pitchFamily="2" charset="2"/>
              <a:buChar char="q"/>
            </a:pPr>
            <a:r>
              <a:rPr lang="en-IN" sz="2400" dirty="0">
                <a:latin typeface="Bell MT" pitchFamily="18" charset="0"/>
              </a:rPr>
              <a:t>It radiates love and good energy amongst the company of people.</a:t>
            </a:r>
          </a:p>
          <a:p>
            <a:pPr>
              <a:buFont typeface="Wingdings" panose="05000000000000000000" pitchFamily="2" charset="2"/>
              <a:buChar char="q"/>
            </a:pPr>
            <a:r>
              <a:rPr lang="en-IN" sz="2400" dirty="0">
                <a:latin typeface="Bell MT" pitchFamily="18" charset="0"/>
              </a:rPr>
              <a:t>Look for opportunities in problems.</a:t>
            </a:r>
          </a:p>
          <a:p>
            <a:pPr>
              <a:buFont typeface="Wingdings" panose="05000000000000000000" pitchFamily="2" charset="2"/>
              <a:buChar char="q"/>
            </a:pPr>
            <a:r>
              <a:rPr lang="en-IN" sz="2400" dirty="0">
                <a:latin typeface="Bell MT" pitchFamily="18" charset="0"/>
              </a:rPr>
              <a:t>Positive attitude make you happy, joyous, energetic more productive, achiever.</a:t>
            </a:r>
          </a:p>
          <a:p>
            <a:pPr>
              <a:buFont typeface="Wingdings" panose="05000000000000000000" pitchFamily="2" charset="2"/>
              <a:buChar char="q"/>
            </a:pPr>
            <a:r>
              <a:rPr lang="en-IN" sz="2400" dirty="0">
                <a:latin typeface="Bell MT" pitchFamily="18" charset="0"/>
              </a:rPr>
              <a:t>Positive attitude develops with</a:t>
            </a:r>
          </a:p>
          <a:p>
            <a:pPr lvl="1" algn="just">
              <a:buFont typeface="Wingdings" panose="05000000000000000000" pitchFamily="2" charset="2"/>
              <a:buChar char="Ø"/>
            </a:pPr>
            <a:r>
              <a:rPr lang="en-IN" sz="2400" dirty="0">
                <a:latin typeface="Bell MT" pitchFamily="18" charset="0"/>
              </a:rPr>
              <a:t>  Inspiring books and people  </a:t>
            </a:r>
          </a:p>
          <a:p>
            <a:pPr lvl="1" algn="just">
              <a:buFont typeface="Wingdings" panose="05000000000000000000" pitchFamily="2" charset="2"/>
              <a:buChar char="Ø"/>
            </a:pPr>
            <a:r>
              <a:rPr lang="en-IN" sz="2400" dirty="0">
                <a:latin typeface="Bell MT" pitchFamily="18" charset="0"/>
              </a:rPr>
              <a:t> looking at failures as opportunities in disguise.</a:t>
            </a:r>
          </a:p>
          <a:p>
            <a:pPr lvl="1" algn="just">
              <a:buFont typeface="Wingdings" panose="05000000000000000000" pitchFamily="2" charset="2"/>
              <a:buChar char="Ø"/>
            </a:pPr>
            <a:r>
              <a:rPr lang="en-IN" sz="2400" dirty="0">
                <a:latin typeface="Bell MT" pitchFamily="18" charset="0"/>
              </a:rPr>
              <a:t> Believing in yourself completely .     </a:t>
            </a:r>
          </a:p>
        </p:txBody>
      </p:sp>
    </p:spTree>
    <p:extLst>
      <p:ext uri="{BB962C8B-B14F-4D97-AF65-F5344CB8AC3E}">
        <p14:creationId xmlns:p14="http://schemas.microsoft.com/office/powerpoint/2010/main" val="285531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2" y="250451"/>
            <a:ext cx="8857108" cy="1098286"/>
          </a:xfrm>
        </p:spPr>
        <p:txBody>
          <a:bodyPr>
            <a:normAutofit/>
          </a:bodyPr>
          <a:lstStyle/>
          <a:p>
            <a:pPr algn="just"/>
            <a:r>
              <a:rPr lang="en-IN" sz="2800" b="1" dirty="0">
                <a:solidFill>
                  <a:srgbClr val="7030A0"/>
                </a:solidFill>
                <a:effectLst>
                  <a:outerShdw blurRad="38100" dist="38100" dir="2700000" algn="tl">
                    <a:srgbClr val="000000">
                      <a:alpha val="43137"/>
                    </a:srgbClr>
                  </a:outerShdw>
                </a:effectLst>
                <a:latin typeface="Bell MT" pitchFamily="18" charset="0"/>
              </a:rPr>
              <a:t>           </a:t>
            </a:r>
            <a:r>
              <a:rPr lang="en-IN" sz="2800" b="1" u="sng" dirty="0">
                <a:solidFill>
                  <a:srgbClr val="7030A0"/>
                </a:solidFill>
                <a:effectLst>
                  <a:outerShdw blurRad="38100" dist="38100" dir="2700000" algn="tl">
                    <a:srgbClr val="000000">
                      <a:alpha val="43137"/>
                    </a:srgbClr>
                  </a:outerShdw>
                </a:effectLst>
                <a:latin typeface="Bell MT" pitchFamily="18" charset="0"/>
              </a:rPr>
              <a:t>How To Develop Success Attitude </a:t>
            </a:r>
          </a:p>
        </p:txBody>
      </p:sp>
      <p:sp>
        <p:nvSpPr>
          <p:cNvPr id="3" name="Content Placeholder 2"/>
          <p:cNvSpPr>
            <a:spLocks noGrp="1"/>
          </p:cNvSpPr>
          <p:nvPr>
            <p:ph idx="4294967295"/>
          </p:nvPr>
        </p:nvSpPr>
        <p:spPr>
          <a:xfrm>
            <a:off x="1232764" y="1357510"/>
            <a:ext cx="8920440" cy="5105698"/>
          </a:xfrm>
        </p:spPr>
        <p:txBody>
          <a:bodyPr>
            <a:noAutofit/>
          </a:bodyPr>
          <a:lstStyle/>
          <a:p>
            <a:pPr>
              <a:buFont typeface="Wingdings" pitchFamily="2" charset="2"/>
              <a:buChar char="§"/>
            </a:pPr>
            <a:r>
              <a:rPr lang="en-IN" sz="2400" dirty="0">
                <a:latin typeface="Bell MT" pitchFamily="18" charset="0"/>
              </a:rPr>
              <a:t>Start the day with smile and positive note .</a:t>
            </a:r>
          </a:p>
          <a:p>
            <a:pPr>
              <a:buFont typeface="Wingdings" pitchFamily="2" charset="2"/>
              <a:buChar char="§"/>
            </a:pPr>
            <a:r>
              <a:rPr lang="en-IN" sz="2400" dirty="0">
                <a:latin typeface="Bell MT" pitchFamily="18" charset="0"/>
              </a:rPr>
              <a:t>Wake up preferably at same time every day .</a:t>
            </a:r>
          </a:p>
          <a:p>
            <a:pPr>
              <a:buFont typeface="Wingdings" pitchFamily="2" charset="2"/>
              <a:buChar char="§"/>
            </a:pPr>
            <a:r>
              <a:rPr lang="en-IN" sz="2400" dirty="0">
                <a:latin typeface="Bell MT" pitchFamily="18" charset="0"/>
              </a:rPr>
              <a:t>Practice deep breathing from stomach breadth in positive energies from  all around and breadth out negative energies.  </a:t>
            </a:r>
          </a:p>
          <a:p>
            <a:pPr>
              <a:buFont typeface="Wingdings" pitchFamily="2" charset="2"/>
              <a:buChar char="§"/>
            </a:pPr>
            <a:r>
              <a:rPr lang="en-IN" sz="2400" dirty="0">
                <a:latin typeface="Bell MT" pitchFamily="18" charset="0"/>
              </a:rPr>
              <a:t>Inner positive and motivating voice.</a:t>
            </a:r>
          </a:p>
          <a:p>
            <a:pPr>
              <a:buFont typeface="Wingdings" pitchFamily="2" charset="2"/>
              <a:buChar char="§"/>
            </a:pPr>
            <a:r>
              <a:rPr lang="en-IN" sz="2400" dirty="0">
                <a:latin typeface="Bell MT" pitchFamily="18" charset="0"/>
              </a:rPr>
              <a:t>High benchmarks set for self.</a:t>
            </a:r>
          </a:p>
          <a:p>
            <a:pPr>
              <a:buFont typeface="Wingdings" pitchFamily="2" charset="2"/>
              <a:buChar char="§"/>
            </a:pPr>
            <a:r>
              <a:rPr lang="en-IN" sz="2400" dirty="0">
                <a:latin typeface="Bell MT" pitchFamily="18" charset="0"/>
              </a:rPr>
              <a:t>Past is only for lesson and future is only for targets rest is present .</a:t>
            </a:r>
          </a:p>
          <a:p>
            <a:pPr>
              <a:buFont typeface="Wingdings" pitchFamily="2" charset="2"/>
              <a:buChar char="§"/>
            </a:pPr>
            <a:r>
              <a:rPr lang="en-IN" sz="2400" dirty="0">
                <a:latin typeface="Bell MT" pitchFamily="18" charset="0"/>
              </a:rPr>
              <a:t>Commitment to self for success.</a:t>
            </a:r>
          </a:p>
          <a:p>
            <a:pPr>
              <a:buFont typeface="Wingdings" pitchFamily="2" charset="2"/>
              <a:buChar char="§"/>
            </a:pPr>
            <a:r>
              <a:rPr lang="en-IN" sz="2400" dirty="0">
                <a:latin typeface="Bell MT" pitchFamily="18" charset="0"/>
              </a:rPr>
              <a:t>Reading is a good habit but avoid reading negative news .</a:t>
            </a:r>
          </a:p>
          <a:p>
            <a:pPr>
              <a:buFont typeface="Wingdings" pitchFamily="2" charset="2"/>
              <a:buChar char="§"/>
            </a:pPr>
            <a:r>
              <a:rPr lang="en-IN" sz="2400" dirty="0">
                <a:latin typeface="Bell MT" pitchFamily="18" charset="0"/>
              </a:rPr>
              <a:t>Use less of can’t, won’t, must, must not.</a:t>
            </a:r>
          </a:p>
          <a:p>
            <a:pPr>
              <a:buFont typeface="Wingdings" pitchFamily="2" charset="2"/>
              <a:buChar char="§"/>
            </a:pPr>
            <a:r>
              <a:rPr lang="en-IN" sz="2400" dirty="0">
                <a:latin typeface="Bell MT" pitchFamily="18" charset="0"/>
              </a:rPr>
              <a:t>Regular exercise help improve winning attitude .</a:t>
            </a:r>
          </a:p>
        </p:txBody>
      </p:sp>
    </p:spTree>
    <p:extLst>
      <p:ext uri="{BB962C8B-B14F-4D97-AF65-F5344CB8AC3E}">
        <p14:creationId xmlns:p14="http://schemas.microsoft.com/office/powerpoint/2010/main" val="344917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7467" y="1422648"/>
            <a:ext cx="9181147" cy="1440161"/>
          </a:xfrm>
        </p:spPr>
        <p:txBody>
          <a:bodyPr>
            <a:normAutofit/>
          </a:bodyPr>
          <a:lstStyle/>
          <a:p>
            <a:pPr algn="ctr"/>
            <a:r>
              <a:rPr lang="en-IN" dirty="0"/>
              <a:t>  3. </a:t>
            </a:r>
            <a:r>
              <a:rPr lang="en-IN" b="1" u="sng" dirty="0">
                <a:latin typeface="Bell MT" pitchFamily="18" charset="0"/>
              </a:rPr>
              <a:t>Meeting Etiquette</a:t>
            </a:r>
          </a:p>
        </p:txBody>
      </p:sp>
    </p:spTree>
    <p:extLst>
      <p:ext uri="{BB962C8B-B14F-4D97-AF65-F5344CB8AC3E}">
        <p14:creationId xmlns:p14="http://schemas.microsoft.com/office/powerpoint/2010/main" val="131254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2"/>
            <a:ext cx="9405218" cy="1111728"/>
          </a:xfrm>
        </p:spPr>
        <p:txBody>
          <a:bodyPr>
            <a:normAutofit/>
          </a:bodyPr>
          <a:lstStyle/>
          <a:p>
            <a:pPr algn="ctr"/>
            <a:r>
              <a:rPr lang="en-IN" sz="2800" dirty="0">
                <a:solidFill>
                  <a:srgbClr val="C00000"/>
                </a:solidFill>
                <a:latin typeface="Bell MT" pitchFamily="18" charset="0"/>
              </a:rPr>
              <a:t> </a:t>
            </a:r>
            <a:r>
              <a:rPr lang="en-IN" sz="3100" b="1" u="sng" dirty="0">
                <a:solidFill>
                  <a:srgbClr val="7030A0"/>
                </a:solidFill>
                <a:latin typeface="Bell MT" pitchFamily="18" charset="0"/>
              </a:rPr>
              <a:t>Handshake-Approach to shake hands </a:t>
            </a:r>
          </a:p>
        </p:txBody>
      </p:sp>
      <p:sp>
        <p:nvSpPr>
          <p:cNvPr id="3" name="Content Placeholder 2"/>
          <p:cNvSpPr>
            <a:spLocks noGrp="1"/>
          </p:cNvSpPr>
          <p:nvPr>
            <p:ph idx="1"/>
          </p:nvPr>
        </p:nvSpPr>
        <p:spPr>
          <a:xfrm>
            <a:off x="1147705" y="1666498"/>
            <a:ext cx="9320157" cy="4923217"/>
          </a:xfrm>
        </p:spPr>
        <p:txBody>
          <a:bodyPr>
            <a:normAutofit/>
          </a:bodyPr>
          <a:lstStyle/>
          <a:p>
            <a:pPr>
              <a:buFont typeface="Wingdings" panose="05000000000000000000" pitchFamily="2" charset="2"/>
              <a:buChar char="q"/>
            </a:pPr>
            <a:r>
              <a:rPr lang="en-IN" sz="2400" dirty="0">
                <a:latin typeface="Bell MT" pitchFamily="18" charset="0"/>
              </a:rPr>
              <a:t>Handshake is most widely accepted form of first contact.</a:t>
            </a:r>
          </a:p>
          <a:p>
            <a:pPr>
              <a:buFont typeface="Wingdings" panose="05000000000000000000" pitchFamily="2" charset="2"/>
              <a:buChar char="q"/>
            </a:pPr>
            <a:r>
              <a:rPr lang="en-IN" sz="2400" dirty="0">
                <a:latin typeface="Bell MT" pitchFamily="18" charset="0"/>
              </a:rPr>
              <a:t>Handshake is first and formal step to greet other individuals in various business  meeting, client meeting and group meetings.</a:t>
            </a:r>
          </a:p>
          <a:p>
            <a:pPr>
              <a:buFont typeface="Wingdings" panose="05000000000000000000" pitchFamily="2" charset="2"/>
              <a:buChar char="q"/>
            </a:pPr>
            <a:r>
              <a:rPr lang="en-IN" sz="2400" dirty="0">
                <a:latin typeface="Bell MT" pitchFamily="18" charset="0"/>
              </a:rPr>
              <a:t>Extend hand fully for a firm handshake. It should be web to web.</a:t>
            </a:r>
          </a:p>
          <a:p>
            <a:pPr>
              <a:buFont typeface="Wingdings" panose="05000000000000000000" pitchFamily="2" charset="2"/>
              <a:buChar char="q"/>
            </a:pPr>
            <a:r>
              <a:rPr lang="en-IN" sz="2400" dirty="0">
                <a:latin typeface="Bell MT" pitchFamily="18" charset="0"/>
              </a:rPr>
              <a:t>It  is not necessary that women  should extend hand first.</a:t>
            </a:r>
          </a:p>
          <a:p>
            <a:pPr>
              <a:buFont typeface="Wingdings" panose="05000000000000000000" pitchFamily="2" charset="2"/>
              <a:buChar char="q"/>
            </a:pPr>
            <a:r>
              <a:rPr lang="en-IN" sz="2400" dirty="0">
                <a:latin typeface="Bell MT" pitchFamily="18" charset="0"/>
              </a:rPr>
              <a:t>Palm should be upward or downward during handshake.</a:t>
            </a:r>
          </a:p>
          <a:p>
            <a:pPr>
              <a:buFont typeface="Wingdings" panose="05000000000000000000" pitchFamily="2" charset="2"/>
              <a:buChar char="q"/>
            </a:pPr>
            <a:r>
              <a:rPr lang="en-IN" sz="2400" dirty="0">
                <a:latin typeface="Bell MT" pitchFamily="18" charset="0"/>
              </a:rPr>
              <a:t>Handshake should be for 2–3 seconds.</a:t>
            </a:r>
          </a:p>
          <a:p>
            <a:pPr>
              <a:buFont typeface="Wingdings" panose="05000000000000000000" pitchFamily="2" charset="2"/>
              <a:buChar char="q"/>
            </a:pPr>
            <a:r>
              <a:rPr lang="en-IN" sz="2400" dirty="0">
                <a:latin typeface="Bell MT" pitchFamily="18" charset="0"/>
              </a:rPr>
              <a:t>Make eye contact and step forward.    </a:t>
            </a:r>
          </a:p>
        </p:txBody>
      </p:sp>
    </p:spTree>
    <p:extLst>
      <p:ext uri="{BB962C8B-B14F-4D97-AF65-F5344CB8AC3E}">
        <p14:creationId xmlns:p14="http://schemas.microsoft.com/office/powerpoint/2010/main" val="7119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4" y="250451"/>
            <a:ext cx="8857108" cy="1098286"/>
          </a:xfrm>
        </p:spPr>
        <p:txBody>
          <a:bodyPr>
            <a:normAutofit/>
          </a:bodyPr>
          <a:lstStyle/>
          <a:p>
            <a:r>
              <a:rPr lang="en-IN" sz="2800" dirty="0">
                <a:solidFill>
                  <a:srgbClr val="7030A0"/>
                </a:solidFill>
                <a:latin typeface="Bell MT" pitchFamily="18" charset="0"/>
              </a:rPr>
              <a:t>                         </a:t>
            </a:r>
            <a:r>
              <a:rPr lang="en-IN" sz="2800" b="1" u="sng" dirty="0">
                <a:solidFill>
                  <a:srgbClr val="7030A0"/>
                </a:solidFill>
                <a:latin typeface="Bell MT" pitchFamily="18" charset="0"/>
              </a:rPr>
              <a:t>Self- Introduction</a:t>
            </a:r>
          </a:p>
        </p:txBody>
      </p:sp>
      <p:sp>
        <p:nvSpPr>
          <p:cNvPr id="3" name="Content Placeholder 2"/>
          <p:cNvSpPr>
            <a:spLocks noGrp="1"/>
          </p:cNvSpPr>
          <p:nvPr>
            <p:ph idx="1"/>
          </p:nvPr>
        </p:nvSpPr>
        <p:spPr>
          <a:xfrm>
            <a:off x="1147703" y="1391164"/>
            <a:ext cx="9405218" cy="4612799"/>
          </a:xfrm>
        </p:spPr>
        <p:txBody>
          <a:bodyPr>
            <a:noAutofit/>
          </a:bodyPr>
          <a:lstStyle/>
          <a:p>
            <a:pPr>
              <a:buFont typeface="Wingdings" panose="05000000000000000000" pitchFamily="2" charset="2"/>
              <a:buChar char="q"/>
            </a:pPr>
            <a:r>
              <a:rPr lang="en-IN" sz="2400" dirty="0">
                <a:latin typeface="Bell MT" pitchFamily="18" charset="0"/>
              </a:rPr>
              <a:t>Speak name clearly. Be clear and precise give same information on yourself.</a:t>
            </a:r>
          </a:p>
          <a:p>
            <a:pPr>
              <a:buFont typeface="Wingdings" panose="05000000000000000000" pitchFamily="2" charset="2"/>
              <a:buChar char="q"/>
            </a:pPr>
            <a:r>
              <a:rPr lang="en-IN" sz="2400" dirty="0">
                <a:latin typeface="Bell MT" pitchFamily="18" charset="0"/>
              </a:rPr>
              <a:t>Introduce younger to older.</a:t>
            </a:r>
          </a:p>
          <a:p>
            <a:pPr>
              <a:buFont typeface="Wingdings" panose="05000000000000000000" pitchFamily="2" charset="2"/>
              <a:buChar char="q"/>
            </a:pPr>
            <a:r>
              <a:rPr lang="en-IN" sz="2400" dirty="0">
                <a:latin typeface="Bell MT" pitchFamily="18" charset="0"/>
              </a:rPr>
              <a:t>Introduce  your company executive to client and a non official to official person.</a:t>
            </a:r>
          </a:p>
          <a:p>
            <a:pPr marL="0" indent="0">
              <a:buNone/>
            </a:pPr>
            <a:r>
              <a:rPr lang="en-IN" sz="2400" dirty="0">
                <a:latin typeface="Bell MT" pitchFamily="18" charset="0"/>
              </a:rPr>
              <a:t>   </a:t>
            </a:r>
          </a:p>
          <a:p>
            <a:pPr marL="0" indent="0">
              <a:buNone/>
            </a:pPr>
            <a:r>
              <a:rPr lang="en-IN" sz="2400" dirty="0">
                <a:solidFill>
                  <a:schemeClr val="bg2">
                    <a:lumMod val="75000"/>
                  </a:schemeClr>
                </a:solidFill>
                <a:latin typeface="Bell MT" pitchFamily="18" charset="0"/>
              </a:rPr>
              <a:t>   </a:t>
            </a:r>
            <a:r>
              <a:rPr lang="en-IN" sz="2400" b="1" u="sng" dirty="0">
                <a:solidFill>
                  <a:srgbClr val="7030A0"/>
                </a:solidFill>
                <a:latin typeface="Bell MT" pitchFamily="18" charset="0"/>
              </a:rPr>
              <a:t>When introducing</a:t>
            </a:r>
          </a:p>
          <a:p>
            <a:pPr marL="342900" indent="-342900">
              <a:buFont typeface="Wingdings" panose="05000000000000000000" pitchFamily="2" charset="2"/>
              <a:buChar char="q"/>
            </a:pPr>
            <a:r>
              <a:rPr lang="en-IN" sz="2400" dirty="0">
                <a:latin typeface="Bell MT" pitchFamily="18" charset="0"/>
              </a:rPr>
              <a:t>You should be standing</a:t>
            </a:r>
          </a:p>
          <a:p>
            <a:pPr marL="342900" indent="-342900">
              <a:buFont typeface="Wingdings" panose="05000000000000000000" pitchFamily="2" charset="2"/>
              <a:buChar char="q"/>
            </a:pPr>
            <a:r>
              <a:rPr lang="en-IN" sz="2400" dirty="0">
                <a:latin typeface="Bell MT" pitchFamily="18" charset="0"/>
              </a:rPr>
              <a:t>Facial expression should convey pleasure. </a:t>
            </a:r>
          </a:p>
          <a:p>
            <a:pPr marL="342900" indent="-342900">
              <a:buFont typeface="Wingdings" panose="05000000000000000000" pitchFamily="2" charset="2"/>
              <a:buChar char="q"/>
            </a:pPr>
            <a:r>
              <a:rPr lang="en-IN" sz="2400" dirty="0">
                <a:latin typeface="Bell MT" pitchFamily="18" charset="0"/>
              </a:rPr>
              <a:t>Should maintain eye contact and pleasantry should be exchanged.</a:t>
            </a:r>
          </a:p>
          <a:p>
            <a:pPr marL="342900" indent="-342900">
              <a:buFont typeface="Wingdings" panose="05000000000000000000" pitchFamily="2" charset="2"/>
              <a:buChar char="q"/>
            </a:pPr>
            <a:r>
              <a:rPr lang="en-IN" sz="2400" dirty="0">
                <a:latin typeface="Bell MT" pitchFamily="18" charset="0"/>
              </a:rPr>
              <a:t>Always use full name.</a:t>
            </a:r>
          </a:p>
          <a:p>
            <a:pPr marL="0" indent="0">
              <a:buNone/>
            </a:pPr>
            <a:r>
              <a:rPr lang="en-IN" sz="2400" dirty="0">
                <a:latin typeface="Bell MT" pitchFamily="18" charset="0"/>
              </a:rPr>
              <a:t> </a:t>
            </a:r>
          </a:p>
        </p:txBody>
      </p:sp>
    </p:spTree>
    <p:extLst>
      <p:ext uri="{BB962C8B-B14F-4D97-AF65-F5344CB8AC3E}">
        <p14:creationId xmlns:p14="http://schemas.microsoft.com/office/powerpoint/2010/main" val="107951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4" y="-521568"/>
            <a:ext cx="8857108" cy="1728192"/>
          </a:xfrm>
        </p:spPr>
        <p:txBody>
          <a:bodyPr>
            <a:normAutofit/>
          </a:bodyPr>
          <a:lstStyle/>
          <a:p>
            <a:r>
              <a:rPr lang="en-IN" sz="3600" b="1" dirty="0">
                <a:latin typeface="Bell MT" pitchFamily="18" charset="0"/>
              </a:rPr>
              <a:t>                             </a:t>
            </a:r>
            <a:r>
              <a:rPr lang="en-IN" sz="3600" b="1" u="sng" dirty="0">
                <a:solidFill>
                  <a:srgbClr val="7030A0"/>
                </a:solidFill>
                <a:latin typeface="Bell MT" pitchFamily="18" charset="0"/>
              </a:rPr>
              <a:t>Meetings</a:t>
            </a:r>
            <a:r>
              <a:rPr lang="en-IN" u="sng" dirty="0">
                <a:solidFill>
                  <a:srgbClr val="7030A0"/>
                </a:solidFill>
                <a:latin typeface="Bell MT" pitchFamily="18" charset="0"/>
              </a:rPr>
              <a:t> </a:t>
            </a:r>
          </a:p>
        </p:txBody>
      </p:sp>
      <p:sp>
        <p:nvSpPr>
          <p:cNvPr id="3" name="Content Placeholder 2"/>
          <p:cNvSpPr>
            <a:spLocks noGrp="1"/>
          </p:cNvSpPr>
          <p:nvPr>
            <p:ph idx="1"/>
          </p:nvPr>
        </p:nvSpPr>
        <p:spPr>
          <a:xfrm>
            <a:off x="1368227" y="1134616"/>
            <a:ext cx="8640960" cy="5455097"/>
          </a:xfrm>
        </p:spPr>
        <p:txBody>
          <a:bodyPr>
            <a:normAutofit fontScale="25000" lnSpcReduction="20000"/>
          </a:bodyPr>
          <a:lstStyle/>
          <a:p>
            <a:pPr marL="0" indent="0">
              <a:buNone/>
            </a:pPr>
            <a:r>
              <a:rPr lang="en-IN" sz="9600" b="1" dirty="0">
                <a:latin typeface="Bell MT" pitchFamily="18" charset="0"/>
              </a:rPr>
              <a:t>     </a:t>
            </a:r>
            <a:r>
              <a:rPr lang="en-IN" sz="9600" b="1" u="sng" dirty="0">
                <a:solidFill>
                  <a:srgbClr val="7030A0"/>
                </a:solidFill>
                <a:latin typeface="Bell MT" pitchFamily="18" charset="0"/>
              </a:rPr>
              <a:t>Client Meeting </a:t>
            </a:r>
          </a:p>
          <a:p>
            <a:pPr>
              <a:buFont typeface="Wingdings" panose="05000000000000000000" pitchFamily="2" charset="2"/>
              <a:buChar char="q"/>
            </a:pPr>
            <a:r>
              <a:rPr lang="en-IN" sz="9600" dirty="0">
                <a:latin typeface="Bell MT" pitchFamily="18" charset="0"/>
              </a:rPr>
              <a:t>Office should inspire  confidence. No clutter on table.</a:t>
            </a:r>
          </a:p>
          <a:p>
            <a:pPr>
              <a:buFont typeface="Wingdings" panose="05000000000000000000" pitchFamily="2" charset="2"/>
              <a:buChar char="q"/>
            </a:pPr>
            <a:r>
              <a:rPr lang="en-IN" sz="9600" dirty="0">
                <a:latin typeface="Bell MT" pitchFamily="18" charset="0"/>
              </a:rPr>
              <a:t>If on time visitor must not be kept waiting.</a:t>
            </a:r>
          </a:p>
          <a:p>
            <a:pPr>
              <a:buFont typeface="Wingdings" panose="05000000000000000000" pitchFamily="2" charset="2"/>
              <a:buChar char="q"/>
            </a:pPr>
            <a:r>
              <a:rPr lang="en-IN" sz="9600" dirty="0">
                <a:latin typeface="Bell MT" pitchFamily="18" charset="0"/>
              </a:rPr>
              <a:t>Offer refreshment .</a:t>
            </a:r>
          </a:p>
          <a:p>
            <a:pPr>
              <a:buFont typeface="Wingdings" panose="05000000000000000000" pitchFamily="2" charset="2"/>
              <a:buChar char="q"/>
            </a:pPr>
            <a:r>
              <a:rPr lang="en-IN" sz="9600" dirty="0">
                <a:latin typeface="Bell MT" pitchFamily="18" charset="0"/>
              </a:rPr>
              <a:t>If escorted rise and greet visitor.</a:t>
            </a:r>
          </a:p>
          <a:p>
            <a:pPr>
              <a:buFont typeface="Wingdings" panose="05000000000000000000" pitchFamily="2" charset="2"/>
              <a:buChar char="q"/>
            </a:pPr>
            <a:r>
              <a:rPr lang="en-IN" sz="9600" dirty="0">
                <a:latin typeface="Bell MT" pitchFamily="18" charset="0"/>
              </a:rPr>
              <a:t>After meeting escort visitor out.</a:t>
            </a:r>
          </a:p>
          <a:p>
            <a:pPr>
              <a:buFont typeface="Wingdings" panose="05000000000000000000" pitchFamily="2" charset="2"/>
              <a:buChar char="q"/>
            </a:pPr>
            <a:endParaRPr lang="en-IN" sz="7400" dirty="0">
              <a:latin typeface="Bell MT" pitchFamily="18" charset="0"/>
            </a:endParaRPr>
          </a:p>
          <a:p>
            <a:pPr marL="0" indent="0">
              <a:buNone/>
            </a:pPr>
            <a:r>
              <a:rPr lang="en-IN" sz="7400" b="1" dirty="0">
                <a:solidFill>
                  <a:srgbClr val="7030A0"/>
                </a:solidFill>
                <a:latin typeface="Bell MT" pitchFamily="18" charset="0"/>
              </a:rPr>
              <a:t>     </a:t>
            </a:r>
            <a:r>
              <a:rPr lang="en-IN" sz="9600" b="1" u="sng" dirty="0">
                <a:solidFill>
                  <a:srgbClr val="7030A0"/>
                </a:solidFill>
                <a:latin typeface="Bell MT" pitchFamily="18" charset="0"/>
              </a:rPr>
              <a:t>Group Meeting</a:t>
            </a:r>
          </a:p>
          <a:p>
            <a:pPr>
              <a:buFont typeface="Wingdings" panose="05000000000000000000" pitchFamily="2" charset="2"/>
              <a:buChar char="q"/>
            </a:pPr>
            <a:r>
              <a:rPr lang="en-IN" sz="9600" dirty="0">
                <a:latin typeface="Bell MT" pitchFamily="18" charset="0"/>
              </a:rPr>
              <a:t>Entire responsibility  is of chairman/organiser.</a:t>
            </a:r>
          </a:p>
          <a:p>
            <a:pPr>
              <a:buFont typeface="Wingdings" panose="05000000000000000000" pitchFamily="2" charset="2"/>
              <a:buChar char="q"/>
            </a:pPr>
            <a:r>
              <a:rPr lang="en-IN" sz="9600" dirty="0">
                <a:latin typeface="Bell MT" pitchFamily="18" charset="0"/>
              </a:rPr>
              <a:t>Be on time and be prepared.</a:t>
            </a:r>
          </a:p>
          <a:p>
            <a:pPr>
              <a:buFont typeface="Wingdings" panose="05000000000000000000" pitchFamily="2" charset="2"/>
              <a:buChar char="q"/>
            </a:pPr>
            <a:r>
              <a:rPr lang="en-IN" sz="9600" dirty="0">
                <a:latin typeface="Bell MT" pitchFamily="18" charset="0"/>
              </a:rPr>
              <a:t>Do not but in when another person is talking.</a:t>
            </a:r>
          </a:p>
          <a:p>
            <a:pPr>
              <a:buFont typeface="Wingdings" panose="05000000000000000000" pitchFamily="2" charset="2"/>
              <a:buChar char="q"/>
            </a:pPr>
            <a:r>
              <a:rPr lang="en-IN" sz="9600" dirty="0">
                <a:latin typeface="Bell MT" pitchFamily="18" charset="0"/>
              </a:rPr>
              <a:t>Respect another’s point of view.</a:t>
            </a:r>
          </a:p>
          <a:p>
            <a:pPr>
              <a:buFont typeface="Wingdings" panose="05000000000000000000" pitchFamily="2" charset="2"/>
              <a:buChar char="q"/>
            </a:pPr>
            <a:r>
              <a:rPr lang="en-IN" sz="9600" dirty="0">
                <a:latin typeface="Bell MT" pitchFamily="18" charset="0"/>
              </a:rPr>
              <a:t>Participate.</a:t>
            </a:r>
          </a:p>
          <a:p>
            <a:pPr>
              <a:buFont typeface="Wingdings" panose="05000000000000000000" pitchFamily="2" charset="2"/>
              <a:buChar char="q"/>
            </a:pPr>
            <a:r>
              <a:rPr lang="en-IN" sz="9600" dirty="0">
                <a:latin typeface="Bell MT" pitchFamily="18" charset="0"/>
              </a:rPr>
              <a:t>Be open to express your ideas.</a:t>
            </a:r>
          </a:p>
          <a:p>
            <a:pPr marL="0" indent="0">
              <a:buNone/>
            </a:pPr>
            <a:endParaRPr lang="en-IN" sz="9600" dirty="0">
              <a:latin typeface="Bell MT" pitchFamily="18" charset="0"/>
            </a:endParaRPr>
          </a:p>
          <a:p>
            <a:pPr marL="0" indent="0">
              <a:buNone/>
            </a:pPr>
            <a:r>
              <a:rPr lang="en-IN" sz="2200" dirty="0">
                <a:latin typeface="Bell MT" pitchFamily="18" charset="0"/>
              </a:rPr>
              <a:t>   </a:t>
            </a:r>
          </a:p>
        </p:txBody>
      </p:sp>
    </p:spTree>
    <p:extLst>
      <p:ext uri="{BB962C8B-B14F-4D97-AF65-F5344CB8AC3E}">
        <p14:creationId xmlns:p14="http://schemas.microsoft.com/office/powerpoint/2010/main" val="314555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a:solidFill>
                  <a:srgbClr val="7030A0"/>
                </a:solidFill>
                <a:latin typeface="Bell MT" pitchFamily="18" charset="0"/>
              </a:rPr>
              <a:t>What Not to Do in a Meeting</a:t>
            </a:r>
          </a:p>
        </p:txBody>
      </p:sp>
      <p:sp>
        <p:nvSpPr>
          <p:cNvPr id="3" name="Content Placeholder 2"/>
          <p:cNvSpPr>
            <a:spLocks noGrp="1"/>
          </p:cNvSpPr>
          <p:nvPr>
            <p:ph idx="1"/>
          </p:nvPr>
        </p:nvSpPr>
        <p:spPr>
          <a:xfrm>
            <a:off x="1296219" y="1566664"/>
            <a:ext cx="8867787" cy="4536504"/>
          </a:xfrm>
        </p:spPr>
        <p:txBody>
          <a:bodyPr>
            <a:normAutofit/>
          </a:bodyPr>
          <a:lstStyle/>
          <a:p>
            <a:pPr>
              <a:buFont typeface="Wingdings" panose="05000000000000000000" pitchFamily="2" charset="2"/>
              <a:buChar char="q"/>
            </a:pPr>
            <a:r>
              <a:rPr lang="en-IN" sz="2400" dirty="0">
                <a:latin typeface="Bell MT" pitchFamily="18" charset="0"/>
              </a:rPr>
              <a:t>Pen Clicking</a:t>
            </a:r>
          </a:p>
          <a:p>
            <a:pPr>
              <a:buFont typeface="Wingdings" panose="05000000000000000000" pitchFamily="2" charset="2"/>
              <a:buChar char="q"/>
            </a:pPr>
            <a:r>
              <a:rPr lang="en-IN" sz="2400" dirty="0">
                <a:latin typeface="Bell MT" pitchFamily="18" charset="0"/>
              </a:rPr>
              <a:t>Pointing a Pen when you speak to someone.</a:t>
            </a:r>
          </a:p>
          <a:p>
            <a:pPr>
              <a:buFont typeface="Wingdings" panose="05000000000000000000" pitchFamily="2" charset="2"/>
              <a:buChar char="q"/>
            </a:pPr>
            <a:r>
              <a:rPr lang="en-IN" sz="2400" dirty="0">
                <a:latin typeface="Bell MT" pitchFamily="18" charset="0"/>
              </a:rPr>
              <a:t>Looking at ceiling or going to sleep when someone is speaking.</a:t>
            </a:r>
          </a:p>
          <a:p>
            <a:pPr>
              <a:buFont typeface="Wingdings" panose="05000000000000000000" pitchFamily="2" charset="2"/>
              <a:buChar char="q"/>
            </a:pPr>
            <a:r>
              <a:rPr lang="en-IN" sz="2400" dirty="0">
                <a:latin typeface="Bell MT" pitchFamily="18" charset="0"/>
              </a:rPr>
              <a:t>Shake a leg</a:t>
            </a:r>
          </a:p>
          <a:p>
            <a:pPr>
              <a:buFont typeface="Wingdings" panose="05000000000000000000" pitchFamily="2" charset="2"/>
              <a:buChar char="q"/>
            </a:pPr>
            <a:r>
              <a:rPr lang="en-IN" sz="2400" dirty="0">
                <a:latin typeface="Bell MT" pitchFamily="18" charset="0"/>
              </a:rPr>
              <a:t>Don’t use mobile phones during meeting</a:t>
            </a:r>
            <a:r>
              <a:rPr lang="en-IN" sz="2400" dirty="0"/>
              <a:t>.</a:t>
            </a:r>
          </a:p>
          <a:p>
            <a:pPr>
              <a:buFont typeface="Wingdings" panose="05000000000000000000" pitchFamily="2" charset="2"/>
              <a:buChar char="q"/>
            </a:pPr>
            <a:r>
              <a:rPr lang="en-IN" sz="2400" dirty="0">
                <a:latin typeface="Bell MT" pitchFamily="18" charset="0"/>
              </a:rPr>
              <a:t>Do not place papers/briefcase on table</a:t>
            </a:r>
          </a:p>
          <a:p>
            <a:pPr>
              <a:buFont typeface="Wingdings" panose="05000000000000000000" pitchFamily="2" charset="2"/>
              <a:buChar char="q"/>
            </a:pPr>
            <a:r>
              <a:rPr lang="en-IN" sz="2400" dirty="0">
                <a:latin typeface="Bell MT" pitchFamily="18" charset="0"/>
              </a:rPr>
              <a:t>Do not touch items on Desk</a:t>
            </a:r>
          </a:p>
        </p:txBody>
      </p:sp>
    </p:spTree>
    <p:extLst>
      <p:ext uri="{BB962C8B-B14F-4D97-AF65-F5344CB8AC3E}">
        <p14:creationId xmlns:p14="http://schemas.microsoft.com/office/powerpoint/2010/main" val="2606112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02" y="2810520"/>
            <a:ext cx="8857108" cy="1107056"/>
          </a:xfrm>
        </p:spPr>
        <p:txBody>
          <a:bodyPr>
            <a:noAutofit/>
          </a:bodyPr>
          <a:lstStyle/>
          <a:p>
            <a:pPr algn="ctr"/>
            <a:r>
              <a:rPr lang="en-IN" sz="4000" b="1" dirty="0">
                <a:effectLst>
                  <a:outerShdw blurRad="38100" dist="38100" dir="2700000" algn="tl">
                    <a:srgbClr val="000000">
                      <a:alpha val="43137"/>
                    </a:srgbClr>
                  </a:outerShdw>
                </a:effectLst>
                <a:latin typeface="Bell MT" pitchFamily="18" charset="0"/>
              </a:rPr>
              <a:t>4. </a:t>
            </a:r>
            <a:r>
              <a:rPr lang="en-IN" sz="4000" b="1" u="sng" dirty="0">
                <a:effectLst>
                  <a:outerShdw blurRad="38100" dist="38100" dir="2700000" algn="tl">
                    <a:srgbClr val="000000">
                      <a:alpha val="43137"/>
                    </a:srgbClr>
                  </a:outerShdw>
                </a:effectLst>
                <a:latin typeface="Bell MT" pitchFamily="18" charset="0"/>
              </a:rPr>
              <a:t>HOW TO BE A PINNACLE                       PERFORMER </a:t>
            </a:r>
          </a:p>
        </p:txBody>
      </p:sp>
    </p:spTree>
    <p:extLst>
      <p:ext uri="{BB962C8B-B14F-4D97-AF65-F5344CB8AC3E}">
        <p14:creationId xmlns:p14="http://schemas.microsoft.com/office/powerpoint/2010/main" val="202112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5" y="388834"/>
            <a:ext cx="8846183" cy="830292"/>
          </a:xfrm>
        </p:spPr>
        <p:txBody>
          <a:bodyPr>
            <a:normAutofit/>
          </a:bodyPr>
          <a:lstStyle/>
          <a:p>
            <a:r>
              <a:rPr lang="en-IN" dirty="0">
                <a:latin typeface="Bell MT" pitchFamily="18" charset="0"/>
              </a:rPr>
              <a:t>         </a:t>
            </a:r>
            <a:r>
              <a:rPr lang="en-IN" sz="3200" b="1" u="sng" dirty="0">
                <a:solidFill>
                  <a:srgbClr val="7030A0"/>
                </a:solidFill>
                <a:effectLst>
                  <a:outerShdw blurRad="38100" dist="38100" dir="2700000" algn="tl">
                    <a:srgbClr val="000000">
                      <a:alpha val="43137"/>
                    </a:srgbClr>
                  </a:outerShdw>
                </a:effectLst>
                <a:latin typeface="Bell MT" pitchFamily="18" charset="0"/>
              </a:rPr>
              <a:t>Meaning of Pinnacle Performer </a:t>
            </a:r>
          </a:p>
        </p:txBody>
      </p:sp>
      <p:sp>
        <p:nvSpPr>
          <p:cNvPr id="3" name="Content Placeholder 2"/>
          <p:cNvSpPr>
            <a:spLocks noGrp="1"/>
          </p:cNvSpPr>
          <p:nvPr>
            <p:ph idx="1"/>
          </p:nvPr>
        </p:nvSpPr>
        <p:spPr>
          <a:xfrm>
            <a:off x="1232765" y="1149936"/>
            <a:ext cx="8846183" cy="5050945"/>
          </a:xfrm>
        </p:spPr>
        <p:txBody>
          <a:bodyPr>
            <a:normAutofit/>
          </a:bodyPr>
          <a:lstStyle/>
          <a:p>
            <a:pPr marL="82296" indent="0">
              <a:buClr>
                <a:schemeClr val="bg2">
                  <a:lumMod val="75000"/>
                </a:schemeClr>
              </a:buClr>
              <a:buNone/>
            </a:pPr>
            <a:endParaRPr lang="en-IN" sz="2200" dirty="0">
              <a:latin typeface="Bell MT" pitchFamily="18" charset="0"/>
            </a:endParaRPr>
          </a:p>
          <a:p>
            <a:pPr>
              <a:buClr>
                <a:schemeClr val="bg2">
                  <a:lumMod val="75000"/>
                </a:schemeClr>
              </a:buClr>
              <a:buFont typeface="Wingdings" panose="05000000000000000000" pitchFamily="2" charset="2"/>
              <a:buChar char="q"/>
            </a:pPr>
            <a:r>
              <a:rPr lang="en-IN" sz="2400" dirty="0">
                <a:latin typeface="Bell MT" pitchFamily="18" charset="0"/>
              </a:rPr>
              <a:t> Pinnacle performer is a person who always having a competence or that values and skills required to do the best and achieve the best in their task whether related to self-development, profession or personal level. </a:t>
            </a:r>
          </a:p>
          <a:p>
            <a:pPr>
              <a:buClr>
                <a:schemeClr val="bg2">
                  <a:lumMod val="75000"/>
                </a:schemeClr>
              </a:buClr>
              <a:buFont typeface="Wingdings" panose="05000000000000000000" pitchFamily="2" charset="2"/>
              <a:buChar char="q"/>
            </a:pPr>
            <a:r>
              <a:rPr lang="en-IN" sz="2400" dirty="0">
                <a:latin typeface="Bell MT" pitchFamily="18" charset="0"/>
              </a:rPr>
              <a:t>They might struggle from scrap bottom but they try through their own vision, own skills, own values to reach the highest position. We can equate them to a star performer. </a:t>
            </a:r>
          </a:p>
        </p:txBody>
      </p:sp>
    </p:spTree>
    <p:extLst>
      <p:ext uri="{BB962C8B-B14F-4D97-AF65-F5344CB8AC3E}">
        <p14:creationId xmlns:p14="http://schemas.microsoft.com/office/powerpoint/2010/main" val="182448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1DC1B-551D-CC88-2629-3F3AA1D2EDF6}"/>
              </a:ext>
            </a:extLst>
          </p:cNvPr>
          <p:cNvSpPr txBox="1"/>
          <p:nvPr/>
        </p:nvSpPr>
        <p:spPr>
          <a:xfrm>
            <a:off x="1512243" y="1062608"/>
            <a:ext cx="9001000" cy="3754874"/>
          </a:xfrm>
          <a:prstGeom prst="rect">
            <a:avLst/>
          </a:prstGeom>
          <a:noFill/>
        </p:spPr>
        <p:txBody>
          <a:bodyPr wrap="square">
            <a:spAutoFit/>
          </a:bodyPr>
          <a:lstStyle/>
          <a:p>
            <a:pPr marL="82296" indent="0">
              <a:buClr>
                <a:schemeClr val="bg2">
                  <a:lumMod val="75000"/>
                </a:schemeClr>
              </a:buClr>
              <a:buNone/>
            </a:pPr>
            <a:r>
              <a:rPr lang="en-IN" sz="2800" b="1" u="sng" dirty="0">
                <a:solidFill>
                  <a:srgbClr val="7030A0"/>
                </a:solidFill>
                <a:latin typeface="Bell MT" pitchFamily="18" charset="0"/>
              </a:rPr>
              <a:t>Qualities of Pinnacle Performer </a:t>
            </a:r>
          </a:p>
          <a:p>
            <a:pPr marL="82296" indent="0">
              <a:buClr>
                <a:schemeClr val="bg2">
                  <a:lumMod val="75000"/>
                </a:schemeClr>
              </a:buClr>
              <a:buNone/>
            </a:pPr>
            <a:endParaRPr lang="en-IN" b="1" u="sng" dirty="0">
              <a:solidFill>
                <a:srgbClr val="7030A0"/>
              </a:solidFill>
              <a:latin typeface="Bell MT" pitchFamily="18" charset="0"/>
            </a:endParaRPr>
          </a:p>
          <a:p>
            <a:pPr marL="368046" indent="-285750">
              <a:buClr>
                <a:schemeClr val="bg2">
                  <a:lumMod val="75000"/>
                </a:schemeClr>
              </a:buClr>
              <a:buFont typeface="Wingdings" panose="05000000000000000000" pitchFamily="2" charset="2"/>
              <a:buChar char="q"/>
            </a:pPr>
            <a:endParaRPr lang="en-IN" sz="2400" b="1" u="sng" dirty="0">
              <a:solidFill>
                <a:srgbClr val="7030A0"/>
              </a:solidFill>
              <a:latin typeface="Bell MT" pitchFamily="18" charset="0"/>
            </a:endParaRPr>
          </a:p>
          <a:p>
            <a:pPr marL="285750" indent="-285750">
              <a:buClr>
                <a:schemeClr val="bg2">
                  <a:lumMod val="75000"/>
                </a:schemeClr>
              </a:buClr>
              <a:buFont typeface="Wingdings" panose="05000000000000000000" pitchFamily="2" charset="2"/>
              <a:buChar char="q"/>
            </a:pPr>
            <a:r>
              <a:rPr lang="en-IN" sz="2400" dirty="0">
                <a:latin typeface="Bell MT" pitchFamily="18" charset="0"/>
              </a:rPr>
              <a:t>Pinnacle performers are driven by commitment and have healthy sense of confidence in their potential.</a:t>
            </a:r>
          </a:p>
          <a:p>
            <a:pPr marL="285750" indent="-285750">
              <a:buClr>
                <a:schemeClr val="bg2">
                  <a:lumMod val="75000"/>
                </a:schemeClr>
              </a:buClr>
              <a:buFont typeface="Wingdings" panose="05000000000000000000" pitchFamily="2" charset="2"/>
              <a:buChar char="q"/>
            </a:pPr>
            <a:r>
              <a:rPr lang="en-IN" sz="2400" dirty="0">
                <a:latin typeface="Bell MT" pitchFamily="18" charset="0"/>
              </a:rPr>
              <a:t>Able to have vision and make effort to achieve that.</a:t>
            </a:r>
          </a:p>
          <a:p>
            <a:pPr marL="285750" indent="-285750">
              <a:buClr>
                <a:schemeClr val="bg2">
                  <a:lumMod val="75000"/>
                </a:schemeClr>
              </a:buClr>
              <a:buFont typeface="Wingdings" panose="05000000000000000000" pitchFamily="2" charset="2"/>
              <a:buChar char="q"/>
            </a:pPr>
            <a:r>
              <a:rPr lang="en-IN" sz="2400" dirty="0">
                <a:latin typeface="Bell MT" pitchFamily="18" charset="0"/>
              </a:rPr>
              <a:t>Clarify about priorities and what they need.</a:t>
            </a:r>
          </a:p>
          <a:p>
            <a:pPr marL="285750" indent="-285750">
              <a:buClr>
                <a:schemeClr val="bg2">
                  <a:lumMod val="75000"/>
                </a:schemeClr>
              </a:buClr>
              <a:buFont typeface="Wingdings" panose="05000000000000000000" pitchFamily="2" charset="2"/>
              <a:buChar char="q"/>
            </a:pPr>
            <a:r>
              <a:rPr lang="en-IN" sz="2400" dirty="0">
                <a:latin typeface="Bell MT" pitchFamily="18" charset="0"/>
              </a:rPr>
              <a:t>Take charge and new responsibilities .</a:t>
            </a:r>
          </a:p>
          <a:p>
            <a:pPr marL="285750" indent="-285750">
              <a:buClr>
                <a:schemeClr val="bg2">
                  <a:lumMod val="75000"/>
                </a:schemeClr>
              </a:buClr>
              <a:buFont typeface="Wingdings" panose="05000000000000000000" pitchFamily="2" charset="2"/>
              <a:buChar char="q"/>
            </a:pPr>
            <a:r>
              <a:rPr lang="en-IN" sz="2400" dirty="0">
                <a:latin typeface="Bell MT" pitchFamily="18" charset="0"/>
              </a:rPr>
              <a:t>Sustain high level of motivation.</a:t>
            </a:r>
          </a:p>
          <a:p>
            <a:pPr marL="285750" indent="-285750">
              <a:buClr>
                <a:schemeClr val="bg2">
                  <a:lumMod val="75000"/>
                </a:schemeClr>
              </a:buClr>
              <a:buFont typeface="Wingdings" panose="05000000000000000000" pitchFamily="2" charset="2"/>
              <a:buChar char="q"/>
            </a:pPr>
            <a:r>
              <a:rPr lang="en-IN" sz="2400" dirty="0">
                <a:latin typeface="Bell MT" pitchFamily="18" charset="0"/>
              </a:rPr>
              <a:t>Clear with their values  and how they can tie it up with their goals.     </a:t>
            </a:r>
          </a:p>
        </p:txBody>
      </p:sp>
    </p:spTree>
    <p:extLst>
      <p:ext uri="{BB962C8B-B14F-4D97-AF65-F5344CB8AC3E}">
        <p14:creationId xmlns:p14="http://schemas.microsoft.com/office/powerpoint/2010/main" val="408360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406" y="2533759"/>
            <a:ext cx="9721216" cy="1314629"/>
          </a:xfrm>
        </p:spPr>
        <p:txBody>
          <a:bodyPr/>
          <a:lstStyle/>
          <a:p>
            <a:r>
              <a:rPr lang="en-IN" b="1" dirty="0">
                <a:latin typeface="Bell MT" pitchFamily="18" charset="0"/>
              </a:rPr>
              <a:t>                     </a:t>
            </a:r>
            <a:r>
              <a:rPr lang="en-IN" b="1" u="sng" dirty="0">
                <a:effectLst>
                  <a:outerShdw blurRad="38100" dist="38100" dir="2700000" algn="tl">
                    <a:srgbClr val="000000">
                      <a:alpha val="43137"/>
                    </a:srgbClr>
                  </a:outerShdw>
                </a:effectLst>
                <a:latin typeface="Bell MT" pitchFamily="18" charset="0"/>
              </a:rPr>
              <a:t>WE TUBE</a:t>
            </a:r>
          </a:p>
        </p:txBody>
      </p:sp>
    </p:spTree>
    <p:extLst>
      <p:ext uri="{BB962C8B-B14F-4D97-AF65-F5344CB8AC3E}">
        <p14:creationId xmlns:p14="http://schemas.microsoft.com/office/powerpoint/2010/main" val="165374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4" y="250450"/>
            <a:ext cx="8857108" cy="1244205"/>
          </a:xfrm>
        </p:spPr>
        <p:txBody>
          <a:bodyPr>
            <a:normAutofit/>
          </a:bodyPr>
          <a:lstStyle/>
          <a:p>
            <a:r>
              <a:rPr lang="en-IN" sz="2800" dirty="0">
                <a:solidFill>
                  <a:srgbClr val="7030A0"/>
                </a:solidFill>
                <a:latin typeface="Bell MT" pitchFamily="18" charset="0"/>
              </a:rPr>
              <a:t>             </a:t>
            </a:r>
            <a:r>
              <a:rPr lang="en-IN" sz="2800" b="1" u="sng" dirty="0">
                <a:solidFill>
                  <a:srgbClr val="7030A0"/>
                </a:solidFill>
                <a:latin typeface="Bell MT" pitchFamily="18" charset="0"/>
              </a:rPr>
              <a:t>What Pinnacle Performers Try</a:t>
            </a:r>
          </a:p>
        </p:txBody>
      </p:sp>
      <p:sp>
        <p:nvSpPr>
          <p:cNvPr id="3" name="Content Placeholder 2"/>
          <p:cNvSpPr>
            <a:spLocks noGrp="1"/>
          </p:cNvSpPr>
          <p:nvPr>
            <p:ph idx="1"/>
          </p:nvPr>
        </p:nvSpPr>
        <p:spPr>
          <a:xfrm>
            <a:off x="1440235" y="1782687"/>
            <a:ext cx="8784976" cy="4221273"/>
          </a:xfrm>
        </p:spPr>
        <p:txBody>
          <a:bodyPr>
            <a:normAutofit/>
          </a:bodyPr>
          <a:lstStyle/>
          <a:p>
            <a:pPr>
              <a:buClr>
                <a:schemeClr val="tx2"/>
              </a:buClr>
              <a:buFont typeface="Wingdings" panose="05000000000000000000" pitchFamily="2" charset="2"/>
              <a:buChar char="q"/>
            </a:pPr>
            <a:r>
              <a:rPr lang="en-IN" sz="2400" dirty="0">
                <a:latin typeface="Bell MT" pitchFamily="18" charset="0"/>
              </a:rPr>
              <a:t>To have alternate things.</a:t>
            </a:r>
          </a:p>
          <a:p>
            <a:pPr>
              <a:buClr>
                <a:schemeClr val="tx2"/>
              </a:buClr>
              <a:buFont typeface="Wingdings" panose="05000000000000000000" pitchFamily="2" charset="2"/>
              <a:buChar char="q"/>
            </a:pPr>
            <a:r>
              <a:rPr lang="en-IN" sz="2400" dirty="0">
                <a:latin typeface="Bell MT" pitchFamily="18" charset="0"/>
              </a:rPr>
              <a:t>They rejuvenate themselves and keep going.</a:t>
            </a:r>
          </a:p>
          <a:p>
            <a:pPr>
              <a:buClr>
                <a:schemeClr val="tx2"/>
              </a:buClr>
              <a:buFont typeface="Wingdings" panose="05000000000000000000" pitchFamily="2" charset="2"/>
              <a:buChar char="q"/>
            </a:pPr>
            <a:r>
              <a:rPr lang="en-IN" sz="2400" dirty="0">
                <a:latin typeface="Bell MT" pitchFamily="18" charset="0"/>
              </a:rPr>
              <a:t>They are able to balance work and family aspect.</a:t>
            </a:r>
          </a:p>
          <a:p>
            <a:pPr>
              <a:buClr>
                <a:schemeClr val="tx2"/>
              </a:buClr>
              <a:buFont typeface="Wingdings" panose="05000000000000000000" pitchFamily="2" charset="2"/>
              <a:buChar char="q"/>
            </a:pPr>
            <a:r>
              <a:rPr lang="en-IN" sz="2400" dirty="0">
                <a:latin typeface="Bell MT" pitchFamily="18" charset="0"/>
              </a:rPr>
              <a:t>They are able to visualize plan and take  calculated  risk.</a:t>
            </a:r>
          </a:p>
          <a:p>
            <a:pPr>
              <a:buClr>
                <a:schemeClr val="tx2"/>
              </a:buClr>
              <a:buFont typeface="Wingdings" panose="05000000000000000000" pitchFamily="2" charset="2"/>
              <a:buChar char="q"/>
            </a:pPr>
            <a:r>
              <a:rPr lang="en-IN" sz="2400" dirty="0">
                <a:latin typeface="Bell MT" pitchFamily="18" charset="0"/>
              </a:rPr>
              <a:t>They understand that responsibility is to be taken and not always given.</a:t>
            </a:r>
          </a:p>
          <a:p>
            <a:pPr>
              <a:buClr>
                <a:schemeClr val="tx2"/>
              </a:buClr>
              <a:buFont typeface="Wingdings" panose="05000000000000000000" pitchFamily="2" charset="2"/>
              <a:buChar char="q"/>
            </a:pPr>
            <a:r>
              <a:rPr lang="en-IN" sz="2400" dirty="0">
                <a:latin typeface="Bell MT" pitchFamily="18" charset="0"/>
              </a:rPr>
              <a:t>They are clear if they believe in themselves then they can handle their priorities well. </a:t>
            </a:r>
          </a:p>
        </p:txBody>
      </p:sp>
      <p:sp>
        <p:nvSpPr>
          <p:cNvPr id="5" name="TextBox 4">
            <a:extLst>
              <a:ext uri="{FF2B5EF4-FFF2-40B4-BE49-F238E27FC236}">
                <a16:creationId xmlns:a16="http://schemas.microsoft.com/office/drawing/2014/main" id="{E21C67ED-5338-FD85-557F-415744890BA9}"/>
              </a:ext>
            </a:extLst>
          </p:cNvPr>
          <p:cNvSpPr txBox="1"/>
          <p:nvPr/>
        </p:nvSpPr>
        <p:spPr>
          <a:xfrm>
            <a:off x="2701636" y="3109252"/>
            <a:ext cx="5403272" cy="369332"/>
          </a:xfrm>
          <a:prstGeom prst="rect">
            <a:avLst/>
          </a:prstGeom>
          <a:noFill/>
        </p:spPr>
        <p:txBody>
          <a:bodyPr wrap="square">
            <a:spAutoFit/>
          </a:bodyPr>
          <a:lstStyle/>
          <a:p>
            <a:r>
              <a:rPr lang="en-IN" dirty="0"/>
              <a:t>Corporate Ethics</a:t>
            </a:r>
          </a:p>
        </p:txBody>
      </p:sp>
    </p:spTree>
    <p:extLst>
      <p:ext uri="{BB962C8B-B14F-4D97-AF65-F5344CB8AC3E}">
        <p14:creationId xmlns:p14="http://schemas.microsoft.com/office/powerpoint/2010/main" val="5154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54CF-ABE5-FA51-8A1A-21E37FAF93B9}"/>
              </a:ext>
            </a:extLst>
          </p:cNvPr>
          <p:cNvSpPr>
            <a:spLocks noGrp="1"/>
          </p:cNvSpPr>
          <p:nvPr>
            <p:ph type="title"/>
          </p:nvPr>
        </p:nvSpPr>
        <p:spPr>
          <a:xfrm>
            <a:off x="1695812" y="232722"/>
            <a:ext cx="8857108" cy="4471122"/>
          </a:xfrm>
        </p:spPr>
        <p:txBody>
          <a:bodyPr/>
          <a:lstStyle/>
          <a:p>
            <a:r>
              <a:rPr lang="en-IN" dirty="0"/>
              <a:t>              </a:t>
            </a:r>
            <a:br>
              <a:rPr lang="en-IN" dirty="0"/>
            </a:br>
            <a:r>
              <a:rPr lang="en-IN" dirty="0"/>
              <a:t>        5</a:t>
            </a:r>
            <a:r>
              <a:rPr lang="en-IN" sz="4000" b="1" dirty="0">
                <a:effectLst>
                  <a:outerShdw blurRad="38100" dist="38100" dir="2700000" algn="tl">
                    <a:srgbClr val="000000">
                      <a:alpha val="43137"/>
                    </a:srgbClr>
                  </a:outerShdw>
                </a:effectLst>
                <a:latin typeface="Bell MT" pitchFamily="18" charset="0"/>
              </a:rPr>
              <a:t>. </a:t>
            </a:r>
            <a:r>
              <a:rPr lang="en-IN" sz="4000" b="1" u="sng" dirty="0">
                <a:effectLst>
                  <a:outerShdw blurRad="38100" dist="38100" dir="2700000" algn="tl">
                    <a:srgbClr val="000000">
                      <a:alpha val="43137"/>
                    </a:srgbClr>
                  </a:outerShdw>
                </a:effectLst>
                <a:latin typeface="Bell MT" pitchFamily="18" charset="0"/>
              </a:rPr>
              <a:t>CORPORATE ETHICS</a:t>
            </a:r>
          </a:p>
        </p:txBody>
      </p:sp>
    </p:spTree>
    <p:extLst>
      <p:ext uri="{BB962C8B-B14F-4D97-AF65-F5344CB8AC3E}">
        <p14:creationId xmlns:p14="http://schemas.microsoft.com/office/powerpoint/2010/main" val="213933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D576-ADA7-7FD4-CE62-5BF382163D02}"/>
              </a:ext>
            </a:extLst>
          </p:cNvPr>
          <p:cNvSpPr>
            <a:spLocks noGrp="1"/>
          </p:cNvSpPr>
          <p:nvPr>
            <p:ph type="title"/>
          </p:nvPr>
        </p:nvSpPr>
        <p:spPr>
          <a:xfrm>
            <a:off x="1695812" y="263894"/>
            <a:ext cx="8857108" cy="582690"/>
          </a:xfrm>
        </p:spPr>
        <p:txBody>
          <a:bodyPr>
            <a:normAutofit/>
          </a:bodyPr>
          <a:lstStyle/>
          <a:p>
            <a:r>
              <a:rPr lang="en-US" sz="2800" b="1" u="sng" dirty="0">
                <a:solidFill>
                  <a:srgbClr val="7030A0"/>
                </a:solidFill>
                <a:latin typeface="Bell MT" pitchFamily="18" charset="0"/>
              </a:rPr>
              <a:t>Business Ethics is everyone business</a:t>
            </a:r>
            <a:endParaRPr lang="en-IN" sz="2800" b="1" u="sng" dirty="0">
              <a:solidFill>
                <a:srgbClr val="7030A0"/>
              </a:solidFill>
              <a:latin typeface="Bell MT" pitchFamily="18" charset="0"/>
            </a:endParaRPr>
          </a:p>
        </p:txBody>
      </p:sp>
      <p:sp>
        <p:nvSpPr>
          <p:cNvPr id="3" name="Content Placeholder 2">
            <a:extLst>
              <a:ext uri="{FF2B5EF4-FFF2-40B4-BE49-F238E27FC236}">
                <a16:creationId xmlns:a16="http://schemas.microsoft.com/office/drawing/2014/main" id="{37712372-D829-785D-67AA-A95C352060F2}"/>
              </a:ext>
            </a:extLst>
          </p:cNvPr>
          <p:cNvSpPr>
            <a:spLocks noGrp="1"/>
          </p:cNvSpPr>
          <p:nvPr>
            <p:ph idx="1"/>
          </p:nvPr>
        </p:nvSpPr>
        <p:spPr/>
        <p:txBody>
          <a:bodyPr/>
          <a:lstStyle/>
          <a:p>
            <a:pPr marL="82296" indent="0">
              <a:buNone/>
            </a:pPr>
            <a:r>
              <a:rPr lang="en-US" sz="28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rPr>
              <a:t>Who is Everyone?</a:t>
            </a:r>
          </a:p>
          <a:p>
            <a:pPr marL="82296" indent="0">
              <a:buNone/>
            </a:pPr>
            <a:endParaRPr lang="en-US" sz="28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endParaRPr>
          </a:p>
          <a:p>
            <a:pPr>
              <a:buFont typeface="Wingdings" panose="05000000000000000000" pitchFamily="2" charset="2"/>
              <a:buChar char="q"/>
            </a:pPr>
            <a:r>
              <a:rPr lang="en-US" sz="2400" dirty="0">
                <a:latin typeface="Bell MT" panose="02020503060305020303" pitchFamily="18" charset="0"/>
              </a:rPr>
              <a:t>The Regulator</a:t>
            </a:r>
          </a:p>
          <a:p>
            <a:pPr>
              <a:buFont typeface="Wingdings" panose="05000000000000000000" pitchFamily="2" charset="2"/>
              <a:buChar char="q"/>
            </a:pPr>
            <a:r>
              <a:rPr lang="en-US" sz="2400" dirty="0">
                <a:latin typeface="Bell MT" panose="02020503060305020303" pitchFamily="18" charset="0"/>
              </a:rPr>
              <a:t>The Stakeholders</a:t>
            </a:r>
          </a:p>
          <a:p>
            <a:pPr>
              <a:buFont typeface="Wingdings" panose="05000000000000000000" pitchFamily="2" charset="2"/>
              <a:buChar char="q"/>
            </a:pPr>
            <a:r>
              <a:rPr lang="en-US" sz="2400" dirty="0">
                <a:latin typeface="Bell MT" panose="02020503060305020303" pitchFamily="18" charset="0"/>
              </a:rPr>
              <a:t>The Management</a:t>
            </a:r>
          </a:p>
          <a:p>
            <a:pPr>
              <a:buFont typeface="Wingdings" panose="05000000000000000000" pitchFamily="2" charset="2"/>
              <a:buChar char="q"/>
            </a:pPr>
            <a:r>
              <a:rPr lang="en-US" sz="2400" dirty="0">
                <a:latin typeface="Bell MT" panose="02020503060305020303" pitchFamily="18" charset="0"/>
              </a:rPr>
              <a:t>The Employees</a:t>
            </a:r>
          </a:p>
          <a:p>
            <a:pPr>
              <a:buFont typeface="Wingdings" panose="05000000000000000000" pitchFamily="2" charset="2"/>
              <a:buChar char="q"/>
            </a:pPr>
            <a:r>
              <a:rPr lang="en-US" sz="2400" dirty="0">
                <a:latin typeface="Bell MT" panose="02020503060305020303" pitchFamily="18" charset="0"/>
              </a:rPr>
              <a:t>The Customers </a:t>
            </a:r>
          </a:p>
          <a:p>
            <a:pPr>
              <a:buFont typeface="Wingdings" panose="05000000000000000000" pitchFamily="2" charset="2"/>
              <a:buChar char="q"/>
            </a:pPr>
            <a:r>
              <a:rPr lang="en-US" sz="2400" dirty="0">
                <a:latin typeface="Bell MT" panose="02020503060305020303" pitchFamily="18" charset="0"/>
                <a:sym typeface="Wingdings" panose="05000000000000000000" pitchFamily="2" charset="2"/>
              </a:rPr>
              <a:t> We , Us, Me, I	</a:t>
            </a:r>
            <a:endParaRPr lang="en-US" sz="2400" dirty="0">
              <a:latin typeface="Bell MT" panose="02020503060305020303" pitchFamily="18" charset="0"/>
            </a:endParaRPr>
          </a:p>
        </p:txBody>
      </p:sp>
    </p:spTree>
    <p:extLst>
      <p:ext uri="{BB962C8B-B14F-4D97-AF65-F5344CB8AC3E}">
        <p14:creationId xmlns:p14="http://schemas.microsoft.com/office/powerpoint/2010/main" val="233545517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6335-031F-C32E-53D0-65EE37D89833}"/>
              </a:ext>
            </a:extLst>
          </p:cNvPr>
          <p:cNvSpPr>
            <a:spLocks noGrp="1"/>
          </p:cNvSpPr>
          <p:nvPr>
            <p:ph type="title"/>
          </p:nvPr>
        </p:nvSpPr>
        <p:spPr>
          <a:xfrm>
            <a:off x="1584251" y="126504"/>
            <a:ext cx="8857108" cy="1098286"/>
          </a:xfrm>
        </p:spPr>
        <p:txBody>
          <a:bodyPr/>
          <a:lstStyle/>
          <a:p>
            <a:r>
              <a:rPr lang="en-IN" sz="2800" b="1" u="sng" dirty="0">
                <a:solidFill>
                  <a:srgbClr val="7030A0"/>
                </a:solidFill>
                <a:latin typeface="Bell MT" panose="02020503060305020303" pitchFamily="18" charset="0"/>
              </a:rPr>
              <a:t>Corporate Ethics</a:t>
            </a:r>
            <a:r>
              <a:rPr lang="en-IN" dirty="0">
                <a:solidFill>
                  <a:srgbClr val="7030A0"/>
                </a:solidFill>
              </a:rPr>
              <a:t>	</a:t>
            </a:r>
          </a:p>
        </p:txBody>
      </p:sp>
      <p:sp>
        <p:nvSpPr>
          <p:cNvPr id="3" name="Content Placeholder 2">
            <a:extLst>
              <a:ext uri="{FF2B5EF4-FFF2-40B4-BE49-F238E27FC236}">
                <a16:creationId xmlns:a16="http://schemas.microsoft.com/office/drawing/2014/main" id="{874294A7-5F79-2914-BAB7-3A04F57F8B09}"/>
              </a:ext>
            </a:extLst>
          </p:cNvPr>
          <p:cNvSpPr>
            <a:spLocks noGrp="1"/>
          </p:cNvSpPr>
          <p:nvPr>
            <p:ph idx="1"/>
          </p:nvPr>
        </p:nvSpPr>
        <p:spPr/>
        <p:txBody>
          <a:bodyPr>
            <a:normAutofit lnSpcReduction="10000"/>
          </a:bodyPr>
          <a:lstStyle/>
          <a:p>
            <a:pPr>
              <a:buFont typeface="Wingdings" panose="05000000000000000000" pitchFamily="2" charset="2"/>
              <a:buChar char="q"/>
            </a:pPr>
            <a:r>
              <a:rPr lang="en-US" sz="2400" dirty="0">
                <a:latin typeface="Bodoni MT" panose="02070603080606020203" pitchFamily="18" charset="0"/>
              </a:rPr>
              <a:t>Yes! Unethical practices are a sad reality!</a:t>
            </a:r>
          </a:p>
          <a:p>
            <a:pPr>
              <a:buFont typeface="Wingdings" panose="05000000000000000000" pitchFamily="2" charset="2"/>
              <a:buChar char="q"/>
            </a:pPr>
            <a:r>
              <a:rPr lang="en-US" sz="2400" dirty="0">
                <a:latin typeface="Bodoni MT" panose="02070603080606020203" pitchFamily="18" charset="0"/>
              </a:rPr>
              <a:t>It's important to differentiate right from wrong.</a:t>
            </a:r>
          </a:p>
          <a:p>
            <a:pPr>
              <a:buFont typeface="Wingdings" panose="05000000000000000000" pitchFamily="2" charset="2"/>
              <a:buChar char="q"/>
            </a:pPr>
            <a:r>
              <a:rPr lang="en-US" sz="2400" dirty="0">
                <a:latin typeface="Bodoni MT" panose="02070603080606020203" pitchFamily="18" charset="0"/>
              </a:rPr>
              <a:t>Firms globally have Ethics Communities now.</a:t>
            </a:r>
          </a:p>
          <a:p>
            <a:pPr>
              <a:buFont typeface="Wingdings" panose="05000000000000000000" pitchFamily="2" charset="2"/>
              <a:buChar char="q"/>
            </a:pPr>
            <a:r>
              <a:rPr lang="en-US" sz="2400" dirty="0">
                <a:latin typeface="Bodoni MT" panose="02070603080606020203" pitchFamily="18" charset="0"/>
              </a:rPr>
              <a:t>There are NGO's dedicating to ensuring ethical practices.</a:t>
            </a:r>
          </a:p>
          <a:p>
            <a:pPr>
              <a:buFont typeface="Wingdings" panose="05000000000000000000" pitchFamily="2" charset="2"/>
              <a:buChar char="q"/>
            </a:pPr>
            <a:r>
              <a:rPr lang="en-US" sz="2400" dirty="0">
                <a:latin typeface="Bodoni MT" panose="02070603080606020203" pitchFamily="18" charset="0"/>
              </a:rPr>
              <a:t>Regulators keep a watch.</a:t>
            </a:r>
          </a:p>
          <a:p>
            <a:pPr>
              <a:buFont typeface="Wingdings" panose="05000000000000000000" pitchFamily="2" charset="2"/>
              <a:buChar char="q"/>
            </a:pPr>
            <a:endParaRPr lang="en-IN" sz="2400" dirty="0">
              <a:latin typeface="Bodoni MT" panose="02070603080606020203" pitchFamily="18" charset="0"/>
            </a:endParaRPr>
          </a:p>
          <a:p>
            <a:pPr marL="82296" indent="0">
              <a:buNone/>
            </a:pPr>
            <a:r>
              <a:rPr lang="en-US" sz="2800" b="1" u="sng" dirty="0">
                <a:solidFill>
                  <a:srgbClr val="7030A0"/>
                </a:solidFill>
                <a:effectLst>
                  <a:outerShdw blurRad="50000" dist="30000" dir="5400000" algn="tl" rotWithShape="0">
                    <a:srgbClr val="000000">
                      <a:alpha val="30000"/>
                    </a:srgbClr>
                  </a:outerShdw>
                </a:effectLst>
                <a:latin typeface="Bell MT" panose="02020503060305020303" pitchFamily="18" charset="0"/>
                <a:ea typeface="+mj-ea"/>
                <a:cs typeface="+mj-cs"/>
              </a:rPr>
              <a:t>Company Philosophy</a:t>
            </a:r>
          </a:p>
          <a:p>
            <a:pPr>
              <a:buFont typeface="Wingdings" panose="05000000000000000000" pitchFamily="2" charset="2"/>
              <a:buChar char="q"/>
            </a:pPr>
            <a:r>
              <a:rPr lang="en-US" sz="2400" dirty="0">
                <a:latin typeface="Bodoni MT" panose="02070603080606020203" pitchFamily="18" charset="0"/>
              </a:rPr>
              <a:t>Companies lay down their expected code of conduct.</a:t>
            </a:r>
          </a:p>
          <a:p>
            <a:pPr>
              <a:buFont typeface="Wingdings" panose="05000000000000000000" pitchFamily="2" charset="2"/>
              <a:buChar char="q"/>
            </a:pPr>
            <a:r>
              <a:rPr lang="en-US" sz="2400" dirty="0">
                <a:latin typeface="Bodoni MT" panose="02070603080606020203" pitchFamily="18" charset="0"/>
              </a:rPr>
              <a:t>Tatas-Integrity, Trust and Fair </a:t>
            </a:r>
          </a:p>
          <a:p>
            <a:pPr>
              <a:buFont typeface="Wingdings" panose="05000000000000000000" pitchFamily="2" charset="2"/>
              <a:buChar char="q"/>
            </a:pPr>
            <a:r>
              <a:rPr lang="en-US" sz="2400" dirty="0">
                <a:latin typeface="Bodoni MT" panose="02070603080606020203" pitchFamily="18" charset="0"/>
              </a:rPr>
              <a:t>Aditya Birla Group-Integrity, Commitment, Passion, Seamlessness and Speed.</a:t>
            </a:r>
          </a:p>
          <a:p>
            <a:pPr marL="82296" indent="0">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732356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5AFF-1F81-5D2F-A1B6-128025BCF5BF}"/>
              </a:ext>
            </a:extLst>
          </p:cNvPr>
          <p:cNvSpPr>
            <a:spLocks noGrp="1"/>
          </p:cNvSpPr>
          <p:nvPr>
            <p:ph type="title"/>
          </p:nvPr>
        </p:nvSpPr>
        <p:spPr>
          <a:xfrm>
            <a:off x="1440235" y="585750"/>
            <a:ext cx="8857108" cy="639040"/>
          </a:xfrm>
        </p:spPr>
        <p:txBody>
          <a:bodyPr>
            <a:normAutofit/>
          </a:bodyPr>
          <a:lstStyle/>
          <a:p>
            <a:r>
              <a:rPr lang="en-IN" sz="2800" b="1" dirty="0">
                <a:solidFill>
                  <a:srgbClr val="7030A0"/>
                </a:solidFill>
                <a:latin typeface="Bell MT" panose="02020503060305020303" pitchFamily="18" charset="0"/>
              </a:rPr>
              <a:t>   </a:t>
            </a:r>
            <a:r>
              <a:rPr lang="en-IN" sz="2800" b="1" u="sng" dirty="0">
                <a:solidFill>
                  <a:srgbClr val="7030A0"/>
                </a:solidFill>
                <a:latin typeface="Bell MT" panose="02020503060305020303" pitchFamily="18" charset="0"/>
              </a:rPr>
              <a:t>Individual Philosophy</a:t>
            </a:r>
          </a:p>
        </p:txBody>
      </p:sp>
      <p:sp>
        <p:nvSpPr>
          <p:cNvPr id="3" name="Content Placeholder 2">
            <a:extLst>
              <a:ext uri="{FF2B5EF4-FFF2-40B4-BE49-F238E27FC236}">
                <a16:creationId xmlns:a16="http://schemas.microsoft.com/office/drawing/2014/main" id="{5580EB00-DF65-CF36-8A41-E89DA515F815}"/>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Bell MT" panose="02020503060305020303" pitchFamily="18" charset="0"/>
              </a:rPr>
              <a:t>Respecting and committing to Company Philosophy.</a:t>
            </a:r>
          </a:p>
          <a:p>
            <a:pPr>
              <a:buFont typeface="Wingdings" panose="05000000000000000000" pitchFamily="2" charset="2"/>
              <a:buChar char="q"/>
            </a:pPr>
            <a:r>
              <a:rPr lang="en-US" sz="2400" dirty="0">
                <a:latin typeface="Bell MT" panose="02020503060305020303" pitchFamily="18" charset="0"/>
              </a:rPr>
              <a:t>One's own moral standard to be spelt out.</a:t>
            </a:r>
          </a:p>
          <a:p>
            <a:pPr marL="82296" indent="0">
              <a:buNone/>
            </a:pPr>
            <a:endParaRPr lang="en-IN" sz="2800" dirty="0"/>
          </a:p>
          <a:p>
            <a:pPr marL="82296" indent="0">
              <a:spcBef>
                <a:spcPct val="0"/>
              </a:spcBef>
              <a:buNone/>
            </a:pPr>
            <a:r>
              <a:rPr lang="en-US" sz="2800" b="1" u="sng" dirty="0">
                <a:solidFill>
                  <a:srgbClr val="7030A0"/>
                </a:solidFill>
                <a:effectLst>
                  <a:outerShdw blurRad="50000" dist="30000" dir="5400000" algn="tl" rotWithShape="0">
                    <a:srgbClr val="000000">
                      <a:alpha val="30000"/>
                    </a:srgbClr>
                  </a:outerShdw>
                </a:effectLst>
                <a:latin typeface="Bell MT" panose="02020503060305020303" pitchFamily="18" charset="0"/>
                <a:ea typeface="+mj-ea"/>
                <a:cs typeface="+mj-cs"/>
              </a:rPr>
              <a:t>Selling your soul to the Devil</a:t>
            </a:r>
            <a:endParaRPr lang="en-US" sz="2600" dirty="0">
              <a:latin typeface="Bell MT" panose="02020503060305020303" pitchFamily="18" charset="0"/>
            </a:endParaRPr>
          </a:p>
          <a:p>
            <a:pPr>
              <a:buFont typeface="Wingdings" panose="05000000000000000000" pitchFamily="2" charset="2"/>
              <a:buChar char="q"/>
            </a:pPr>
            <a:r>
              <a:rPr lang="en-US" sz="2400" dirty="0">
                <a:latin typeface="Bell MT" panose="02020503060305020303" pitchFamily="18" charset="0"/>
              </a:rPr>
              <a:t>THE Darker side is never without strings.</a:t>
            </a:r>
          </a:p>
          <a:p>
            <a:pPr>
              <a:buFont typeface="Wingdings" panose="05000000000000000000" pitchFamily="2" charset="2"/>
              <a:buChar char="q"/>
            </a:pPr>
            <a:r>
              <a:rPr lang="en-US" sz="2400" dirty="0">
                <a:latin typeface="Bell MT" panose="02020503060305020303" pitchFamily="18" charset="0"/>
              </a:rPr>
              <a:t>The Dagger of risk/chance of retribution always hangs over one's head's.</a:t>
            </a:r>
          </a:p>
          <a:p>
            <a:pPr>
              <a:buFont typeface="Wingdings" panose="05000000000000000000" pitchFamily="2" charset="2"/>
              <a:buChar char="q"/>
            </a:pPr>
            <a:r>
              <a:rPr lang="en-US" sz="2400" dirty="0">
                <a:latin typeface="Bell MT" panose="02020503060305020303" pitchFamily="18" charset="0"/>
              </a:rPr>
              <a:t>There is always payback which is not a price worth paying.</a:t>
            </a:r>
          </a:p>
          <a:p>
            <a:pPr marL="82296" indent="0">
              <a:buNone/>
            </a:pPr>
            <a:endParaRPr lang="en-US" dirty="0"/>
          </a:p>
          <a:p>
            <a:pPr marL="82296" indent="0">
              <a:buNone/>
            </a:pPr>
            <a:endParaRPr lang="en-IN" dirty="0"/>
          </a:p>
          <a:p>
            <a:pPr marL="82296" indent="0">
              <a:buNone/>
            </a:pPr>
            <a:endParaRPr lang="en-IN" dirty="0"/>
          </a:p>
        </p:txBody>
      </p:sp>
    </p:spTree>
    <p:extLst>
      <p:ext uri="{BB962C8B-B14F-4D97-AF65-F5344CB8AC3E}">
        <p14:creationId xmlns:p14="http://schemas.microsoft.com/office/powerpoint/2010/main" val="171921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3F5A-CF3D-F375-54AE-78337EF7AA05}"/>
              </a:ext>
            </a:extLst>
          </p:cNvPr>
          <p:cNvSpPr>
            <a:spLocks noGrp="1"/>
          </p:cNvSpPr>
          <p:nvPr>
            <p:ph type="title"/>
          </p:nvPr>
        </p:nvSpPr>
        <p:spPr>
          <a:xfrm>
            <a:off x="1695812" y="201549"/>
            <a:ext cx="8857108" cy="1098286"/>
          </a:xfrm>
        </p:spPr>
        <p:txBody>
          <a:bodyPr>
            <a:normAutofit/>
          </a:bodyPr>
          <a:lstStyle/>
          <a:p>
            <a:r>
              <a:rPr lang="en-US" sz="2800" b="1" u="sng" dirty="0">
                <a:solidFill>
                  <a:srgbClr val="7030A0"/>
                </a:solidFill>
                <a:latin typeface="Bell MT" panose="02020503060305020303" pitchFamily="18" charset="0"/>
              </a:rPr>
              <a:t>How to Battle the Devil?</a:t>
            </a:r>
            <a:endParaRPr lang="en-IN" sz="2800" b="1" u="sng" dirty="0">
              <a:solidFill>
                <a:srgbClr val="7030A0"/>
              </a:solidFill>
              <a:latin typeface="Bell MT" panose="02020503060305020303" pitchFamily="18" charset="0"/>
            </a:endParaRPr>
          </a:p>
        </p:txBody>
      </p:sp>
      <p:sp>
        <p:nvSpPr>
          <p:cNvPr id="3" name="Content Placeholder 2">
            <a:extLst>
              <a:ext uri="{FF2B5EF4-FFF2-40B4-BE49-F238E27FC236}">
                <a16:creationId xmlns:a16="http://schemas.microsoft.com/office/drawing/2014/main" id="{AF73B67A-E3AF-CE54-ED74-D85784C25873}"/>
              </a:ext>
            </a:extLst>
          </p:cNvPr>
          <p:cNvSpPr>
            <a:spLocks noGrp="1"/>
          </p:cNvSpPr>
          <p:nvPr>
            <p:ph idx="1"/>
          </p:nvPr>
        </p:nvSpPr>
        <p:spPr>
          <a:xfrm>
            <a:off x="1695812" y="1422337"/>
            <a:ext cx="8857108" cy="4612799"/>
          </a:xfrm>
        </p:spPr>
        <p:txBody>
          <a:bodyPr>
            <a:normAutofit/>
          </a:bodyPr>
          <a:lstStyle/>
          <a:p>
            <a:pPr>
              <a:buFont typeface="Wingdings" panose="05000000000000000000" pitchFamily="2" charset="2"/>
              <a:buChar char="q"/>
            </a:pPr>
            <a:r>
              <a:rPr lang="en-US" sz="2400" dirty="0">
                <a:latin typeface="Bell MT" panose="02020503060305020303" pitchFamily="18" charset="0"/>
              </a:rPr>
              <a:t>Start saying No early.</a:t>
            </a:r>
          </a:p>
          <a:p>
            <a:pPr>
              <a:buFont typeface="Wingdings" panose="05000000000000000000" pitchFamily="2" charset="2"/>
              <a:buChar char="q"/>
            </a:pPr>
            <a:r>
              <a:rPr lang="en-US" sz="2400" dirty="0">
                <a:latin typeface="Bell MT" panose="02020503060305020303" pitchFamily="18" charset="0"/>
              </a:rPr>
              <a:t>Establish your integrity as Non-Negotiable.</a:t>
            </a:r>
          </a:p>
          <a:p>
            <a:pPr>
              <a:buFont typeface="Wingdings" panose="05000000000000000000" pitchFamily="2" charset="2"/>
              <a:buChar char="q"/>
            </a:pPr>
            <a:r>
              <a:rPr lang="en-US" sz="2400" dirty="0">
                <a:latin typeface="Bell MT" panose="02020503060305020303" pitchFamily="18" charset="0"/>
              </a:rPr>
              <a:t>Look out for  Devils agent(the sly Tempters)</a:t>
            </a:r>
          </a:p>
          <a:p>
            <a:pPr>
              <a:buFont typeface="Wingdings" panose="05000000000000000000" pitchFamily="2" charset="2"/>
              <a:buChar char="q"/>
            </a:pPr>
            <a:r>
              <a:rPr lang="en-US" sz="2400" dirty="0">
                <a:latin typeface="Bell MT" panose="02020503060305020303" pitchFamily="18" charset="0"/>
              </a:rPr>
              <a:t>Don't be afraid to be different from erring mob</a:t>
            </a:r>
          </a:p>
          <a:p>
            <a:pPr>
              <a:buFont typeface="Wingdings" panose="05000000000000000000" pitchFamily="2" charset="2"/>
              <a:buChar char="q"/>
            </a:pPr>
            <a:r>
              <a:rPr lang="en-US" sz="2400" dirty="0">
                <a:latin typeface="Bell MT" panose="02020503060305020303" pitchFamily="18" charset="0"/>
              </a:rPr>
              <a:t>Think clearly and don't let pressure intimidate.</a:t>
            </a:r>
          </a:p>
          <a:p>
            <a:pPr>
              <a:buFont typeface="Wingdings" panose="05000000000000000000" pitchFamily="2" charset="2"/>
              <a:buChar char="q"/>
            </a:pPr>
            <a:r>
              <a:rPr lang="en-US" sz="2400" dirty="0">
                <a:latin typeface="Bell MT" panose="02020503060305020303" pitchFamily="18" charset="0"/>
              </a:rPr>
              <a:t>Take your time and don't be rushed.</a:t>
            </a:r>
          </a:p>
          <a:p>
            <a:pPr>
              <a:buFont typeface="Wingdings" panose="05000000000000000000" pitchFamily="2" charset="2"/>
              <a:buChar char="q"/>
            </a:pPr>
            <a:r>
              <a:rPr lang="en-US" sz="2400" dirty="0">
                <a:latin typeface="Bell MT" panose="02020503060305020303" pitchFamily="18" charset="0"/>
              </a:rPr>
              <a:t>open and fair communication is very important.</a:t>
            </a:r>
          </a:p>
          <a:p>
            <a:pPr>
              <a:buFont typeface="Wingdings" panose="05000000000000000000" pitchFamily="2" charset="2"/>
              <a:buChar char="q"/>
            </a:pPr>
            <a:r>
              <a:rPr lang="en-US" sz="2400" dirty="0">
                <a:latin typeface="Bell MT" panose="02020503060305020303" pitchFamily="18" charset="0"/>
              </a:rPr>
              <a:t>when in doubt clarify than shy away for fear of being seen as uninformed</a:t>
            </a:r>
            <a:r>
              <a:rPr lang="en-US" sz="2400" dirty="0"/>
              <a:t>.</a:t>
            </a:r>
            <a:endParaRPr lang="en-IN" sz="2400" dirty="0"/>
          </a:p>
        </p:txBody>
      </p:sp>
    </p:spTree>
    <p:extLst>
      <p:ext uri="{BB962C8B-B14F-4D97-AF65-F5344CB8AC3E}">
        <p14:creationId xmlns:p14="http://schemas.microsoft.com/office/powerpoint/2010/main" val="107271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FA65E-D3B9-048A-1E5E-D11987CBE906}"/>
              </a:ext>
            </a:extLst>
          </p:cNvPr>
          <p:cNvSpPr>
            <a:spLocks noGrp="1"/>
          </p:cNvSpPr>
          <p:nvPr>
            <p:ph idx="1"/>
          </p:nvPr>
        </p:nvSpPr>
        <p:spPr>
          <a:xfrm>
            <a:off x="1656259" y="356126"/>
            <a:ext cx="8857108" cy="5877459"/>
          </a:xfrm>
        </p:spPr>
        <p:txBody>
          <a:bodyPr>
            <a:normAutofit/>
          </a:bodyPr>
          <a:lstStyle/>
          <a:p>
            <a:pPr marL="82296" indent="0">
              <a:buNone/>
            </a:pPr>
            <a:endParaRPr lang="en-US" sz="2400" dirty="0">
              <a:latin typeface="Bell MT" panose="02020503060305020303" pitchFamily="18" charset="0"/>
            </a:endParaRPr>
          </a:p>
          <a:p>
            <a:pPr>
              <a:buFont typeface="Wingdings" panose="05000000000000000000" pitchFamily="2" charset="2"/>
              <a:buChar char="q"/>
            </a:pPr>
            <a:r>
              <a:rPr lang="en-US" sz="2400" dirty="0">
                <a:latin typeface="Bell MT" panose="02020503060305020303" pitchFamily="18" charset="0"/>
              </a:rPr>
              <a:t>United we stand.</a:t>
            </a:r>
          </a:p>
          <a:p>
            <a:pPr>
              <a:buFont typeface="Wingdings" panose="05000000000000000000" pitchFamily="2" charset="2"/>
              <a:buChar char="q"/>
            </a:pPr>
            <a:r>
              <a:rPr lang="en-US" sz="2400" dirty="0">
                <a:latin typeface="Bell MT" panose="02020503060305020303" pitchFamily="18" charset="0"/>
              </a:rPr>
              <a:t>Find internal role models.</a:t>
            </a:r>
          </a:p>
          <a:p>
            <a:pPr>
              <a:buFont typeface="Wingdings" panose="05000000000000000000" pitchFamily="2" charset="2"/>
              <a:buChar char="q"/>
            </a:pPr>
            <a:r>
              <a:rPr lang="en-US" sz="2400" dirty="0">
                <a:latin typeface="Bell MT" panose="02020503060305020303" pitchFamily="18" charset="0"/>
              </a:rPr>
              <a:t>Never accept that "unethical" is only option in a situation.</a:t>
            </a:r>
          </a:p>
          <a:p>
            <a:pPr>
              <a:buFont typeface="Wingdings" panose="05000000000000000000" pitchFamily="2" charset="2"/>
              <a:buChar char="q"/>
            </a:pPr>
            <a:r>
              <a:rPr lang="en-US" sz="2400" dirty="0">
                <a:latin typeface="Bell MT" panose="02020503060305020303" pitchFamily="18" charset="0"/>
              </a:rPr>
              <a:t>Where there is a will, there is ethical way.</a:t>
            </a:r>
          </a:p>
          <a:p>
            <a:pPr>
              <a:buFont typeface="Wingdings" panose="05000000000000000000" pitchFamily="2" charset="2"/>
              <a:buChar char="q"/>
            </a:pPr>
            <a:r>
              <a:rPr lang="en-US" sz="2400" dirty="0">
                <a:latin typeface="Bell MT" panose="02020503060305020303" pitchFamily="18" charset="0"/>
              </a:rPr>
              <a:t>Ask the instigator to take the responsibility.</a:t>
            </a:r>
          </a:p>
          <a:p>
            <a:pPr>
              <a:buFont typeface="Wingdings" panose="05000000000000000000" pitchFamily="2" charset="2"/>
              <a:buChar char="q"/>
            </a:pPr>
            <a:r>
              <a:rPr lang="en-US" sz="2400" dirty="0">
                <a:latin typeface="Bell MT" panose="02020503060305020303" pitchFamily="18" charset="0"/>
              </a:rPr>
              <a:t>Create a transparent chain of process.</a:t>
            </a:r>
          </a:p>
          <a:p>
            <a:pPr>
              <a:buFont typeface="Wingdings" panose="05000000000000000000" pitchFamily="2" charset="2"/>
              <a:buChar char="q"/>
            </a:pPr>
            <a:r>
              <a:rPr lang="en-US" sz="2400" dirty="0">
                <a:latin typeface="Bell MT" panose="02020503060305020303" pitchFamily="18" charset="0"/>
              </a:rPr>
              <a:t>Have the guts to escalate.</a:t>
            </a:r>
          </a:p>
          <a:p>
            <a:pPr>
              <a:buFont typeface="Wingdings" panose="05000000000000000000" pitchFamily="2" charset="2"/>
              <a:buChar char="q"/>
            </a:pPr>
            <a:r>
              <a:rPr lang="en-US" sz="2400" dirty="0">
                <a:latin typeface="Bell MT" panose="02020503060305020303" pitchFamily="18" charset="0"/>
              </a:rPr>
              <a:t>Right and wrong should not be mixed with personal associations.</a:t>
            </a:r>
          </a:p>
          <a:p>
            <a:pPr>
              <a:buFont typeface="Wingdings" panose="05000000000000000000" pitchFamily="2" charset="2"/>
              <a:buChar char="q"/>
            </a:pPr>
            <a:r>
              <a:rPr lang="en-US" sz="2400" dirty="0">
                <a:latin typeface="Bell MT" panose="02020503060305020303" pitchFamily="18" charset="0"/>
              </a:rPr>
              <a:t>Applaud whistle blowers.</a:t>
            </a:r>
          </a:p>
          <a:p>
            <a:pPr>
              <a:buFont typeface="Wingdings" panose="05000000000000000000" pitchFamily="2" charset="2"/>
              <a:buChar char="q"/>
            </a:pPr>
            <a:r>
              <a:rPr lang="en-US" sz="2400" dirty="0">
                <a:latin typeface="Bell MT" panose="02020503060305020303" pitchFamily="18" charset="0"/>
              </a:rPr>
              <a:t>Make integrity as much a discussion point as profitability.</a:t>
            </a:r>
          </a:p>
          <a:p>
            <a:pPr marL="82296" indent="0">
              <a:buNone/>
            </a:pPr>
            <a:endParaRPr lang="en-US" dirty="0"/>
          </a:p>
        </p:txBody>
      </p:sp>
    </p:spTree>
    <p:extLst>
      <p:ext uri="{BB962C8B-B14F-4D97-AF65-F5344CB8AC3E}">
        <p14:creationId xmlns:p14="http://schemas.microsoft.com/office/powerpoint/2010/main" val="49694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3" y="2533758"/>
            <a:ext cx="8942168" cy="1167477"/>
          </a:xfrm>
        </p:spPr>
        <p:txBody>
          <a:bodyPr/>
          <a:lstStyle/>
          <a:p>
            <a:pPr algn="ctr"/>
            <a:r>
              <a:rPr lang="en-IN" b="1" dirty="0">
                <a:latin typeface="Bell MT" pitchFamily="18" charset="0"/>
              </a:rPr>
              <a:t>WE LOUNGE</a:t>
            </a:r>
          </a:p>
        </p:txBody>
      </p:sp>
    </p:spTree>
    <p:extLst>
      <p:ext uri="{BB962C8B-B14F-4D97-AF65-F5344CB8AC3E}">
        <p14:creationId xmlns:p14="http://schemas.microsoft.com/office/powerpoint/2010/main" val="510065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02" y="2602946"/>
            <a:ext cx="8857108" cy="1098286"/>
          </a:xfrm>
        </p:spPr>
        <p:txBody>
          <a:bodyPr>
            <a:normAutofit fontScale="90000"/>
          </a:bodyPr>
          <a:lstStyle/>
          <a:p>
            <a:pPr algn="ctr"/>
            <a:r>
              <a:rPr lang="en-IN" sz="4400" b="1" u="sng" dirty="0">
                <a:latin typeface="Bell MT" pitchFamily="18" charset="0"/>
              </a:rPr>
              <a:t>Mr. Sarang Panchal</a:t>
            </a:r>
            <a:br>
              <a:rPr lang="en-IN" sz="4400" b="1" dirty="0">
                <a:latin typeface="Bell MT" pitchFamily="18" charset="0"/>
              </a:rPr>
            </a:br>
            <a:r>
              <a:rPr lang="en-IN" sz="3100" dirty="0">
                <a:latin typeface="Bell MT" pitchFamily="18" charset="0"/>
              </a:rPr>
              <a:t>CEO at MRSS India</a:t>
            </a:r>
          </a:p>
        </p:txBody>
      </p:sp>
    </p:spTree>
    <p:extLst>
      <p:ext uri="{BB962C8B-B14F-4D97-AF65-F5344CB8AC3E}">
        <p14:creationId xmlns:p14="http://schemas.microsoft.com/office/powerpoint/2010/main" val="3672857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1DC56-150D-7BC1-4621-EA72F30F7A66}"/>
              </a:ext>
            </a:extLst>
          </p:cNvPr>
          <p:cNvSpPr>
            <a:spLocks noGrp="1"/>
          </p:cNvSpPr>
          <p:nvPr>
            <p:ph idx="1"/>
          </p:nvPr>
        </p:nvSpPr>
        <p:spPr>
          <a:xfrm>
            <a:off x="1695812" y="630560"/>
            <a:ext cx="8857108" cy="5373403"/>
          </a:xfrm>
        </p:spPr>
        <p:txBody>
          <a:bodyPr>
            <a:noAutofit/>
          </a:bodyPr>
          <a:lstStyle/>
          <a:p>
            <a:pPr marL="82296" indent="0">
              <a:buNone/>
            </a:pPr>
            <a:r>
              <a:rPr lang="en-US" sz="2000" dirty="0">
                <a:latin typeface="Bell MT" panose="02020503060305020303" pitchFamily="18" charset="0"/>
              </a:rPr>
              <a:t>Sarang Panchal comes with over two decades of Market Research experience. He started his career with Procter &amp; Gamble as a Research Executive and then moved on to the researcher's side with MRA's as Research Manager. Subsequently ,he assumed partnership at MRAS Burke between 1987-1989, from where he joined Dun &amp; Bradstreet as Executive Director in 1995.</a:t>
            </a:r>
          </a:p>
          <a:p>
            <a:pPr marL="82296" indent="0">
              <a:buNone/>
            </a:pPr>
            <a:endParaRPr lang="en-US" sz="2000" dirty="0">
              <a:latin typeface="Bell MT" panose="02020503060305020303" pitchFamily="18" charset="0"/>
            </a:endParaRPr>
          </a:p>
          <a:p>
            <a:pPr marL="82296" indent="0">
              <a:buNone/>
            </a:pPr>
            <a:r>
              <a:rPr lang="en-US" sz="2000" dirty="0">
                <a:latin typeface="Bell MT" panose="02020503060305020303" pitchFamily="18" charset="0"/>
              </a:rPr>
              <a:t>He spent two years in Dun &amp; Bradstreet Sarang joined AC Nielson in 1997 as Executive Director, Where his profile included Simulated Test Marketing/Forecasting, Brand/Advertising Tracking, Syndicated Research, Customer Satisfaction, Multi-Country/International and Qualitative Research After being an Executive Director for over a Decade, he then was appointed Managing Director of the Nielsen Company, Asia Pacific of Customized Division.</a:t>
            </a:r>
          </a:p>
          <a:p>
            <a:pPr marL="82296" indent="0">
              <a:buNone/>
            </a:pPr>
            <a:endParaRPr lang="en-US" sz="2000" dirty="0">
              <a:latin typeface="Bell MT" panose="02020503060305020303" pitchFamily="18" charset="0"/>
            </a:endParaRPr>
          </a:p>
          <a:p>
            <a:pPr marL="82296" indent="0">
              <a:buNone/>
            </a:pPr>
            <a:r>
              <a:rPr lang="en-US" sz="2000" dirty="0">
                <a:latin typeface="Bell MT" panose="02020503060305020303" pitchFamily="18" charset="0"/>
              </a:rPr>
              <a:t>From 2008 till 2013, he invested in multiple businesses that included alternative construction, strategy, consulting and ecommerce. He is now an investor and CEO of MRSS India, the research agency that offers full service with special focus on digital research.</a:t>
            </a:r>
          </a:p>
          <a:p>
            <a:pPr marL="82296" indent="0">
              <a:buNone/>
            </a:pPr>
            <a:endParaRPr lang="en-IN" sz="2000" dirty="0">
              <a:latin typeface="Bell MT" panose="02020503060305020303" pitchFamily="18" charset="0"/>
            </a:endParaRPr>
          </a:p>
        </p:txBody>
      </p:sp>
    </p:spTree>
    <p:extLst>
      <p:ext uri="{BB962C8B-B14F-4D97-AF65-F5344CB8AC3E}">
        <p14:creationId xmlns:p14="http://schemas.microsoft.com/office/powerpoint/2010/main" val="15421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85" y="2395375"/>
            <a:ext cx="9721216" cy="1314629"/>
          </a:xfrm>
        </p:spPr>
        <p:txBody>
          <a:bodyPr/>
          <a:lstStyle/>
          <a:p>
            <a:pPr algn="ctr"/>
            <a:r>
              <a:rPr lang="en-IN" b="1" dirty="0">
                <a:latin typeface="Bell MT" pitchFamily="18" charset="0"/>
              </a:rPr>
              <a:t>   1. </a:t>
            </a:r>
            <a:r>
              <a:rPr lang="en-IN" b="1" u="sng" dirty="0">
                <a:latin typeface="Bell MT" pitchFamily="18" charset="0"/>
              </a:rPr>
              <a:t>Fundamentals of Meditation</a:t>
            </a:r>
          </a:p>
        </p:txBody>
      </p:sp>
    </p:spTree>
    <p:extLst>
      <p:ext uri="{BB962C8B-B14F-4D97-AF65-F5344CB8AC3E}">
        <p14:creationId xmlns:p14="http://schemas.microsoft.com/office/powerpoint/2010/main" val="11701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6372-DAE4-EC1B-14B4-6891D7CCD1CF}"/>
              </a:ext>
            </a:extLst>
          </p:cNvPr>
          <p:cNvSpPr>
            <a:spLocks noGrp="1"/>
          </p:cNvSpPr>
          <p:nvPr>
            <p:ph type="title"/>
          </p:nvPr>
        </p:nvSpPr>
        <p:spPr>
          <a:xfrm>
            <a:off x="1440235" y="263894"/>
            <a:ext cx="9937104" cy="582690"/>
          </a:xfrm>
        </p:spPr>
        <p:txBody>
          <a:bodyPr>
            <a:noAutofit/>
          </a:bodyPr>
          <a:lstStyle/>
          <a:p>
            <a:r>
              <a:rPr lang="en-IN" sz="3600" b="1" u="sng" dirty="0">
                <a:solidFill>
                  <a:srgbClr val="7030A0"/>
                </a:solidFill>
                <a:latin typeface="Bell MT" pitchFamily="18" charset="0"/>
              </a:rPr>
              <a:t>Professional  Journey of Mr. Sarang Panchal</a:t>
            </a:r>
          </a:p>
        </p:txBody>
      </p:sp>
      <p:sp>
        <p:nvSpPr>
          <p:cNvPr id="3" name="Content Placeholder 2">
            <a:extLst>
              <a:ext uri="{FF2B5EF4-FFF2-40B4-BE49-F238E27FC236}">
                <a16:creationId xmlns:a16="http://schemas.microsoft.com/office/drawing/2014/main" id="{D985E845-7817-ED2C-44AA-18A792F50418}"/>
              </a:ext>
            </a:extLst>
          </p:cNvPr>
          <p:cNvSpPr>
            <a:spLocks noGrp="1"/>
          </p:cNvSpPr>
          <p:nvPr>
            <p:ph idx="1"/>
          </p:nvPr>
        </p:nvSpPr>
        <p:spPr>
          <a:xfrm>
            <a:off x="1440235" y="1391164"/>
            <a:ext cx="9112685" cy="4612799"/>
          </a:xfrm>
        </p:spPr>
        <p:txBody>
          <a:bodyPr>
            <a:normAutofit fontScale="70000" lnSpcReduction="20000"/>
          </a:bodyPr>
          <a:lstStyle/>
          <a:p>
            <a:pPr>
              <a:buFont typeface="Wingdings" panose="05000000000000000000" pitchFamily="2" charset="2"/>
              <a:buChar char="q"/>
            </a:pPr>
            <a:r>
              <a:rPr lang="en-US" sz="3400" dirty="0">
                <a:latin typeface="Bell MT" panose="02020503060305020303" pitchFamily="18" charset="0"/>
              </a:rPr>
              <a:t>I began with some thoughts of becoming CA. I was in Sydenham College. Unplanned did MBA in marketing research. Did summer training in Procter &amp; Gamble.</a:t>
            </a:r>
          </a:p>
          <a:p>
            <a:pPr>
              <a:buFont typeface="Wingdings" panose="05000000000000000000" pitchFamily="2" charset="2"/>
              <a:buChar char="q"/>
            </a:pPr>
            <a:r>
              <a:rPr lang="en-US" sz="3400" dirty="0">
                <a:latin typeface="Bell MT" panose="02020503060305020303" pitchFamily="18" charset="0"/>
              </a:rPr>
              <a:t>After doing summer training decided to make career in Marketing.</a:t>
            </a:r>
          </a:p>
          <a:p>
            <a:pPr>
              <a:buFont typeface="Wingdings" panose="05000000000000000000" pitchFamily="2" charset="2"/>
              <a:buChar char="q"/>
            </a:pPr>
            <a:r>
              <a:rPr lang="en-US" sz="3400" dirty="0">
                <a:latin typeface="Bell MT" panose="02020503060305020303" pitchFamily="18" charset="0"/>
              </a:rPr>
              <a:t>HE also dipped his hand in Sarang Panchal Consulting.</a:t>
            </a:r>
          </a:p>
          <a:p>
            <a:pPr marL="82296" indent="0">
              <a:buNone/>
            </a:pPr>
            <a:endParaRPr lang="en-US" sz="3300" b="1" u="sng" dirty="0">
              <a:solidFill>
                <a:srgbClr val="7030A0"/>
              </a:solidFill>
              <a:effectLst>
                <a:outerShdw blurRad="50000" dist="30000" dir="5400000" algn="tl" rotWithShape="0">
                  <a:srgbClr val="000000">
                    <a:alpha val="30000"/>
                  </a:srgbClr>
                </a:outerShdw>
              </a:effectLst>
              <a:latin typeface="Bell MT" panose="02020503060305020303" pitchFamily="18" charset="0"/>
              <a:ea typeface="+mj-ea"/>
              <a:cs typeface="+mj-cs"/>
            </a:endParaRPr>
          </a:p>
          <a:p>
            <a:pPr marL="82296" indent="0">
              <a:buNone/>
            </a:pPr>
            <a:r>
              <a:rPr lang="en-US" sz="3300" b="1" u="sng" dirty="0">
                <a:solidFill>
                  <a:srgbClr val="7030A0"/>
                </a:solidFill>
                <a:effectLst>
                  <a:outerShdw blurRad="50000" dist="30000" dir="5400000" algn="tl" rotWithShape="0">
                    <a:srgbClr val="000000">
                      <a:alpha val="30000"/>
                    </a:srgbClr>
                  </a:outerShdw>
                </a:effectLst>
                <a:latin typeface="Bell MT" panose="02020503060305020303" pitchFamily="18" charset="0"/>
                <a:ea typeface="+mj-ea"/>
                <a:cs typeface="+mj-cs"/>
              </a:rPr>
              <a:t>About Market Research Industry from Mr. Sarang Panchal</a:t>
            </a:r>
          </a:p>
          <a:p>
            <a:pPr marL="82296" indent="0">
              <a:buNone/>
            </a:pPr>
            <a:endParaRPr lang="en-US" sz="3300" b="1" u="sng" dirty="0">
              <a:solidFill>
                <a:srgbClr val="7030A0"/>
              </a:solidFill>
              <a:effectLst>
                <a:outerShdw blurRad="50000" dist="30000" dir="5400000" algn="tl" rotWithShape="0">
                  <a:srgbClr val="000000">
                    <a:alpha val="30000"/>
                  </a:srgbClr>
                </a:outerShdw>
              </a:effectLst>
              <a:latin typeface="Bell MT" panose="02020503060305020303" pitchFamily="18" charset="0"/>
              <a:ea typeface="+mj-ea"/>
              <a:cs typeface="+mj-cs"/>
            </a:endParaRPr>
          </a:p>
          <a:p>
            <a:pPr>
              <a:buFont typeface="Wingdings" panose="05000000000000000000" pitchFamily="2" charset="2"/>
              <a:buChar char="q"/>
            </a:pPr>
            <a:r>
              <a:rPr lang="en-US" dirty="0">
                <a:latin typeface="Bell MT" panose="02020503060305020303" pitchFamily="18" charset="0"/>
              </a:rPr>
              <a:t>They are very small about 2000-2500 Crore Rupees. We could not manage enough values over the years. But research industry is going to change in current years.</a:t>
            </a:r>
          </a:p>
          <a:p>
            <a:pPr>
              <a:buFont typeface="Wingdings" panose="05000000000000000000" pitchFamily="2" charset="2"/>
              <a:buChar char="q"/>
            </a:pPr>
            <a:r>
              <a:rPr lang="en-US" dirty="0">
                <a:latin typeface="Bell MT" panose="02020503060305020303" pitchFamily="18" charset="0"/>
              </a:rPr>
              <a:t>There will be data collection, data analytics and data analysis. Over the next decade there will be lot of changes in market research. With Jio coming into picture lot of things will change.</a:t>
            </a:r>
          </a:p>
          <a:p>
            <a:endParaRPr lang="en-IN" dirty="0"/>
          </a:p>
        </p:txBody>
      </p:sp>
    </p:spTree>
    <p:extLst>
      <p:ext uri="{BB962C8B-B14F-4D97-AF65-F5344CB8AC3E}">
        <p14:creationId xmlns:p14="http://schemas.microsoft.com/office/powerpoint/2010/main" val="3209819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7822" y="2464564"/>
            <a:ext cx="8857108" cy="1098286"/>
          </a:xfrm>
        </p:spPr>
        <p:txBody>
          <a:bodyPr>
            <a:normAutofit fontScale="90000"/>
          </a:bodyPr>
          <a:lstStyle/>
          <a:p>
            <a:pPr algn="ctr"/>
            <a:r>
              <a:rPr lang="en-IN" sz="4900" b="1" u="sng" dirty="0">
                <a:latin typeface="Bell MT" pitchFamily="18" charset="0"/>
              </a:rPr>
              <a:t>Mr. Apurva Sircar</a:t>
            </a:r>
            <a:br>
              <a:rPr lang="en-IN" dirty="0"/>
            </a:br>
            <a:r>
              <a:rPr lang="en-US" sz="3100" dirty="0">
                <a:latin typeface="Bell MT" pitchFamily="18" charset="0"/>
              </a:rPr>
              <a:t>Marketing VP at IDBI Federal Life Insurance</a:t>
            </a:r>
            <a:endParaRPr lang="en-IN" sz="3100" dirty="0">
              <a:latin typeface="Bell MT" pitchFamily="18" charset="0"/>
            </a:endParaRPr>
          </a:p>
        </p:txBody>
      </p:sp>
    </p:spTree>
    <p:extLst>
      <p:ext uri="{BB962C8B-B14F-4D97-AF65-F5344CB8AC3E}">
        <p14:creationId xmlns:p14="http://schemas.microsoft.com/office/powerpoint/2010/main" val="3160833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2" y="219279"/>
            <a:ext cx="9235099" cy="1111728"/>
          </a:xfrm>
        </p:spPr>
        <p:txBody>
          <a:bodyPr>
            <a:normAutofit/>
          </a:bodyPr>
          <a:lstStyle/>
          <a:p>
            <a:pPr algn="ctr"/>
            <a:r>
              <a:rPr lang="en-IN" sz="3200" b="1" u="sng" dirty="0">
                <a:solidFill>
                  <a:srgbClr val="7030A0"/>
                </a:solidFill>
                <a:latin typeface="Bell MT" pitchFamily="18" charset="0"/>
              </a:rPr>
              <a:t>About Mr. Apurva Sircar</a:t>
            </a:r>
          </a:p>
        </p:txBody>
      </p:sp>
      <p:sp>
        <p:nvSpPr>
          <p:cNvPr id="3" name="Content Placeholder 2"/>
          <p:cNvSpPr>
            <a:spLocks noGrp="1"/>
          </p:cNvSpPr>
          <p:nvPr>
            <p:ph idx="1"/>
          </p:nvPr>
        </p:nvSpPr>
        <p:spPr>
          <a:xfrm>
            <a:off x="1224212" y="1566664"/>
            <a:ext cx="8928992" cy="4715644"/>
          </a:xfrm>
        </p:spPr>
        <p:txBody>
          <a:bodyPr>
            <a:normAutofit/>
          </a:bodyPr>
          <a:lstStyle/>
          <a:p>
            <a:pPr algn="just">
              <a:buClr>
                <a:schemeClr val="tx2"/>
              </a:buClr>
              <a:buFont typeface="Wingdings" panose="05000000000000000000" pitchFamily="2" charset="2"/>
              <a:buChar char="q"/>
            </a:pPr>
            <a:r>
              <a:rPr lang="en-US" sz="2000" dirty="0">
                <a:latin typeface="Bell MT" pitchFamily="18" charset="0"/>
              </a:rPr>
              <a:t>Mr. Apurva comes with extensive experience of how to make brands more relevant and attractive to consumers, by using faculties of both the left brain and right brain.</a:t>
            </a:r>
          </a:p>
          <a:p>
            <a:pPr algn="just">
              <a:buClr>
                <a:schemeClr val="tx2"/>
              </a:buClr>
              <a:buFont typeface="Wingdings" panose="05000000000000000000" pitchFamily="2" charset="2"/>
              <a:buChar char="q"/>
            </a:pPr>
            <a:r>
              <a:rPr lang="en-US" sz="2000" dirty="0">
                <a:latin typeface="Bell MT" pitchFamily="18" charset="0"/>
              </a:rPr>
              <a:t>Mr. Apurva has demonstrated ability at leading and managing the marketing function in diverse industries, across durables, FMCG, frequent use of financial service and long term financial services.</a:t>
            </a:r>
          </a:p>
          <a:p>
            <a:pPr algn="just">
              <a:buClr>
                <a:schemeClr val="tx2"/>
              </a:buClr>
              <a:buFont typeface="Wingdings" panose="05000000000000000000" pitchFamily="2" charset="2"/>
              <a:buChar char="q"/>
            </a:pPr>
            <a:r>
              <a:rPr lang="en-US" sz="2000" dirty="0">
                <a:latin typeface="Bell MT" pitchFamily="18" charset="0"/>
              </a:rPr>
              <a:t>Mr. Apurva has a passion for inculcating and maintaining positive environment around him.</a:t>
            </a:r>
          </a:p>
        </p:txBody>
      </p:sp>
    </p:spTree>
    <p:extLst>
      <p:ext uri="{BB962C8B-B14F-4D97-AF65-F5344CB8AC3E}">
        <p14:creationId xmlns:p14="http://schemas.microsoft.com/office/powerpoint/2010/main" val="1700026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211" y="126504"/>
            <a:ext cx="9320157" cy="720080"/>
          </a:xfrm>
        </p:spPr>
        <p:txBody>
          <a:bodyPr>
            <a:noAutofit/>
          </a:bodyPr>
          <a:lstStyle/>
          <a:p>
            <a:pPr algn="ctr"/>
            <a:r>
              <a:rPr lang="en-IN" sz="3200" b="1" u="sng" dirty="0">
                <a:solidFill>
                  <a:srgbClr val="7030A0"/>
                </a:solidFill>
                <a:latin typeface="Bell MT" pitchFamily="18" charset="0"/>
              </a:rPr>
              <a:t>What was driving factor that gave birth to On Contract?</a:t>
            </a:r>
          </a:p>
        </p:txBody>
      </p:sp>
      <p:sp>
        <p:nvSpPr>
          <p:cNvPr id="3" name="Content Placeholder 2"/>
          <p:cNvSpPr>
            <a:spLocks noGrp="1"/>
          </p:cNvSpPr>
          <p:nvPr>
            <p:ph idx="1"/>
          </p:nvPr>
        </p:nvSpPr>
        <p:spPr>
          <a:xfrm>
            <a:off x="1296220" y="1062608"/>
            <a:ext cx="8784975" cy="5287308"/>
          </a:xfrm>
        </p:spPr>
        <p:txBody>
          <a:bodyPr>
            <a:normAutofit fontScale="92500" lnSpcReduction="10000"/>
          </a:bodyPr>
          <a:lstStyle/>
          <a:p>
            <a:pPr marL="82296" indent="0" algn="just">
              <a:buClr>
                <a:schemeClr val="tx2"/>
              </a:buClr>
              <a:buNone/>
            </a:pPr>
            <a:r>
              <a:rPr lang="en-US" sz="1900" dirty="0">
                <a:latin typeface="Bell MT" pitchFamily="18" charset="0"/>
              </a:rPr>
              <a:t>It was a great journey. Worked as a trainee for one and half month during graduation. Got chance to handle an event. When I handle to launchman Hero Honda huge launch in Delhi again an huge experience. When I passed out Management school, </a:t>
            </a:r>
            <a:r>
              <a:rPr lang="en-US" sz="1900" dirty="0" err="1">
                <a:latin typeface="Bell MT" pitchFamily="18" charset="0"/>
              </a:rPr>
              <a:t>i</a:t>
            </a:r>
            <a:r>
              <a:rPr lang="en-US" sz="1900" dirty="0">
                <a:latin typeface="Bell MT" pitchFamily="18" charset="0"/>
              </a:rPr>
              <a:t> joined blow last industries which is now called VIP industries, learned about consumer durables. When there was transition from hard luggage to soft luggage. When I was at Hynes, I was handling ketch up range which actually seen around bad days because it was launched in premium price band. Around one and half year I spend in Hynes.</a:t>
            </a:r>
          </a:p>
          <a:p>
            <a:pPr marL="82296" indent="0" algn="just">
              <a:buClr>
                <a:schemeClr val="tx2"/>
              </a:buClr>
              <a:buNone/>
            </a:pPr>
            <a:endParaRPr lang="en-US" sz="1900" dirty="0">
              <a:latin typeface="Bell MT" pitchFamily="18" charset="0"/>
            </a:endParaRPr>
          </a:p>
          <a:p>
            <a:pPr marL="82296" indent="0" algn="just">
              <a:buClr>
                <a:schemeClr val="tx2"/>
              </a:buClr>
              <a:buNone/>
            </a:pPr>
            <a:r>
              <a:rPr lang="en-US" sz="1900" dirty="0">
                <a:latin typeface="Bell MT" pitchFamily="18" charset="0"/>
              </a:rPr>
              <a:t>How to manage perceptions was actually I was involved in Hynes. In Credit card industries, I learned how people looked into it. Then I moved into Birla sun  Life Insurance. In Birla, the  biggest learning was  category that was not exciting category for the customer. </a:t>
            </a:r>
          </a:p>
          <a:p>
            <a:pPr marL="82296" indent="0" algn="just">
              <a:buClr>
                <a:schemeClr val="tx2"/>
              </a:buClr>
              <a:buNone/>
            </a:pPr>
            <a:endParaRPr lang="en-US" sz="26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endParaRPr>
          </a:p>
          <a:p>
            <a:pPr marL="82296" indent="0" algn="just">
              <a:buClr>
                <a:schemeClr val="tx2"/>
              </a:buClr>
              <a:buNone/>
            </a:pPr>
            <a:r>
              <a:rPr lang="en-US" sz="24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rPr>
              <a:t>About IDBI Federal Life Insurance Co Ltd</a:t>
            </a:r>
            <a:endParaRPr lang="en-IN" sz="24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endParaRPr>
          </a:p>
          <a:p>
            <a:pPr marL="82296" indent="0" algn="just">
              <a:buClr>
                <a:schemeClr val="tx2"/>
              </a:buClr>
              <a:buNone/>
            </a:pPr>
            <a:r>
              <a:rPr lang="en-US" sz="1900" dirty="0">
                <a:latin typeface="Bell MT" pitchFamily="18" charset="0"/>
              </a:rPr>
              <a:t>IDBI Federal Life Insurance CO ltd is a three way joint-venture of IDBI bank, an Indian development and commercial bank; Federal Bank, one of India's leading private sector banks and ageism multinational insurance giant based out of Europe.</a:t>
            </a:r>
          </a:p>
          <a:p>
            <a:pPr marL="82296" indent="0" algn="just">
              <a:buClr>
                <a:schemeClr val="tx2"/>
              </a:buClr>
              <a:buNone/>
            </a:pPr>
            <a:r>
              <a:rPr lang="en-IN" sz="1900" dirty="0">
                <a:latin typeface="Bell MT" pitchFamily="18" charset="0"/>
              </a:rPr>
              <a:t>  </a:t>
            </a:r>
          </a:p>
        </p:txBody>
      </p:sp>
    </p:spTree>
    <p:extLst>
      <p:ext uri="{BB962C8B-B14F-4D97-AF65-F5344CB8AC3E}">
        <p14:creationId xmlns:p14="http://schemas.microsoft.com/office/powerpoint/2010/main" val="2558195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7822" y="2602946"/>
            <a:ext cx="8857108" cy="1098286"/>
          </a:xfrm>
        </p:spPr>
        <p:txBody>
          <a:bodyPr>
            <a:normAutofit fontScale="90000"/>
          </a:bodyPr>
          <a:lstStyle/>
          <a:p>
            <a:pPr algn="ctr"/>
            <a:r>
              <a:rPr lang="en-IN" sz="4900" b="1" u="sng" dirty="0" err="1">
                <a:latin typeface="Bell MT" pitchFamily="18" charset="0"/>
              </a:rPr>
              <a:t>Mr.</a:t>
            </a:r>
            <a:r>
              <a:rPr lang="en-IN" sz="4900" b="1" u="sng" dirty="0">
                <a:latin typeface="Bell MT" pitchFamily="18" charset="0"/>
              </a:rPr>
              <a:t> Surya Narayan</a:t>
            </a:r>
            <a:br>
              <a:rPr lang="en-IN" sz="4900" b="1" dirty="0">
                <a:latin typeface="Bell MT" pitchFamily="18" charset="0"/>
              </a:rPr>
            </a:br>
            <a:r>
              <a:rPr lang="en-IN" sz="2700" dirty="0">
                <a:latin typeface="Bell MT" pitchFamily="18" charset="0"/>
              </a:rPr>
              <a:t>Director-Hewlett Packard (HP)</a:t>
            </a:r>
          </a:p>
        </p:txBody>
      </p:sp>
    </p:spTree>
    <p:extLst>
      <p:ext uri="{BB962C8B-B14F-4D97-AF65-F5344CB8AC3E}">
        <p14:creationId xmlns:p14="http://schemas.microsoft.com/office/powerpoint/2010/main" val="256008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765" y="250451"/>
            <a:ext cx="9186421" cy="1098286"/>
          </a:xfrm>
        </p:spPr>
        <p:txBody>
          <a:bodyPr>
            <a:noAutofit/>
          </a:bodyPr>
          <a:lstStyle/>
          <a:p>
            <a:pPr algn="ctr"/>
            <a:r>
              <a:rPr lang="en-IN" sz="3200" dirty="0">
                <a:solidFill>
                  <a:srgbClr val="002060"/>
                </a:solidFill>
                <a:latin typeface="Bell MT" pitchFamily="18" charset="0"/>
              </a:rPr>
              <a:t> </a:t>
            </a:r>
            <a:r>
              <a:rPr lang="en-IN" sz="2800" b="1" u="sng" dirty="0">
                <a:solidFill>
                  <a:srgbClr val="7030A0"/>
                </a:solidFill>
                <a:latin typeface="Bell MT" pitchFamily="18" charset="0"/>
              </a:rPr>
              <a:t>Professional Journey of </a:t>
            </a:r>
            <a:r>
              <a:rPr lang="en-IN" sz="2800" b="1" u="sng" dirty="0" err="1">
                <a:solidFill>
                  <a:srgbClr val="7030A0"/>
                </a:solidFill>
                <a:latin typeface="Bell MT" pitchFamily="18" charset="0"/>
              </a:rPr>
              <a:t>Mr.</a:t>
            </a:r>
            <a:r>
              <a:rPr lang="en-IN" sz="2800" b="1" u="sng" dirty="0">
                <a:solidFill>
                  <a:srgbClr val="7030A0"/>
                </a:solidFill>
                <a:latin typeface="Bell MT" pitchFamily="18" charset="0"/>
              </a:rPr>
              <a:t> Surya  Naraya</a:t>
            </a:r>
            <a:r>
              <a:rPr lang="en-IN" sz="2800" u="sng" dirty="0">
                <a:solidFill>
                  <a:srgbClr val="7030A0"/>
                </a:solidFill>
                <a:latin typeface="Bell MT" pitchFamily="18" charset="0"/>
              </a:rPr>
              <a:t>n</a:t>
            </a:r>
          </a:p>
        </p:txBody>
      </p:sp>
      <p:sp>
        <p:nvSpPr>
          <p:cNvPr id="4" name="Content Placeholder 3"/>
          <p:cNvSpPr>
            <a:spLocks noGrp="1"/>
          </p:cNvSpPr>
          <p:nvPr>
            <p:ph idx="1"/>
          </p:nvPr>
        </p:nvSpPr>
        <p:spPr>
          <a:xfrm>
            <a:off x="1232762" y="1357509"/>
            <a:ext cx="8591006" cy="4704990"/>
          </a:xfrm>
        </p:spPr>
        <p:txBody>
          <a:bodyPr>
            <a:normAutofit fontScale="92500" lnSpcReduction="10000"/>
          </a:bodyPr>
          <a:lstStyle/>
          <a:p>
            <a:pPr>
              <a:buClr>
                <a:schemeClr val="tx1"/>
              </a:buClr>
              <a:buFont typeface="Wingdings" pitchFamily="2" charset="2"/>
              <a:buChar char="§"/>
            </a:pPr>
            <a:r>
              <a:rPr lang="en-IN" sz="2100" dirty="0">
                <a:latin typeface="Bell MT" pitchFamily="18" charset="0"/>
              </a:rPr>
              <a:t>Started career from Co-operative Bank, IT Manager. </a:t>
            </a:r>
          </a:p>
          <a:p>
            <a:pPr>
              <a:buClr>
                <a:schemeClr val="tx1"/>
              </a:buClr>
              <a:buFont typeface="Wingdings" pitchFamily="2" charset="2"/>
              <a:buChar char="§"/>
            </a:pPr>
            <a:r>
              <a:rPr lang="en-IN" sz="2100" dirty="0">
                <a:latin typeface="Bell MT" pitchFamily="18" charset="0"/>
              </a:rPr>
              <a:t>He is a commerce graduate and had done PG in Bank Management, MS in software Engineering from Bits </a:t>
            </a:r>
            <a:r>
              <a:rPr lang="en-IN" sz="2100" dirty="0" err="1">
                <a:latin typeface="Bell MT" pitchFamily="18" charset="0"/>
              </a:rPr>
              <a:t>Pilani</a:t>
            </a:r>
            <a:r>
              <a:rPr lang="en-IN" sz="2100" dirty="0">
                <a:latin typeface="Bell MT" pitchFamily="18" charset="0"/>
              </a:rPr>
              <a:t>. He also holds MBA Degree in Financial Management.  </a:t>
            </a:r>
          </a:p>
          <a:p>
            <a:pPr>
              <a:buClr>
                <a:schemeClr val="tx1"/>
              </a:buClr>
              <a:buFont typeface="Wingdings" pitchFamily="2" charset="2"/>
              <a:buChar char="§"/>
            </a:pPr>
            <a:r>
              <a:rPr lang="en-IN" sz="2100" dirty="0">
                <a:latin typeface="Bell MT" pitchFamily="18" charset="0"/>
              </a:rPr>
              <a:t>It was lots of learning, action and challenging.</a:t>
            </a:r>
          </a:p>
          <a:p>
            <a:pPr>
              <a:buClr>
                <a:schemeClr val="tx1"/>
              </a:buClr>
              <a:buFont typeface="Wingdings" pitchFamily="2" charset="2"/>
              <a:buChar char="§"/>
            </a:pPr>
            <a:r>
              <a:rPr lang="en-IN" sz="2100" dirty="0">
                <a:latin typeface="Bell MT" pitchFamily="18" charset="0"/>
              </a:rPr>
              <a:t>It is all a long  been more a journey  on IT and finance.</a:t>
            </a:r>
          </a:p>
          <a:p>
            <a:pPr>
              <a:buClr>
                <a:schemeClr val="tx1"/>
              </a:buClr>
              <a:buFont typeface="Wingdings" pitchFamily="2" charset="2"/>
              <a:buChar char="§"/>
            </a:pPr>
            <a:r>
              <a:rPr lang="en-US" sz="2100" dirty="0">
                <a:latin typeface="Bell MT" pitchFamily="18" charset="0"/>
              </a:rPr>
              <a:t>Finally, Then he became  Director of  Hewlett Packard (HP)</a:t>
            </a:r>
          </a:p>
          <a:p>
            <a:pPr marL="82296" indent="0">
              <a:buClr>
                <a:schemeClr val="tx1"/>
              </a:buClr>
              <a:buNone/>
            </a:pPr>
            <a:endParaRPr lang="en-US" sz="1900" dirty="0">
              <a:latin typeface="Bell MT" pitchFamily="18" charset="0"/>
            </a:endParaRPr>
          </a:p>
          <a:p>
            <a:pPr marL="82296" indent="0">
              <a:buClr>
                <a:schemeClr val="tx1"/>
              </a:buClr>
              <a:buNone/>
            </a:pPr>
            <a:r>
              <a:rPr lang="en-US" sz="2000" b="1" u="sng" dirty="0">
                <a:solidFill>
                  <a:srgbClr val="7030A0"/>
                </a:solidFill>
                <a:latin typeface="Bell MT" pitchFamily="18" charset="0"/>
                <a:cs typeface="Arabic Typesetting" panose="03020402040406030203" pitchFamily="66" charset="-78"/>
              </a:rPr>
              <a:t>How was the  IT atmosphere back then, and what were the challenges in IT education during that time?</a:t>
            </a:r>
            <a:endParaRPr lang="en-US" sz="2000" u="sng" dirty="0">
              <a:solidFill>
                <a:srgbClr val="7030A0"/>
              </a:solidFill>
              <a:latin typeface="Arial Narrow" panose="020B0606020202030204" pitchFamily="34" charset="0"/>
              <a:cs typeface="Arabic Typesetting" panose="03020402040406030203" pitchFamily="66" charset="-78"/>
            </a:endParaRPr>
          </a:p>
          <a:p>
            <a:pPr marL="342900" indent="-342900">
              <a:buFont typeface="Wingdings" panose="05000000000000000000" pitchFamily="2" charset="2"/>
              <a:buChar char="Ø"/>
            </a:pPr>
            <a:r>
              <a:rPr lang="en-US" sz="2100" dirty="0">
                <a:latin typeface="Bell MT" pitchFamily="18" charset="0"/>
              </a:rPr>
              <a:t>The first so called institute came to  teach IT was NIIT.</a:t>
            </a:r>
          </a:p>
          <a:p>
            <a:pPr marL="342900" indent="-342900">
              <a:buFont typeface="Wingdings" panose="05000000000000000000" pitchFamily="2" charset="2"/>
              <a:buChar char="Ø"/>
            </a:pPr>
            <a:r>
              <a:rPr lang="en-US" sz="2100" dirty="0">
                <a:latin typeface="Bell MT" pitchFamily="18" charset="0"/>
              </a:rPr>
              <a:t>None of engineering college  really had anything on IT, there was   no specialization on computer it was either  electrical , electronic, telecommunication , instrumentation and chemical.</a:t>
            </a:r>
          </a:p>
          <a:p>
            <a:pPr marL="342900" indent="-342900">
              <a:buFont typeface="Wingdings" panose="05000000000000000000" pitchFamily="2" charset="2"/>
              <a:buChar char="Ø"/>
            </a:pPr>
            <a:r>
              <a:rPr lang="en-US" sz="2100" dirty="0">
                <a:latin typeface="Bell MT" pitchFamily="18" charset="0"/>
              </a:rPr>
              <a:t>Nobody ever talked the word about computer science or IT as  specialization</a:t>
            </a:r>
            <a:endParaRPr lang="en-US" sz="2100" u="sng" dirty="0">
              <a:solidFill>
                <a:srgbClr val="FF0000"/>
              </a:solidFill>
              <a:latin typeface="Bell MT" pitchFamily="18" charset="0"/>
              <a:cs typeface="Arabic Typesetting" panose="03020402040406030203" pitchFamily="66" charset="-78"/>
            </a:endParaRPr>
          </a:p>
          <a:p>
            <a:pPr>
              <a:buClr>
                <a:schemeClr val="tx1"/>
              </a:buClr>
              <a:buFont typeface="Wingdings" pitchFamily="2" charset="2"/>
              <a:buChar char="§"/>
            </a:pPr>
            <a:endParaRPr lang="en-US" sz="2100" u="sng" dirty="0">
              <a:solidFill>
                <a:srgbClr val="FF0000"/>
              </a:solidFill>
              <a:latin typeface="Arial Narrow" panose="020B0606020202030204" pitchFamily="34" charset="0"/>
              <a:cs typeface="Arabic Typesetting" panose="03020402040406030203" pitchFamily="66" charset="-78"/>
            </a:endParaRPr>
          </a:p>
          <a:p>
            <a:pPr>
              <a:buClr>
                <a:schemeClr val="tx1"/>
              </a:buClr>
              <a:buFont typeface="Wingdings" pitchFamily="2" charset="2"/>
              <a:buChar char="§"/>
            </a:pPr>
            <a:endParaRPr lang="en-US" sz="1900" u="sng" dirty="0">
              <a:solidFill>
                <a:srgbClr val="FF0000"/>
              </a:solidFill>
              <a:latin typeface="Arial Narrow" panose="020B0606020202030204" pitchFamily="34" charset="0"/>
              <a:cs typeface="Arabic Typesetting" panose="03020402040406030203" pitchFamily="66" charset="-78"/>
            </a:endParaRPr>
          </a:p>
          <a:p>
            <a:pPr>
              <a:buClr>
                <a:schemeClr val="tx1"/>
              </a:buClr>
              <a:buFont typeface="Wingdings" pitchFamily="2" charset="2"/>
              <a:buChar char="§"/>
            </a:pPr>
            <a:endParaRPr lang="en-US" sz="2000" dirty="0">
              <a:latin typeface="Bell MT" pitchFamily="18" charset="0"/>
            </a:endParaRPr>
          </a:p>
          <a:p>
            <a:pPr>
              <a:buClr>
                <a:schemeClr val="tx1"/>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292290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4"/>
            <a:ext cx="9101362" cy="1522203"/>
          </a:xfrm>
        </p:spPr>
        <p:txBody>
          <a:bodyPr>
            <a:noAutofit/>
          </a:bodyPr>
          <a:lstStyle/>
          <a:p>
            <a:pPr algn="ctr"/>
            <a:r>
              <a:rPr lang="en-IN" sz="2800" b="1" u="sng" dirty="0">
                <a:solidFill>
                  <a:srgbClr val="7030A0"/>
                </a:solidFill>
                <a:latin typeface="Bell MT" pitchFamily="18" charset="0"/>
              </a:rPr>
              <a:t>How did he feel when he left corporation bank was it an emotionally difficult to move on to another company when he has Spent such a long time of your life with them?</a:t>
            </a:r>
          </a:p>
        </p:txBody>
      </p:sp>
      <p:sp>
        <p:nvSpPr>
          <p:cNvPr id="3" name="Content Placeholder 2"/>
          <p:cNvSpPr>
            <a:spLocks noGrp="1"/>
          </p:cNvSpPr>
          <p:nvPr>
            <p:ph idx="1"/>
          </p:nvPr>
        </p:nvSpPr>
        <p:spPr>
          <a:xfrm>
            <a:off x="1232766" y="2395373"/>
            <a:ext cx="9016302" cy="3608588"/>
          </a:xfrm>
        </p:spPr>
        <p:txBody>
          <a:bodyPr>
            <a:normAutofit/>
          </a:bodyPr>
          <a:lstStyle/>
          <a:p>
            <a:pPr>
              <a:buFont typeface="Wingdings" pitchFamily="2" charset="2"/>
              <a:buChar char="§"/>
            </a:pPr>
            <a:r>
              <a:rPr lang="en-IN" sz="1900" dirty="0">
                <a:latin typeface="Bell MT" pitchFamily="18" charset="0"/>
              </a:rPr>
              <a:t>Training 20 years in organization culture was always bit painful.</a:t>
            </a:r>
          </a:p>
          <a:p>
            <a:pPr>
              <a:buFont typeface="Wingdings" pitchFamily="2" charset="2"/>
              <a:buChar char="§"/>
            </a:pPr>
            <a:r>
              <a:rPr lang="en-IN" sz="1900" dirty="0">
                <a:latin typeface="Bell MT" pitchFamily="18" charset="0"/>
              </a:rPr>
              <a:t>It was not easy but some time you have to make decision</a:t>
            </a:r>
          </a:p>
          <a:p>
            <a:pPr>
              <a:buFont typeface="Wingdings" pitchFamily="2" charset="2"/>
              <a:buChar char="§"/>
            </a:pPr>
            <a:r>
              <a:rPr lang="en-IN" sz="1900" dirty="0">
                <a:latin typeface="Bell MT" pitchFamily="18" charset="0"/>
              </a:rPr>
              <a:t>He was in banking IT , moved to banking IT.</a:t>
            </a:r>
          </a:p>
          <a:p>
            <a:pPr>
              <a:buFont typeface="Wingdings" pitchFamily="2" charset="2"/>
              <a:buChar char="§"/>
            </a:pPr>
            <a:r>
              <a:rPr lang="en-IN" sz="1900" dirty="0">
                <a:latin typeface="Bell MT" pitchFamily="18" charset="0"/>
              </a:rPr>
              <a:t>Fortunately  and unfortunately some other seniors were also there working  with second  job also so it was sort of continuity in a different environment, different challenges.</a:t>
            </a:r>
          </a:p>
          <a:p>
            <a:pPr>
              <a:buFont typeface="Wingdings" pitchFamily="2" charset="2"/>
              <a:buChar char="§"/>
            </a:pPr>
            <a:r>
              <a:rPr lang="en-IN" sz="1900" dirty="0">
                <a:latin typeface="Bell MT" pitchFamily="18" charset="0"/>
              </a:rPr>
              <a:t>Fundamentally missed friends in the office, missed the culture, place changes in first six months.</a:t>
            </a:r>
          </a:p>
          <a:p>
            <a:pPr>
              <a:buFont typeface="Wingdings" pitchFamily="2" charset="2"/>
              <a:buChar char="§"/>
            </a:pPr>
            <a:r>
              <a:rPr lang="en-IN" sz="1900" dirty="0">
                <a:latin typeface="Bell MT" pitchFamily="18" charset="0"/>
              </a:rPr>
              <a:t>He was a front office banker with an exposure to IT .</a:t>
            </a:r>
          </a:p>
          <a:p>
            <a:pPr>
              <a:buFont typeface="Wingdings" pitchFamily="2" charset="2"/>
              <a:buChar char="§"/>
            </a:pPr>
            <a:endParaRPr lang="en-IN" sz="1800" dirty="0">
              <a:latin typeface="Bell MT" pitchFamily="18" charset="0"/>
            </a:endParaRPr>
          </a:p>
          <a:p>
            <a:pPr>
              <a:buFont typeface="Wingdings" pitchFamily="2" charset="2"/>
              <a:buChar char="§"/>
            </a:pPr>
            <a:endParaRPr lang="en-IN" sz="2000" dirty="0">
              <a:latin typeface="Bell MT" pitchFamily="18" charset="0"/>
            </a:endParaRPr>
          </a:p>
          <a:p>
            <a:pP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3158407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3121" y="2810519"/>
            <a:ext cx="8857108" cy="1098286"/>
          </a:xfrm>
        </p:spPr>
        <p:txBody>
          <a:bodyPr>
            <a:normAutofit/>
          </a:bodyPr>
          <a:lstStyle/>
          <a:p>
            <a:pPr algn="ctr"/>
            <a:r>
              <a:rPr lang="en-IN" sz="4000" b="1" u="sng" dirty="0">
                <a:solidFill>
                  <a:schemeClr val="tx2">
                    <a:lumMod val="75000"/>
                  </a:schemeClr>
                </a:solidFill>
                <a:latin typeface="Bell MT" pitchFamily="18" charset="0"/>
              </a:rPr>
              <a:t>NEWS WIRE</a:t>
            </a:r>
          </a:p>
        </p:txBody>
      </p:sp>
    </p:spTree>
    <p:extLst>
      <p:ext uri="{BB962C8B-B14F-4D97-AF65-F5344CB8AC3E}">
        <p14:creationId xmlns:p14="http://schemas.microsoft.com/office/powerpoint/2010/main" val="818374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12EE-7C30-D3B3-D3DF-CD2C608C2F12}"/>
              </a:ext>
            </a:extLst>
          </p:cNvPr>
          <p:cNvSpPr>
            <a:spLocks noGrp="1"/>
          </p:cNvSpPr>
          <p:nvPr>
            <p:ph type="title"/>
          </p:nvPr>
        </p:nvSpPr>
        <p:spPr>
          <a:xfrm>
            <a:off x="1296219" y="-161528"/>
            <a:ext cx="9649071" cy="1523708"/>
          </a:xfrm>
        </p:spPr>
        <p:txBody>
          <a:bodyPr>
            <a:normAutofit fontScale="90000"/>
          </a:bodyPr>
          <a:lstStyle/>
          <a:p>
            <a:r>
              <a:rPr lang="en-US" sz="2400" b="1" dirty="0">
                <a:solidFill>
                  <a:srgbClr val="7030A0"/>
                </a:solidFill>
                <a:effectLst>
                  <a:outerShdw blurRad="38100" dist="38100" dir="2700000" algn="tl">
                    <a:srgbClr val="000000">
                      <a:alpha val="43137"/>
                    </a:srgbClr>
                  </a:outerShdw>
                </a:effectLst>
                <a:latin typeface="Bell MT" pitchFamily="18" charset="0"/>
              </a:rPr>
              <a:t>       </a:t>
            </a:r>
            <a:r>
              <a:rPr lang="en-US" sz="2700" b="1" u="sng" dirty="0">
                <a:solidFill>
                  <a:schemeClr val="tx2">
                    <a:lumMod val="75000"/>
                  </a:schemeClr>
                </a:solidFill>
                <a:latin typeface="Bell MT" pitchFamily="18" charset="0"/>
              </a:rPr>
              <a:t>WHY DATA NEEDS TO BE AT THE CORE OF DECISION- </a:t>
            </a:r>
            <a:br>
              <a:rPr lang="en-US" sz="2700" b="1" u="sng" dirty="0">
                <a:solidFill>
                  <a:schemeClr val="tx2">
                    <a:lumMod val="75000"/>
                  </a:schemeClr>
                </a:solidFill>
                <a:latin typeface="Bell MT" pitchFamily="18" charset="0"/>
              </a:rPr>
            </a:br>
            <a:r>
              <a:rPr lang="en-US" sz="2700" b="1" dirty="0">
                <a:solidFill>
                  <a:schemeClr val="tx2">
                    <a:lumMod val="75000"/>
                  </a:schemeClr>
                </a:solidFill>
                <a:latin typeface="Bell MT" pitchFamily="18" charset="0"/>
              </a:rPr>
              <a:t>                              </a:t>
            </a:r>
            <a:r>
              <a:rPr lang="en-US" sz="2700" b="1" u="sng" dirty="0">
                <a:solidFill>
                  <a:schemeClr val="tx2">
                    <a:lumMod val="75000"/>
                  </a:schemeClr>
                </a:solidFill>
                <a:latin typeface="Bell MT" pitchFamily="18" charset="0"/>
              </a:rPr>
              <a:t> MAKING FOR ENTERPRISES   </a:t>
            </a:r>
            <a:br>
              <a:rPr lang="en-US" sz="2400" b="1" u="sng" dirty="0">
                <a:solidFill>
                  <a:srgbClr val="7030A0"/>
                </a:solidFill>
                <a:effectLst>
                  <a:outerShdw blurRad="38100" dist="38100" dir="2700000" algn="tl">
                    <a:srgbClr val="000000">
                      <a:alpha val="43137"/>
                    </a:srgbClr>
                  </a:outerShdw>
                </a:effectLst>
                <a:latin typeface="Bell MT" pitchFamily="18" charset="0"/>
              </a:rPr>
            </a:br>
            <a:r>
              <a:rPr lang="en-US" sz="2400" b="1" dirty="0">
                <a:solidFill>
                  <a:srgbClr val="7030A0"/>
                </a:solidFill>
                <a:effectLst>
                  <a:outerShdw blurRad="38100" dist="38100" dir="2700000" algn="tl">
                    <a:srgbClr val="000000">
                      <a:alpha val="43137"/>
                    </a:srgbClr>
                  </a:outerShdw>
                </a:effectLst>
                <a:latin typeface="Bell MT" pitchFamily="18" charset="0"/>
              </a:rPr>
              <a:t>              </a:t>
            </a:r>
            <a:r>
              <a:rPr lang="en-US" sz="1800" b="1" i="0" u="sng" dirty="0">
                <a:solidFill>
                  <a:srgbClr val="003366"/>
                </a:solidFill>
                <a:effectLst>
                  <a:outerShdw blurRad="38100" dist="38100" dir="2700000" algn="tl">
                    <a:srgbClr val="000000">
                      <a:alpha val="43137"/>
                    </a:srgbClr>
                  </a:outerShdw>
                </a:effectLst>
                <a:latin typeface="Arial" panose="020B0604020202020204" pitchFamily="34" charset="0"/>
              </a:rPr>
              <a:t>Mathangi Sri, chief data officer at Yubi (formerly known as CredAvenue)</a:t>
            </a:r>
            <a:r>
              <a:rPr lang="en-US" sz="2400" u="sng" dirty="0">
                <a:solidFill>
                  <a:srgbClr val="7030A0"/>
                </a:solidFill>
                <a:effectLst>
                  <a:outerShdw blurRad="38100" dist="38100" dir="2700000" algn="tl">
                    <a:srgbClr val="000000">
                      <a:alpha val="43137"/>
                    </a:srgbClr>
                  </a:outerShdw>
                </a:effectLst>
                <a:latin typeface="Bell MT" pitchFamily="18" charset="0"/>
              </a:rPr>
              <a:t>                                      </a:t>
            </a:r>
            <a:endParaRPr lang="en-IN" sz="2400" u="sng" dirty="0">
              <a:solidFill>
                <a:srgbClr val="7030A0"/>
              </a:solidFill>
              <a:effectLst>
                <a:outerShdw blurRad="38100" dist="38100" dir="2700000" algn="tl">
                  <a:srgbClr val="000000">
                    <a:alpha val="43137"/>
                  </a:srgbClr>
                </a:outerShdw>
              </a:effectLst>
              <a:latin typeface="Bell MT" pitchFamily="18" charset="0"/>
            </a:endParaRPr>
          </a:p>
        </p:txBody>
      </p:sp>
      <p:sp>
        <p:nvSpPr>
          <p:cNvPr id="3" name="Content Placeholder 2">
            <a:extLst>
              <a:ext uri="{FF2B5EF4-FFF2-40B4-BE49-F238E27FC236}">
                <a16:creationId xmlns:a16="http://schemas.microsoft.com/office/drawing/2014/main" id="{D00E4E84-1000-BFAD-4CB6-7E9FCEADBCBC}"/>
              </a:ext>
            </a:extLst>
          </p:cNvPr>
          <p:cNvSpPr>
            <a:spLocks noGrp="1"/>
          </p:cNvSpPr>
          <p:nvPr>
            <p:ph idx="1"/>
          </p:nvPr>
        </p:nvSpPr>
        <p:spPr/>
        <p:txBody>
          <a:bodyPr>
            <a:normAutofit lnSpcReduction="10000"/>
          </a:bodyPr>
          <a:lstStyle/>
          <a:p>
            <a:pPr marL="82296" indent="0">
              <a:buNone/>
            </a:pPr>
            <a:r>
              <a:rPr lang="en-US" sz="2400" b="0" i="0" dirty="0">
                <a:solidFill>
                  <a:srgbClr val="003366"/>
                </a:solidFill>
                <a:effectLst/>
                <a:latin typeface="Bell MT" panose="02020503060305020303" pitchFamily="18" charset="0"/>
              </a:rPr>
              <a:t>“Data is the new oil” is now a statement that the IT industry is well aware of. Irrespective of which vertical a company belongs to, data is at the core of decision-making for any enterprise. But how can enterprises make sense of the massive volumes of data generated every single second? That is where companies like Yubi, formerly known as CredAvenue, come in to help companies make an informed decision with the aid of data.</a:t>
            </a:r>
          </a:p>
          <a:p>
            <a:pPr marL="82296" indent="0">
              <a:buNone/>
            </a:pPr>
            <a:endParaRPr lang="en-US" sz="2400" dirty="0">
              <a:solidFill>
                <a:srgbClr val="003366"/>
              </a:solidFill>
              <a:latin typeface="Bell MT" panose="02020503060305020303" pitchFamily="18" charset="0"/>
            </a:endParaRPr>
          </a:p>
          <a:p>
            <a:pPr marL="82296" indent="0">
              <a:buNone/>
            </a:pPr>
            <a:r>
              <a:rPr lang="en-US" sz="2400" dirty="0">
                <a:solidFill>
                  <a:srgbClr val="003366"/>
                </a:solidFill>
                <a:latin typeface="Bell MT" panose="02020503060305020303" pitchFamily="18" charset="0"/>
              </a:rPr>
              <a:t>Mathangi recently spoke to Dataquest about what companies need to do to ensure that they become data-driven, the latest tools and technologies that are aiding companies in taking data-driven decisions, and some of the challenges that companies face while deploying new age technologies.</a:t>
            </a:r>
            <a:endParaRPr lang="en-IN" sz="2400" dirty="0">
              <a:solidFill>
                <a:srgbClr val="003366"/>
              </a:solidFill>
              <a:latin typeface="Bell MT" panose="02020503060305020303" pitchFamily="18" charset="0"/>
            </a:endParaRPr>
          </a:p>
        </p:txBody>
      </p:sp>
    </p:spTree>
    <p:extLst>
      <p:ext uri="{BB962C8B-B14F-4D97-AF65-F5344CB8AC3E}">
        <p14:creationId xmlns:p14="http://schemas.microsoft.com/office/powerpoint/2010/main" val="1630442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E634-4D40-B14F-D2D5-8847FEC0EB91}"/>
              </a:ext>
            </a:extLst>
          </p:cNvPr>
          <p:cNvSpPr>
            <a:spLocks noGrp="1"/>
          </p:cNvSpPr>
          <p:nvPr>
            <p:ph type="title"/>
          </p:nvPr>
        </p:nvSpPr>
        <p:spPr/>
        <p:txBody>
          <a:bodyPr>
            <a:normAutofit/>
          </a:bodyPr>
          <a:lstStyle/>
          <a:p>
            <a:r>
              <a:rPr lang="en-IN" sz="2800" b="1" u="sng" dirty="0">
                <a:solidFill>
                  <a:srgbClr val="7030A0"/>
                </a:solidFill>
                <a:effectLst>
                  <a:outerShdw blurRad="38100" dist="38100" dir="2700000" algn="tl">
                    <a:srgbClr val="000000">
                      <a:alpha val="43137"/>
                    </a:srgbClr>
                  </a:outerShdw>
                </a:effectLst>
                <a:latin typeface="Bell MT" pitchFamily="18" charset="0"/>
              </a:rPr>
              <a:t>About Yubi</a:t>
            </a:r>
          </a:p>
        </p:txBody>
      </p:sp>
      <p:sp>
        <p:nvSpPr>
          <p:cNvPr id="3" name="Content Placeholder 2">
            <a:extLst>
              <a:ext uri="{FF2B5EF4-FFF2-40B4-BE49-F238E27FC236}">
                <a16:creationId xmlns:a16="http://schemas.microsoft.com/office/drawing/2014/main" id="{79F0B990-03D6-8A7A-B545-987534D959CA}"/>
              </a:ext>
            </a:extLst>
          </p:cNvPr>
          <p:cNvSpPr>
            <a:spLocks noGrp="1"/>
          </p:cNvSpPr>
          <p:nvPr>
            <p:ph idx="1"/>
          </p:nvPr>
        </p:nvSpPr>
        <p:spPr/>
        <p:txBody>
          <a:bodyPr>
            <a:normAutofit fontScale="85000" lnSpcReduction="20000"/>
          </a:bodyPr>
          <a:lstStyle/>
          <a:p>
            <a:pPr marL="82296" indent="0">
              <a:buNone/>
            </a:pPr>
            <a:r>
              <a:rPr lang="en-US" sz="2600" b="0" i="0" dirty="0">
                <a:solidFill>
                  <a:srgbClr val="003366"/>
                </a:solidFill>
                <a:effectLst/>
                <a:latin typeface="Bell MT" panose="02020503060305020303" pitchFamily="18" charset="0"/>
              </a:rPr>
              <a:t>1. </a:t>
            </a:r>
            <a:r>
              <a:rPr lang="en-US" sz="2600" b="1" i="0" dirty="0">
                <a:solidFill>
                  <a:srgbClr val="003366"/>
                </a:solidFill>
                <a:effectLst>
                  <a:outerShdw blurRad="38100" dist="38100" dir="2700000" algn="tl">
                    <a:srgbClr val="000000">
                      <a:alpha val="43137"/>
                    </a:srgbClr>
                  </a:outerShdw>
                </a:effectLst>
                <a:latin typeface="Bell MT" panose="02020503060305020303" pitchFamily="18" charset="0"/>
              </a:rPr>
              <a:t>Yubi Loans: </a:t>
            </a:r>
            <a:r>
              <a:rPr lang="en-US" sz="2600" b="0" i="0" dirty="0">
                <a:solidFill>
                  <a:srgbClr val="003366"/>
                </a:solidFill>
                <a:effectLst/>
                <a:latin typeface="Bell MT" panose="02020503060305020303" pitchFamily="18" charset="0"/>
              </a:rPr>
              <a:t>A digitized full-stack corporate loan platform for banks and enterprises, designed to automate all corporate loan needs – from loan origination to disbursals.</a:t>
            </a:r>
          </a:p>
          <a:p>
            <a:pPr marL="82296" indent="0">
              <a:buNone/>
            </a:pPr>
            <a:r>
              <a:rPr lang="en-US" sz="2600" b="0" i="0" dirty="0">
                <a:solidFill>
                  <a:srgbClr val="003366"/>
                </a:solidFill>
                <a:effectLst/>
                <a:latin typeface="Bell MT" panose="02020503060305020303" pitchFamily="18" charset="0"/>
              </a:rPr>
              <a:t>2. </a:t>
            </a:r>
            <a:r>
              <a:rPr lang="en-US" sz="2600" b="1" i="0" dirty="0">
                <a:solidFill>
                  <a:srgbClr val="003366"/>
                </a:solidFill>
                <a:effectLst>
                  <a:outerShdw blurRad="38100" dist="38100" dir="2700000" algn="tl">
                    <a:srgbClr val="000000">
                      <a:alpha val="43137"/>
                    </a:srgbClr>
                  </a:outerShdw>
                </a:effectLst>
                <a:latin typeface="Bell MT" panose="02020503060305020303" pitchFamily="18" charset="0"/>
              </a:rPr>
              <a:t>Yubi Co. Lend</a:t>
            </a:r>
            <a:r>
              <a:rPr lang="en-US" sz="2600" b="0" i="0" dirty="0">
                <a:solidFill>
                  <a:srgbClr val="003366"/>
                </a:solidFill>
                <a:effectLst/>
                <a:latin typeface="Bell MT" panose="02020503060305020303" pitchFamily="18" charset="0"/>
              </a:rPr>
              <a:t>: Co-lending platform that discovers, goes live and collaborates with multiple partners with quick one-time API integration.</a:t>
            </a:r>
            <a:endParaRPr lang="en-US" sz="2600" dirty="0">
              <a:solidFill>
                <a:srgbClr val="003366"/>
              </a:solidFill>
              <a:latin typeface="Bell MT" panose="02020503060305020303" pitchFamily="18" charset="0"/>
            </a:endParaRPr>
          </a:p>
          <a:p>
            <a:pPr marL="82296" indent="0">
              <a:buNone/>
            </a:pPr>
            <a:r>
              <a:rPr lang="en-US" sz="2600" b="0" i="0" dirty="0">
                <a:solidFill>
                  <a:srgbClr val="003366"/>
                </a:solidFill>
                <a:effectLst/>
                <a:latin typeface="Bell MT" panose="02020503060305020303" pitchFamily="18" charset="0"/>
              </a:rPr>
              <a:t>3. </a:t>
            </a:r>
            <a:r>
              <a:rPr lang="en-US" sz="2600" b="1" i="0" dirty="0">
                <a:solidFill>
                  <a:srgbClr val="003366"/>
                </a:solidFill>
                <a:effectLst>
                  <a:outerShdw blurRad="38100" dist="38100" dir="2700000" algn="tl">
                    <a:srgbClr val="000000">
                      <a:alpha val="43137"/>
                    </a:srgbClr>
                  </a:outerShdw>
                </a:effectLst>
                <a:latin typeface="Bell MT" panose="02020503060305020303" pitchFamily="18" charset="0"/>
              </a:rPr>
              <a:t>Yubi Invest</a:t>
            </a:r>
            <a:r>
              <a:rPr lang="en-US" sz="2600" b="0" i="0" dirty="0">
                <a:solidFill>
                  <a:srgbClr val="003366"/>
                </a:solidFill>
                <a:effectLst/>
                <a:latin typeface="Bell MT" panose="02020503060305020303" pitchFamily="18" charset="0"/>
              </a:rPr>
              <a:t>: Fixed Income Investment platform for bond issuance and investment for institutional and retail investors.</a:t>
            </a:r>
          </a:p>
          <a:p>
            <a:pPr marL="82296" indent="0">
              <a:buNone/>
            </a:pPr>
            <a:r>
              <a:rPr lang="en-US" sz="2600" b="0" i="0" dirty="0">
                <a:solidFill>
                  <a:srgbClr val="003366"/>
                </a:solidFill>
                <a:effectLst/>
                <a:latin typeface="Bell MT" panose="02020503060305020303" pitchFamily="18" charset="0"/>
              </a:rPr>
              <a:t>4. </a:t>
            </a:r>
            <a:r>
              <a:rPr lang="en-US" sz="2600" b="1" i="0" dirty="0">
                <a:solidFill>
                  <a:srgbClr val="003366"/>
                </a:solidFill>
                <a:effectLst>
                  <a:outerShdw blurRad="38100" dist="38100" dir="2700000" algn="tl">
                    <a:srgbClr val="000000">
                      <a:alpha val="43137"/>
                    </a:srgbClr>
                  </a:outerShdw>
                </a:effectLst>
                <a:latin typeface="Bell MT" panose="02020503060305020303" pitchFamily="18" charset="0"/>
              </a:rPr>
              <a:t>Yubi Flow: </a:t>
            </a:r>
            <a:r>
              <a:rPr lang="en-US" sz="2600" b="0" i="0" dirty="0">
                <a:solidFill>
                  <a:srgbClr val="003366"/>
                </a:solidFill>
                <a:effectLst/>
                <a:latin typeface="Bell MT" panose="02020503060305020303" pitchFamily="18" charset="0"/>
              </a:rPr>
              <a:t>A supply chain finance platform that offers trade financing solutions to lenders and corporates to strengthen their channel partner ecosystem.</a:t>
            </a:r>
            <a:endParaRPr lang="en-US" sz="2600" dirty="0">
              <a:solidFill>
                <a:srgbClr val="003366"/>
              </a:solidFill>
              <a:latin typeface="Bell MT" panose="02020503060305020303" pitchFamily="18" charset="0"/>
            </a:endParaRPr>
          </a:p>
          <a:p>
            <a:pPr marL="82296" indent="0">
              <a:buNone/>
            </a:pPr>
            <a:r>
              <a:rPr lang="en-US" sz="2600" b="0" i="0" dirty="0">
                <a:solidFill>
                  <a:srgbClr val="003366"/>
                </a:solidFill>
                <a:effectLst/>
                <a:latin typeface="Bell MT" panose="02020503060305020303" pitchFamily="18" charset="0"/>
              </a:rPr>
              <a:t>5. </a:t>
            </a:r>
            <a:r>
              <a:rPr lang="en-US" sz="2600" b="1" i="0" dirty="0">
                <a:solidFill>
                  <a:srgbClr val="003366"/>
                </a:solidFill>
                <a:effectLst>
                  <a:outerShdw blurRad="38100" dist="38100" dir="2700000" algn="tl">
                    <a:srgbClr val="000000">
                      <a:alpha val="43137"/>
                    </a:srgbClr>
                  </a:outerShdw>
                </a:effectLst>
                <a:latin typeface="Bell MT" panose="02020503060305020303" pitchFamily="18" charset="0"/>
              </a:rPr>
              <a:t>Yubi Pools: </a:t>
            </a:r>
            <a:r>
              <a:rPr lang="en-US" sz="2600" b="0" i="0" dirty="0">
                <a:solidFill>
                  <a:srgbClr val="003366"/>
                </a:solidFill>
                <a:effectLst/>
                <a:latin typeface="Bell MT" panose="02020503060305020303" pitchFamily="18" charset="0"/>
              </a:rPr>
              <a:t>End-to-end securitization management system for Banks and NBFCs.</a:t>
            </a:r>
          </a:p>
          <a:p>
            <a:pPr marL="82296" indent="0">
              <a:buNone/>
            </a:pPr>
            <a:r>
              <a:rPr lang="en-US" sz="2600" b="0" i="0" dirty="0">
                <a:solidFill>
                  <a:srgbClr val="003366"/>
                </a:solidFill>
                <a:effectLst/>
                <a:latin typeface="Bell MT" panose="02020503060305020303" pitchFamily="18" charset="0"/>
              </a:rPr>
              <a:t>6</a:t>
            </a:r>
            <a:r>
              <a:rPr lang="en-US" sz="2600" b="1" i="0" dirty="0">
                <a:solidFill>
                  <a:srgbClr val="003366"/>
                </a:solidFill>
                <a:effectLst>
                  <a:outerShdw blurRad="38100" dist="38100" dir="2700000" algn="tl">
                    <a:srgbClr val="000000">
                      <a:alpha val="43137"/>
                    </a:srgbClr>
                  </a:outerShdw>
                </a:effectLst>
                <a:latin typeface="Bell MT" panose="02020503060305020303" pitchFamily="18" charset="0"/>
              </a:rPr>
              <a:t>. Yubi Build: </a:t>
            </a:r>
            <a:r>
              <a:rPr lang="en-US" sz="2600" b="0" i="0" dirty="0">
                <a:solidFill>
                  <a:srgbClr val="003366"/>
                </a:solidFill>
                <a:effectLst/>
                <a:latin typeface="Bell MT" panose="02020503060305020303" pitchFamily="18" charset="0"/>
              </a:rPr>
              <a:t>A platform connecting borrowers from the real estate and infrastructure sector with multiple lenders that offers discovery, execution, support and advanced monitoring modules.</a:t>
            </a:r>
            <a:endParaRPr lang="en-IN" sz="2600" dirty="0">
              <a:latin typeface="Bell MT" panose="02020503060305020303" pitchFamily="18" charset="0"/>
            </a:endParaRPr>
          </a:p>
        </p:txBody>
      </p:sp>
    </p:spTree>
    <p:extLst>
      <p:ext uri="{BB962C8B-B14F-4D97-AF65-F5344CB8AC3E}">
        <p14:creationId xmlns:p14="http://schemas.microsoft.com/office/powerpoint/2010/main" val="130654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21" y="527216"/>
            <a:ext cx="8749094" cy="622719"/>
          </a:xfrm>
        </p:spPr>
        <p:txBody>
          <a:bodyPr>
            <a:normAutofit fontScale="90000"/>
          </a:bodyPr>
          <a:lstStyle/>
          <a:p>
            <a:pPr algn="ctr"/>
            <a:br>
              <a:rPr lang="en-IN" dirty="0"/>
            </a:br>
            <a:r>
              <a:rPr lang="en-IN" sz="3100" b="1" u="sng" dirty="0">
                <a:solidFill>
                  <a:srgbClr val="7030A0"/>
                </a:solidFill>
                <a:latin typeface="Bell MT" pitchFamily="18" charset="0"/>
              </a:rPr>
              <a:t>Our Daily Life</a:t>
            </a:r>
          </a:p>
        </p:txBody>
      </p:sp>
      <p:sp>
        <p:nvSpPr>
          <p:cNvPr id="3" name="Subtitle 2"/>
          <p:cNvSpPr>
            <a:spLocks noGrp="1"/>
          </p:cNvSpPr>
          <p:nvPr>
            <p:ph type="subTitle" idx="1"/>
          </p:nvPr>
        </p:nvSpPr>
        <p:spPr>
          <a:xfrm>
            <a:off x="1368227" y="1495890"/>
            <a:ext cx="8712968" cy="4289844"/>
          </a:xfrm>
        </p:spPr>
        <p:txBody>
          <a:bodyPr>
            <a:normAutofit fontScale="25000" lnSpcReduction="20000"/>
          </a:bodyPr>
          <a:lstStyle/>
          <a:p>
            <a:pPr algn="just"/>
            <a:r>
              <a:rPr lang="en-IN" sz="3000" b="1" dirty="0">
                <a:solidFill>
                  <a:srgbClr val="C00000"/>
                </a:solidFill>
                <a:latin typeface="Bell MT" pitchFamily="18" charset="0"/>
              </a:rPr>
              <a:t>                           </a:t>
            </a:r>
            <a:endParaRPr lang="en-IN" dirty="0"/>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No matter where we live our mind are always pre- occupied with thoughts, emotions and bodily issues of some or other kind.</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are not used to keep ourselves unoccupied even for some time of day.  </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crave for what  we do not have and  keep longing and asking for more  and more from life.</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cannot make the best of life that we can, if we know how to.</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suffer from ailments, physical and psychological disease and keep suffering until it starts taking a toll on the life and then we rush to the doctors and healers.</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Can we change all this ??? And the answer is yes with the help of   meditation. </a:t>
            </a:r>
          </a:p>
          <a:p>
            <a:pPr marL="342900" indent="-342900" algn="l">
              <a:buFont typeface="Arial" pitchFamily="34" charset="0"/>
              <a:buChar char="•"/>
            </a:pPr>
            <a:endParaRPr lang="en-IN" sz="7600" dirty="0">
              <a:solidFill>
                <a:schemeClr val="tx1"/>
              </a:solidFill>
              <a:latin typeface="Bell MT" pitchFamily="18" charset="0"/>
              <a:ea typeface="Arial Unicode MS" pitchFamily="34" charset="-128"/>
              <a:cs typeface="Arial Unicode MS" pitchFamily="34" charset="-128"/>
            </a:endParaRPr>
          </a:p>
          <a:p>
            <a:pPr algn="l"/>
            <a:endParaRPr lang="en-IN" sz="7600" dirty="0">
              <a:solidFill>
                <a:schemeClr val="tx1"/>
              </a:solidFill>
              <a:latin typeface="Arial Unicode MS" pitchFamily="34" charset="-128"/>
              <a:ea typeface="Arial Unicode MS" pitchFamily="34" charset="-128"/>
              <a:cs typeface="Arial Unicode MS" pitchFamily="34" charset="-128"/>
            </a:endParaRPr>
          </a:p>
          <a:p>
            <a:pPr algn="l"/>
            <a:r>
              <a:rPr lang="en-IN" sz="7600" dirty="0">
                <a:solidFill>
                  <a:schemeClr val="tx1"/>
                </a:solidFill>
                <a:latin typeface="Arial Unicode MS" pitchFamily="34" charset="-128"/>
                <a:ea typeface="Arial Unicode MS" pitchFamily="34" charset="-128"/>
                <a:cs typeface="Arial Unicode MS" pitchFamily="34" charset="-128"/>
              </a:rPr>
              <a:t>           </a:t>
            </a:r>
          </a:p>
          <a:p>
            <a:pPr algn="l"/>
            <a:endParaRPr lang="en-IN" sz="2000" dirty="0">
              <a:solidFill>
                <a:schemeClr val="tx1"/>
              </a:solidFill>
              <a:latin typeface="Century Gothic" pitchFamily="34" charset="0"/>
            </a:endParaRPr>
          </a:p>
          <a:p>
            <a:pPr algn="l"/>
            <a:endParaRPr lang="en-IN" sz="2000" dirty="0">
              <a:solidFill>
                <a:schemeClr val="tx1"/>
              </a:solidFill>
              <a:latin typeface="Century Gothic" pitchFamily="34" charset="0"/>
            </a:endParaRPr>
          </a:p>
          <a:p>
            <a:pPr marL="457200" indent="-457200" algn="l">
              <a:buFont typeface="Wingdings" pitchFamily="2" charset="2"/>
              <a:buChar char="§"/>
            </a:pPr>
            <a:endParaRPr lang="en-IN" sz="2000" dirty="0">
              <a:solidFill>
                <a:schemeClr val="tx1"/>
              </a:solidFill>
              <a:latin typeface="Century Gothic" pitchFamily="34" charset="0"/>
            </a:endParaRPr>
          </a:p>
          <a:p>
            <a:pPr algn="l"/>
            <a:endParaRPr lang="en-IN" dirty="0">
              <a:solidFill>
                <a:schemeClr val="tx1"/>
              </a:solidFill>
            </a:endParaRPr>
          </a:p>
          <a:p>
            <a:endParaRPr lang="en-IN" dirty="0"/>
          </a:p>
        </p:txBody>
      </p:sp>
    </p:spTree>
    <p:extLst>
      <p:ext uri="{BB962C8B-B14F-4D97-AF65-F5344CB8AC3E}">
        <p14:creationId xmlns:p14="http://schemas.microsoft.com/office/powerpoint/2010/main" val="2120635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E465-67B8-5696-8732-93740D48004F}"/>
              </a:ext>
            </a:extLst>
          </p:cNvPr>
          <p:cNvSpPr>
            <a:spLocks noGrp="1"/>
          </p:cNvSpPr>
          <p:nvPr>
            <p:ph type="title"/>
          </p:nvPr>
        </p:nvSpPr>
        <p:spPr>
          <a:xfrm>
            <a:off x="1584251" y="126504"/>
            <a:ext cx="8640960" cy="1584176"/>
          </a:xfrm>
        </p:spPr>
        <p:txBody>
          <a:bodyPr>
            <a:normAutofit/>
          </a:bodyPr>
          <a:lstStyle/>
          <a:p>
            <a:r>
              <a:rPr lang="en-US" sz="2800" b="1" dirty="0">
                <a:solidFill>
                  <a:srgbClr val="002060"/>
                </a:solidFill>
                <a:effectLst>
                  <a:outerShdw blurRad="38100" dist="38100" dir="2700000" algn="tl">
                    <a:srgbClr val="000000">
                      <a:alpha val="43137"/>
                    </a:srgbClr>
                  </a:outerShdw>
                </a:effectLst>
                <a:latin typeface="Bell MT" pitchFamily="18" charset="0"/>
              </a:rPr>
              <a:t>          </a:t>
            </a:r>
            <a:r>
              <a:rPr lang="en-US" sz="2800" b="1" u="sng" dirty="0">
                <a:solidFill>
                  <a:srgbClr val="002060"/>
                </a:solidFill>
                <a:effectLst>
                  <a:outerShdw blurRad="38100" dist="38100" dir="2700000" algn="tl">
                    <a:srgbClr val="000000">
                      <a:alpha val="43137"/>
                    </a:srgbClr>
                  </a:outerShdw>
                </a:effectLst>
                <a:latin typeface="Bell MT" pitchFamily="18" charset="0"/>
              </a:rPr>
              <a:t>TOP FIVE TECHNOLOGY SKILLS THAT          </a:t>
            </a:r>
            <a:br>
              <a:rPr lang="en-US" sz="2800" b="1" u="sng" dirty="0">
                <a:solidFill>
                  <a:srgbClr val="002060"/>
                </a:solidFill>
                <a:effectLst>
                  <a:outerShdw blurRad="38100" dist="38100" dir="2700000" algn="tl">
                    <a:srgbClr val="000000">
                      <a:alpha val="43137"/>
                    </a:srgbClr>
                  </a:outerShdw>
                </a:effectLst>
                <a:latin typeface="Bell MT" pitchFamily="18" charset="0"/>
              </a:rPr>
            </a:br>
            <a:r>
              <a:rPr lang="en-US" sz="2800" b="1" dirty="0">
                <a:solidFill>
                  <a:srgbClr val="002060"/>
                </a:solidFill>
                <a:effectLst>
                  <a:outerShdw blurRad="38100" dist="38100" dir="2700000" algn="tl">
                    <a:srgbClr val="000000">
                      <a:alpha val="43137"/>
                    </a:srgbClr>
                  </a:outerShdw>
                </a:effectLst>
                <a:latin typeface="Bell MT" pitchFamily="18" charset="0"/>
              </a:rPr>
              <a:t>                </a:t>
            </a:r>
            <a:r>
              <a:rPr lang="en-US" sz="2800" b="1" u="sng" dirty="0">
                <a:solidFill>
                  <a:srgbClr val="002060"/>
                </a:solidFill>
                <a:effectLst>
                  <a:outerShdw blurRad="38100" dist="38100" dir="2700000" algn="tl">
                    <a:srgbClr val="000000">
                      <a:alpha val="43137"/>
                    </a:srgbClr>
                  </a:outerShdw>
                </a:effectLst>
                <a:latin typeface="Bell MT" pitchFamily="18" charset="0"/>
              </a:rPr>
              <a:t>RECRUITERS ARE LOOKING FOR      </a:t>
            </a:r>
            <a:r>
              <a:rPr lang="en-US" sz="2800" b="1" dirty="0">
                <a:solidFill>
                  <a:srgbClr val="002060"/>
                </a:solidFill>
                <a:effectLst>
                  <a:outerShdw blurRad="38100" dist="38100" dir="2700000" algn="tl">
                    <a:srgbClr val="000000">
                      <a:alpha val="43137"/>
                    </a:srgbClr>
                  </a:outerShdw>
                </a:effectLst>
                <a:latin typeface="Bell MT" pitchFamily="18" charset="0"/>
              </a:rPr>
              <a:t>    </a:t>
            </a:r>
            <a:br>
              <a:rPr lang="en-US" sz="2800" b="1" dirty="0">
                <a:solidFill>
                  <a:srgbClr val="7030A0"/>
                </a:solidFill>
                <a:effectLst>
                  <a:outerShdw blurRad="38100" dist="38100" dir="2700000" algn="tl">
                    <a:srgbClr val="000000">
                      <a:alpha val="43137"/>
                    </a:srgbClr>
                  </a:outerShdw>
                </a:effectLst>
                <a:latin typeface="Bell MT" pitchFamily="18" charset="0"/>
              </a:rPr>
            </a:br>
            <a:r>
              <a:rPr lang="en-US" sz="2800" b="1" dirty="0">
                <a:solidFill>
                  <a:srgbClr val="7030A0"/>
                </a:solidFill>
                <a:effectLst>
                  <a:outerShdw blurRad="38100" dist="38100" dir="2700000" algn="tl">
                    <a:srgbClr val="000000">
                      <a:alpha val="43137"/>
                    </a:srgbClr>
                  </a:outerShdw>
                </a:effectLst>
                <a:latin typeface="Bell MT" pitchFamily="18" charset="0"/>
              </a:rPr>
              <a:t>                             </a:t>
            </a:r>
            <a:r>
              <a:rPr lang="en-US" sz="2800" b="1" u="sng" dirty="0">
                <a:solidFill>
                  <a:srgbClr val="7030A0"/>
                </a:solidFill>
                <a:latin typeface="Bell MT" pitchFamily="18" charset="0"/>
                <a:ea typeface="+mj-ea"/>
                <a:cs typeface="+mj-cs"/>
              </a:rPr>
              <a:t>Varun Sachdeva       </a:t>
            </a:r>
            <a:endParaRPr lang="en-IN" sz="2400" b="1" u="sng" dirty="0">
              <a:solidFill>
                <a:srgbClr val="7030A0"/>
              </a:solidFill>
              <a:effectLst>
                <a:outerShdw blurRad="38100" dist="38100" dir="2700000" algn="tl">
                  <a:srgbClr val="000000">
                    <a:alpha val="43137"/>
                  </a:srgbClr>
                </a:outerShdw>
              </a:effectLst>
              <a:latin typeface="Bell MT" pitchFamily="18" charset="0"/>
            </a:endParaRPr>
          </a:p>
        </p:txBody>
      </p:sp>
      <p:sp>
        <p:nvSpPr>
          <p:cNvPr id="3" name="Content Placeholder 2">
            <a:extLst>
              <a:ext uri="{FF2B5EF4-FFF2-40B4-BE49-F238E27FC236}">
                <a16:creationId xmlns:a16="http://schemas.microsoft.com/office/drawing/2014/main" id="{1D37425E-AED3-8453-6B9F-605C76857EDC}"/>
              </a:ext>
            </a:extLst>
          </p:cNvPr>
          <p:cNvSpPr>
            <a:spLocks noGrp="1"/>
          </p:cNvSpPr>
          <p:nvPr>
            <p:ph idx="1"/>
          </p:nvPr>
        </p:nvSpPr>
        <p:spPr>
          <a:xfrm>
            <a:off x="1584251" y="2214736"/>
            <a:ext cx="8857108" cy="3744416"/>
          </a:xfrm>
        </p:spPr>
        <p:txBody>
          <a:bodyPr>
            <a:normAutofit/>
          </a:bodyPr>
          <a:lstStyle/>
          <a:p>
            <a:pPr marL="82296" indent="0">
              <a:buNone/>
            </a:pPr>
            <a:r>
              <a:rPr lang="en-US" sz="2400" b="1" u="sng" dirty="0">
                <a:solidFill>
                  <a:srgbClr val="7030A0"/>
                </a:solidFill>
                <a:effectLst>
                  <a:outerShdw blurRad="38100" dist="38100" dir="2700000" algn="tl">
                    <a:srgbClr val="000000">
                      <a:alpha val="43137"/>
                    </a:srgbClr>
                  </a:outerShdw>
                </a:effectLst>
                <a:latin typeface="Bell MT" pitchFamily="18" charset="0"/>
                <a:ea typeface="+mj-ea"/>
                <a:cs typeface="+mj-cs"/>
              </a:rPr>
              <a:t>Top Five Technology Skills That Are in Demand</a:t>
            </a:r>
            <a:endParaRPr lang="en-US" altLang="en-US" sz="2400" b="1" dirty="0">
              <a:solidFill>
                <a:srgbClr val="7030A0"/>
              </a:solidFill>
              <a:latin typeface="Bell MT" pitchFamily="18" charset="0"/>
              <a:ea typeface="+mj-ea"/>
              <a:cs typeface="+mj-cs"/>
            </a:endParaRPr>
          </a:p>
          <a:p>
            <a:pPr marL="82296" indent="0">
              <a:buNone/>
            </a:pPr>
            <a:endParaRPr lang="en-US" altLang="en-US" sz="2400" b="1" dirty="0">
              <a:solidFill>
                <a:srgbClr val="7030A0"/>
              </a:solidFill>
              <a:latin typeface="Bell MT" pitchFamily="18" charset="0"/>
              <a:ea typeface="+mj-ea"/>
              <a:cs typeface="+mj-cs"/>
            </a:endParaRPr>
          </a:p>
          <a:p>
            <a:pPr marL="82296" indent="0">
              <a:buNone/>
            </a:pPr>
            <a:r>
              <a:rPr lang="en-US" sz="2400" b="0" i="0" dirty="0">
                <a:solidFill>
                  <a:srgbClr val="003366"/>
                </a:solidFill>
                <a:effectLst/>
                <a:latin typeface="Bell MT" panose="02020503060305020303" pitchFamily="18" charset="0"/>
              </a:rPr>
              <a:t>The world is on a constant state of evolution, and in order to be employable, it is imperative for job seekers to Upskill themselves constantly</a:t>
            </a:r>
            <a:endParaRPr lang="en-US" sz="2400" b="1" i="0" dirty="0">
              <a:solidFill>
                <a:srgbClr val="7030A0"/>
              </a:solidFill>
              <a:effectLst/>
              <a:latin typeface="Bell MT" panose="02020503060305020303" pitchFamily="18" charset="0"/>
              <a:ea typeface="+mj-ea"/>
              <a:cs typeface="+mj-cs"/>
            </a:endParaRPr>
          </a:p>
          <a:p>
            <a:pPr marL="82296" indent="0">
              <a:buNone/>
            </a:pPr>
            <a:endParaRPr lang="en-US" altLang="en-US" sz="2400" b="1" dirty="0">
              <a:solidFill>
                <a:srgbClr val="7030A0"/>
              </a:solidFill>
              <a:latin typeface="Bell MT" pitchFamily="18" charset="0"/>
              <a:ea typeface="+mj-ea"/>
              <a:cs typeface="+mj-cs"/>
            </a:endParaRPr>
          </a:p>
          <a:p>
            <a:pPr marL="82296" indent="0">
              <a:buNone/>
            </a:pPr>
            <a:r>
              <a:rPr lang="en-US" altLang="en-US" sz="2400" dirty="0">
                <a:solidFill>
                  <a:srgbClr val="003366"/>
                </a:solidFill>
                <a:latin typeface="Bell MT" panose="02020503060305020303" pitchFamily="18" charset="0"/>
                <a:cs typeface="Arial" panose="020B0604020202020204" pitchFamily="34" charset="0"/>
              </a:rPr>
              <a:t>The top 5 technology skills that will be positively impacted and the kind of growth anticipated for each of them. </a:t>
            </a:r>
            <a:endParaRPr lang="en-US" altLang="en-US" sz="2400" dirty="0">
              <a:latin typeface="Bell MT" panose="02020503060305020303" pitchFamily="18" charset="0"/>
            </a:endParaRPr>
          </a:p>
          <a:p>
            <a:pPr marL="0" lvl="0" indent="457200" algn="just" eaLnBrk="0" fontAlgn="base" hangingPunct="0">
              <a:spcBef>
                <a:spcPct val="0"/>
              </a:spcBef>
              <a:spcAft>
                <a:spcPct val="0"/>
              </a:spcAft>
              <a:buClrTx/>
              <a:buSzTx/>
              <a:buNone/>
            </a:pPr>
            <a:r>
              <a:rPr lang="en-US" altLang="en-US" sz="2400" dirty="0">
                <a:solidFill>
                  <a:srgbClr val="003366"/>
                </a:solidFill>
                <a:latin typeface="Bell MT" panose="02020503060305020303" pitchFamily="18" charset="0"/>
                <a:cs typeface="Arial" panose="020B0604020202020204" pitchFamily="34" charset="0"/>
              </a:rPr>
              <a:t> </a:t>
            </a:r>
            <a:endParaRPr lang="en-US" altLang="en-US" sz="2400" dirty="0">
              <a:latin typeface="Bell MT" panose="02020503060305020303" pitchFamily="18" charset="0"/>
            </a:endParaRPr>
          </a:p>
          <a:p>
            <a:pPr marL="82296" indent="0">
              <a:buNone/>
            </a:pPr>
            <a:endParaRPr lang="en-IN" sz="2400" b="1" dirty="0">
              <a:solidFill>
                <a:srgbClr val="7030A0"/>
              </a:solidFill>
              <a:latin typeface="Bell MT" pitchFamily="18" charset="0"/>
              <a:ea typeface="+mj-ea"/>
              <a:cs typeface="+mj-cs"/>
            </a:endParaRPr>
          </a:p>
        </p:txBody>
      </p:sp>
    </p:spTree>
    <p:extLst>
      <p:ext uri="{BB962C8B-B14F-4D97-AF65-F5344CB8AC3E}">
        <p14:creationId xmlns:p14="http://schemas.microsoft.com/office/powerpoint/2010/main" val="2908463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4465-B4ED-E528-3562-5792D33ECBF7}"/>
              </a:ext>
            </a:extLst>
          </p:cNvPr>
          <p:cNvSpPr>
            <a:spLocks noGrp="1"/>
          </p:cNvSpPr>
          <p:nvPr>
            <p:ph type="title"/>
          </p:nvPr>
        </p:nvSpPr>
        <p:spPr>
          <a:xfrm>
            <a:off x="1695812" y="630560"/>
            <a:ext cx="8857108" cy="731620"/>
          </a:xfrm>
        </p:spPr>
        <p:txBody>
          <a:bodyPr>
            <a:noAutofit/>
          </a:bodyPr>
          <a:lstStyle/>
          <a:p>
            <a:r>
              <a:rPr lang="en-US" sz="2800" b="1" u="sng" dirty="0">
                <a:solidFill>
                  <a:srgbClr val="7030A0"/>
                </a:solidFill>
                <a:latin typeface="Bell MT" pitchFamily="18" charset="0"/>
              </a:rPr>
              <a:t>According to Varun Sachdeva the following are the top five technology skills that will be in demand in the upcoming years:</a:t>
            </a:r>
            <a:br>
              <a:rPr lang="en-US" sz="2800" b="1" dirty="0">
                <a:solidFill>
                  <a:srgbClr val="7030A0"/>
                </a:solidFill>
                <a:latin typeface="Bell MT" pitchFamily="18" charset="0"/>
                <a:ea typeface="+mj-ea"/>
                <a:cs typeface="+mj-cs"/>
              </a:rPr>
            </a:br>
            <a:endParaRPr lang="en-IN" sz="2800" dirty="0"/>
          </a:p>
        </p:txBody>
      </p:sp>
      <p:graphicFrame>
        <p:nvGraphicFramePr>
          <p:cNvPr id="5" name="Content Placeholder 4">
            <a:extLst>
              <a:ext uri="{FF2B5EF4-FFF2-40B4-BE49-F238E27FC236}">
                <a16:creationId xmlns:a16="http://schemas.microsoft.com/office/drawing/2014/main" id="{998BCFC9-D0A7-60C8-AD87-522BD7BCEDE3}"/>
              </a:ext>
            </a:extLst>
          </p:cNvPr>
          <p:cNvGraphicFramePr>
            <a:graphicFrameLocks noGrp="1"/>
          </p:cNvGraphicFramePr>
          <p:nvPr>
            <p:ph idx="1"/>
            <p:extLst>
              <p:ext uri="{D42A27DB-BD31-4B8C-83A1-F6EECF244321}">
                <p14:modId xmlns:p14="http://schemas.microsoft.com/office/powerpoint/2010/main" val="2169074058"/>
              </p:ext>
            </p:extLst>
          </p:nvPr>
        </p:nvGraphicFramePr>
        <p:xfrm>
          <a:off x="1695450" y="1710679"/>
          <a:ext cx="8858250" cy="4248474"/>
        </p:xfrm>
        <a:graphic>
          <a:graphicData uri="http://schemas.openxmlformats.org/drawingml/2006/table">
            <a:tbl>
              <a:tblPr/>
              <a:tblGrid>
                <a:gridCol w="4945777">
                  <a:extLst>
                    <a:ext uri="{9D8B030D-6E8A-4147-A177-3AD203B41FA5}">
                      <a16:colId xmlns:a16="http://schemas.microsoft.com/office/drawing/2014/main" val="746012573"/>
                    </a:ext>
                  </a:extLst>
                </a:gridCol>
                <a:gridCol w="3912473">
                  <a:extLst>
                    <a:ext uri="{9D8B030D-6E8A-4147-A177-3AD203B41FA5}">
                      <a16:colId xmlns:a16="http://schemas.microsoft.com/office/drawing/2014/main" val="983126089"/>
                    </a:ext>
                  </a:extLst>
                </a:gridCol>
              </a:tblGrid>
              <a:tr h="695205">
                <a:tc>
                  <a:txBody>
                    <a:bodyPr/>
                    <a:lstStyle/>
                    <a:p>
                      <a:pPr algn="ctr" rtl="0" eaLnBrk="1" latinLnBrk="0" hangingPunct="1">
                        <a:spcBef>
                          <a:spcPct val="0"/>
                        </a:spcBef>
                        <a:buNone/>
                      </a:pPr>
                      <a:r>
                        <a:rPr kumimoji="0" lang="en-US" sz="2000" b="1" u="sng" kern="1200" dirty="0">
                          <a:solidFill>
                            <a:srgbClr val="7030A0"/>
                          </a:solidFill>
                          <a:effectLst/>
                          <a:latin typeface="Bell MT" pitchFamily="18" charset="0"/>
                          <a:ea typeface="+mj-ea"/>
                          <a:cs typeface="+mj-cs"/>
                        </a:rPr>
                        <a:t>Skill</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tc>
                  <a:txBody>
                    <a:bodyPr/>
                    <a:lstStyle/>
                    <a:p>
                      <a:pPr algn="ctr" rtl="0" eaLnBrk="1" latinLnBrk="0" hangingPunct="1">
                        <a:spcBef>
                          <a:spcPct val="0"/>
                        </a:spcBef>
                        <a:buNone/>
                      </a:pPr>
                      <a:r>
                        <a:rPr kumimoji="0" lang="en-US" sz="2000" b="1" u="sng" kern="1200" dirty="0">
                          <a:solidFill>
                            <a:srgbClr val="7030A0"/>
                          </a:solidFill>
                          <a:effectLst/>
                          <a:latin typeface="Bell MT" pitchFamily="18" charset="0"/>
                          <a:ea typeface="+mj-ea"/>
                          <a:cs typeface="+mj-cs"/>
                        </a:rPr>
                        <a:t>Growth  in hiring expected in Q2</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124227583"/>
                  </a:ext>
                </a:extLst>
              </a:tr>
              <a:tr h="695205">
                <a:tc>
                  <a:txBody>
                    <a:bodyPr/>
                    <a:lstStyle/>
                    <a:p>
                      <a:pPr algn="ctr"/>
                      <a:r>
                        <a:rPr lang="en-US" sz="2400" dirty="0">
                          <a:effectLst/>
                          <a:latin typeface="Bell MT" panose="02020503060305020303" pitchFamily="18" charset="0"/>
                        </a:rPr>
                        <a:t>Data analytics</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tc>
                  <a:txBody>
                    <a:bodyPr/>
                    <a:lstStyle/>
                    <a:p>
                      <a:pPr algn="ctr"/>
                      <a:r>
                        <a:rPr lang="en-US" sz="2400" dirty="0">
                          <a:effectLst/>
                          <a:latin typeface="Bell MT" panose="02020503060305020303" pitchFamily="18" charset="0"/>
                        </a:rPr>
                        <a:t>30%</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1716864498"/>
                  </a:ext>
                </a:extLst>
              </a:tr>
              <a:tr h="695205">
                <a:tc>
                  <a:txBody>
                    <a:bodyPr/>
                    <a:lstStyle/>
                    <a:p>
                      <a:pPr algn="ctr"/>
                      <a:r>
                        <a:rPr lang="en-US" sz="2400" dirty="0">
                          <a:effectLst/>
                          <a:latin typeface="Bell MT" panose="02020503060305020303" pitchFamily="18" charset="0"/>
                        </a:rPr>
                        <a:t>Cyber Security</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tc>
                  <a:txBody>
                    <a:bodyPr/>
                    <a:lstStyle/>
                    <a:p>
                      <a:pPr algn="ctr"/>
                      <a:r>
                        <a:rPr lang="en-US" sz="2400" dirty="0">
                          <a:effectLst/>
                          <a:latin typeface="Bell MT" panose="02020503060305020303" pitchFamily="18" charset="0"/>
                        </a:rPr>
                        <a:t>35%</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792418382"/>
                  </a:ext>
                </a:extLst>
              </a:tr>
              <a:tr h="695205">
                <a:tc>
                  <a:txBody>
                    <a:bodyPr/>
                    <a:lstStyle/>
                    <a:p>
                      <a:pPr algn="ctr"/>
                      <a:r>
                        <a:rPr lang="en-US" sz="2400" dirty="0">
                          <a:effectLst/>
                          <a:latin typeface="Bell MT" panose="02020503060305020303" pitchFamily="18" charset="0"/>
                        </a:rPr>
                        <a:t>DevOps</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tc>
                  <a:txBody>
                    <a:bodyPr/>
                    <a:lstStyle/>
                    <a:p>
                      <a:pPr algn="ctr"/>
                      <a:r>
                        <a:rPr lang="en-US" sz="2400" dirty="0">
                          <a:effectLst/>
                          <a:latin typeface="Bell MT" panose="02020503060305020303" pitchFamily="18" charset="0"/>
                        </a:rPr>
                        <a:t>25%</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2939692542"/>
                  </a:ext>
                </a:extLst>
              </a:tr>
              <a:tr h="898081">
                <a:tc>
                  <a:txBody>
                    <a:bodyPr/>
                    <a:lstStyle/>
                    <a:p>
                      <a:pPr algn="ctr"/>
                      <a:r>
                        <a:rPr lang="en-US" sz="2400" dirty="0">
                          <a:effectLst/>
                          <a:latin typeface="Bell MT" panose="02020503060305020303" pitchFamily="18" charset="0"/>
                        </a:rPr>
                        <a:t>Artificial Intelligence and Machine Learning</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tc>
                  <a:txBody>
                    <a:bodyPr/>
                    <a:lstStyle/>
                    <a:p>
                      <a:pPr algn="ctr"/>
                      <a:r>
                        <a:rPr lang="en-US" sz="2400" dirty="0">
                          <a:effectLst/>
                          <a:latin typeface="Bell MT" panose="02020503060305020303" pitchFamily="18" charset="0"/>
                        </a:rPr>
                        <a:t>40%</a:t>
                      </a:r>
                    </a:p>
                  </a:txBody>
                  <a:tcPr marL="0" marR="88062" marT="52837" marB="52837" anchor="b">
                    <a:lnL>
                      <a:noFill/>
                    </a:lnL>
                    <a:lnR>
                      <a:noFill/>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tcPr>
                </a:tc>
                <a:extLst>
                  <a:ext uri="{0D108BD9-81ED-4DB2-BD59-A6C34878D82A}">
                    <a16:rowId xmlns:a16="http://schemas.microsoft.com/office/drawing/2014/main" val="4189306187"/>
                  </a:ext>
                </a:extLst>
              </a:tr>
              <a:tr h="569573">
                <a:tc>
                  <a:txBody>
                    <a:bodyPr/>
                    <a:lstStyle/>
                    <a:p>
                      <a:pPr algn="ctr"/>
                      <a:r>
                        <a:rPr lang="en-US" sz="2400" dirty="0">
                          <a:effectLst/>
                          <a:latin typeface="Bell MT" panose="02020503060305020303" pitchFamily="18" charset="0"/>
                        </a:rPr>
                        <a:t>RPA (Robotics Process Automation)</a:t>
                      </a:r>
                    </a:p>
                  </a:txBody>
                  <a:tcPr marL="0" marR="88062" marT="52837" marB="52837" anchor="b">
                    <a:lnL>
                      <a:noFill/>
                    </a:lnL>
                    <a:lnR>
                      <a:noFill/>
                    </a:lnR>
                    <a:lnT w="12700" cap="flat" cmpd="sng" algn="ctr">
                      <a:solidFill>
                        <a:srgbClr val="F2F2F2"/>
                      </a:solidFill>
                      <a:prstDash val="solid"/>
                      <a:round/>
                      <a:headEnd type="none" w="med" len="med"/>
                      <a:tailEnd type="none" w="med" len="med"/>
                    </a:lnT>
                    <a:lnB>
                      <a:noFill/>
                    </a:lnB>
                  </a:tcPr>
                </a:tc>
                <a:tc>
                  <a:txBody>
                    <a:bodyPr/>
                    <a:lstStyle/>
                    <a:p>
                      <a:pPr algn="ctr"/>
                      <a:r>
                        <a:rPr lang="en-US" sz="2400" dirty="0">
                          <a:effectLst/>
                          <a:latin typeface="Bell MT" panose="02020503060305020303" pitchFamily="18" charset="0"/>
                        </a:rPr>
                        <a:t>20%</a:t>
                      </a:r>
                    </a:p>
                  </a:txBody>
                  <a:tcPr marL="0" marR="88062" marT="52837" marB="52837" anchor="b">
                    <a:lnL>
                      <a:noFill/>
                    </a:lnL>
                    <a:lnR>
                      <a:noFill/>
                    </a:lnR>
                    <a:lnT w="12700" cap="flat" cmpd="sng" algn="ctr">
                      <a:solidFill>
                        <a:srgbClr val="F2F2F2"/>
                      </a:solidFill>
                      <a:prstDash val="solid"/>
                      <a:round/>
                      <a:headEnd type="none" w="med" len="med"/>
                      <a:tailEnd type="none" w="med" len="med"/>
                    </a:lnT>
                    <a:lnB>
                      <a:noFill/>
                    </a:lnB>
                  </a:tcPr>
                </a:tc>
                <a:extLst>
                  <a:ext uri="{0D108BD9-81ED-4DB2-BD59-A6C34878D82A}">
                    <a16:rowId xmlns:a16="http://schemas.microsoft.com/office/drawing/2014/main" val="1309803368"/>
                  </a:ext>
                </a:extLst>
              </a:tr>
            </a:tbl>
          </a:graphicData>
        </a:graphic>
      </p:graphicFrame>
    </p:spTree>
    <p:extLst>
      <p:ext uri="{BB962C8B-B14F-4D97-AF65-F5344CB8AC3E}">
        <p14:creationId xmlns:p14="http://schemas.microsoft.com/office/powerpoint/2010/main" val="379811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319E-B4E4-C85C-9BBE-17E57F90B657}"/>
              </a:ext>
            </a:extLst>
          </p:cNvPr>
          <p:cNvSpPr>
            <a:spLocks noGrp="1"/>
          </p:cNvSpPr>
          <p:nvPr>
            <p:ph type="title"/>
          </p:nvPr>
        </p:nvSpPr>
        <p:spPr>
          <a:xfrm>
            <a:off x="1695812" y="126504"/>
            <a:ext cx="8857108" cy="1440160"/>
          </a:xfrm>
        </p:spPr>
        <p:txBody>
          <a:bodyPr>
            <a:normAutofit/>
          </a:bodyPr>
          <a:lstStyle/>
          <a:p>
            <a:r>
              <a:rPr lang="en-US" sz="3200" b="1" dirty="0">
                <a:solidFill>
                  <a:schemeClr val="tx2">
                    <a:lumMod val="75000"/>
                  </a:schemeClr>
                </a:solidFill>
                <a:latin typeface="Bell MT" pitchFamily="18" charset="0"/>
              </a:rPr>
              <a:t>            </a:t>
            </a:r>
            <a:r>
              <a:rPr lang="en-US" sz="3200" b="1" u="sng" dirty="0">
                <a:solidFill>
                  <a:schemeClr val="tx2">
                    <a:lumMod val="75000"/>
                  </a:schemeClr>
                </a:solidFill>
                <a:latin typeface="Bell MT" pitchFamily="18" charset="0"/>
              </a:rPr>
              <a:t>TOP 5 TECH TRENDS IN INDIA</a:t>
            </a:r>
            <a:br>
              <a:rPr lang="en-US" sz="3200" b="1" dirty="0">
                <a:solidFill>
                  <a:schemeClr val="tx2">
                    <a:lumMod val="75000"/>
                  </a:schemeClr>
                </a:solidFill>
                <a:latin typeface="Bell MT" pitchFamily="18" charset="0"/>
              </a:rPr>
            </a:br>
            <a:r>
              <a:rPr lang="en-US" sz="3200" b="1" dirty="0">
                <a:solidFill>
                  <a:schemeClr val="tx2">
                    <a:lumMod val="75000"/>
                  </a:schemeClr>
                </a:solidFill>
                <a:latin typeface="Bell MT" pitchFamily="18" charset="0"/>
              </a:rPr>
              <a:t>                 </a:t>
            </a:r>
            <a:r>
              <a:rPr lang="en-US" sz="2400" b="1" u="sng" dirty="0">
                <a:solidFill>
                  <a:schemeClr val="tx2">
                    <a:lumMod val="75000"/>
                  </a:schemeClr>
                </a:solidFill>
                <a:latin typeface="Bell MT" pitchFamily="18" charset="0"/>
              </a:rPr>
              <a:t>MANOJ PAUL, EQUINIX INDIA</a:t>
            </a:r>
            <a:endParaRPr lang="en-IN" sz="3200" b="1" u="sng" dirty="0">
              <a:solidFill>
                <a:schemeClr val="tx2">
                  <a:lumMod val="75000"/>
                </a:schemeClr>
              </a:solidFill>
              <a:latin typeface="Bell MT" pitchFamily="18" charset="0"/>
            </a:endParaRPr>
          </a:p>
        </p:txBody>
      </p:sp>
      <p:sp>
        <p:nvSpPr>
          <p:cNvPr id="3" name="Content Placeholder 2">
            <a:extLst>
              <a:ext uri="{FF2B5EF4-FFF2-40B4-BE49-F238E27FC236}">
                <a16:creationId xmlns:a16="http://schemas.microsoft.com/office/drawing/2014/main" id="{173F5024-294E-6F2D-E25D-7439BCB8C0D8}"/>
              </a:ext>
            </a:extLst>
          </p:cNvPr>
          <p:cNvSpPr>
            <a:spLocks noGrp="1"/>
          </p:cNvSpPr>
          <p:nvPr>
            <p:ph idx="1"/>
          </p:nvPr>
        </p:nvSpPr>
        <p:spPr>
          <a:xfrm>
            <a:off x="1695812" y="1782688"/>
            <a:ext cx="8857108" cy="4221275"/>
          </a:xfrm>
        </p:spPr>
        <p:txBody>
          <a:bodyPr>
            <a:normAutofit/>
          </a:bodyPr>
          <a:lstStyle/>
          <a:p>
            <a:pPr>
              <a:buFont typeface="Wingdings" panose="05000000000000000000" pitchFamily="2" charset="2"/>
              <a:buChar char="q"/>
            </a:pPr>
            <a:r>
              <a:rPr lang="en-US" sz="2400" b="0" i="0" dirty="0">
                <a:solidFill>
                  <a:srgbClr val="003366"/>
                </a:solidFill>
                <a:effectLst/>
                <a:latin typeface="Bell MT" panose="02020503060305020303" pitchFamily="18" charset="0"/>
              </a:rPr>
              <a:t>Equinix recently announced the findings of its Global Tech Trends Survey 2022 report.</a:t>
            </a:r>
          </a:p>
          <a:p>
            <a:pPr>
              <a:buFont typeface="Wingdings" panose="05000000000000000000" pitchFamily="2" charset="2"/>
              <a:buChar char="q"/>
            </a:pPr>
            <a:r>
              <a:rPr lang="en-US" sz="2400" b="0" i="0" dirty="0">
                <a:solidFill>
                  <a:srgbClr val="003366"/>
                </a:solidFill>
                <a:effectLst/>
                <a:latin typeface="Bell MT" panose="02020503060305020303" pitchFamily="18" charset="0"/>
              </a:rPr>
              <a:t>The independent study, commissioned by Equinix, surveyed 2,900 IT decision-makers in diverse enterprises across the Americas, Asia-Pacific, and EMEA. </a:t>
            </a:r>
            <a:endParaRPr lang="en-US" sz="2400" dirty="0">
              <a:solidFill>
                <a:srgbClr val="003366"/>
              </a:solidFill>
              <a:latin typeface="Bell MT" panose="02020503060305020303" pitchFamily="18" charset="0"/>
            </a:endParaRPr>
          </a:p>
          <a:p>
            <a:pPr>
              <a:buFont typeface="Wingdings" panose="05000000000000000000" pitchFamily="2" charset="2"/>
              <a:buChar char="q"/>
            </a:pPr>
            <a:r>
              <a:rPr lang="en-US" sz="2400" b="0" i="0" dirty="0">
                <a:solidFill>
                  <a:srgbClr val="003366"/>
                </a:solidFill>
                <a:effectLst/>
                <a:latin typeface="Bell MT" panose="02020503060305020303" pitchFamily="18" charset="0"/>
              </a:rPr>
              <a:t>Manoj Paul, managing director, Equinix India spoke to Dataquest about how the pandemic has impacted organizations, and some of the latest tech trends on the basis of the report.</a:t>
            </a:r>
            <a:endParaRPr lang="en-IN" sz="2400" dirty="0">
              <a:latin typeface="Bell MT" panose="02020503060305020303" pitchFamily="18" charset="0"/>
            </a:endParaRPr>
          </a:p>
        </p:txBody>
      </p:sp>
    </p:spTree>
    <p:extLst>
      <p:ext uri="{BB962C8B-B14F-4D97-AF65-F5344CB8AC3E}">
        <p14:creationId xmlns:p14="http://schemas.microsoft.com/office/powerpoint/2010/main" val="422790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BB49-9DEB-486F-0D6B-45CB995C8E40}"/>
              </a:ext>
            </a:extLst>
          </p:cNvPr>
          <p:cNvSpPr>
            <a:spLocks noGrp="1"/>
          </p:cNvSpPr>
          <p:nvPr>
            <p:ph type="title"/>
          </p:nvPr>
        </p:nvSpPr>
        <p:spPr>
          <a:xfrm>
            <a:off x="1664761" y="486544"/>
            <a:ext cx="8857108" cy="1440160"/>
          </a:xfrm>
        </p:spPr>
        <p:txBody>
          <a:bodyPr>
            <a:normAutofit fontScale="90000"/>
          </a:bodyPr>
          <a:lstStyle/>
          <a:p>
            <a:r>
              <a:rPr lang="en-US" sz="3600" b="1" dirty="0">
                <a:solidFill>
                  <a:schemeClr val="tx2">
                    <a:lumMod val="75000"/>
                  </a:schemeClr>
                </a:solidFill>
                <a:latin typeface="Bell MT" pitchFamily="18" charset="0"/>
              </a:rPr>
              <a:t>          </a:t>
            </a:r>
            <a:r>
              <a:rPr lang="en-US" sz="3600" b="1" u="sng" dirty="0">
                <a:solidFill>
                  <a:schemeClr val="tx2">
                    <a:lumMod val="75000"/>
                  </a:schemeClr>
                </a:solidFill>
                <a:latin typeface="Bell MT" pitchFamily="18" charset="0"/>
              </a:rPr>
              <a:t>How has the pandemic impacted the    </a:t>
            </a:r>
            <a:br>
              <a:rPr lang="en-US" sz="3600" b="1" u="sng" dirty="0">
                <a:solidFill>
                  <a:schemeClr val="tx2">
                    <a:lumMod val="75000"/>
                  </a:schemeClr>
                </a:solidFill>
                <a:latin typeface="Bell MT" pitchFamily="18" charset="0"/>
              </a:rPr>
            </a:br>
            <a:r>
              <a:rPr lang="en-US" sz="3600" b="1" dirty="0">
                <a:solidFill>
                  <a:schemeClr val="tx2">
                    <a:lumMod val="75000"/>
                  </a:schemeClr>
                </a:solidFill>
                <a:latin typeface="Bell MT" pitchFamily="18" charset="0"/>
              </a:rPr>
              <a:t>    </a:t>
            </a:r>
            <a:r>
              <a:rPr lang="en-US" sz="3600" b="1" u="sng" dirty="0">
                <a:solidFill>
                  <a:schemeClr val="tx2">
                    <a:lumMod val="75000"/>
                  </a:schemeClr>
                </a:solidFill>
                <a:latin typeface="Bell MT" pitchFamily="18" charset="0"/>
              </a:rPr>
              <a:t>progress of digital transformation, common</a:t>
            </a:r>
            <a:br>
              <a:rPr lang="en-US" sz="3600" b="1" u="sng" dirty="0">
                <a:solidFill>
                  <a:schemeClr val="tx2">
                    <a:lumMod val="75000"/>
                  </a:schemeClr>
                </a:solidFill>
                <a:latin typeface="Bell MT" pitchFamily="18" charset="0"/>
              </a:rPr>
            </a:br>
            <a:r>
              <a:rPr lang="en-US" sz="3600" b="1" dirty="0">
                <a:solidFill>
                  <a:schemeClr val="tx2">
                    <a:lumMod val="75000"/>
                  </a:schemeClr>
                </a:solidFill>
                <a:latin typeface="Bell MT" pitchFamily="18" charset="0"/>
              </a:rPr>
              <a:t>            </a:t>
            </a:r>
            <a:r>
              <a:rPr lang="en-US" sz="3600" b="1" u="sng" dirty="0">
                <a:solidFill>
                  <a:schemeClr val="tx2">
                    <a:lumMod val="75000"/>
                  </a:schemeClr>
                </a:solidFill>
                <a:latin typeface="Bell MT" pitchFamily="18" charset="0"/>
              </a:rPr>
              <a:t>challenges faced in organisations?</a:t>
            </a:r>
            <a:r>
              <a:rPr lang="en-US" sz="3600" b="1" dirty="0">
                <a:solidFill>
                  <a:schemeClr val="tx2">
                    <a:lumMod val="75000"/>
                  </a:schemeClr>
                </a:solidFill>
                <a:latin typeface="Bell MT" pitchFamily="18" charset="0"/>
              </a:rPr>
              <a:t>  </a:t>
            </a:r>
            <a:br>
              <a:rPr lang="en-IN" dirty="0"/>
            </a:br>
            <a:endParaRPr lang="en-IN" dirty="0"/>
          </a:p>
        </p:txBody>
      </p:sp>
      <p:sp>
        <p:nvSpPr>
          <p:cNvPr id="3" name="Content Placeholder 2">
            <a:extLst>
              <a:ext uri="{FF2B5EF4-FFF2-40B4-BE49-F238E27FC236}">
                <a16:creationId xmlns:a16="http://schemas.microsoft.com/office/drawing/2014/main" id="{AC95F64D-41FA-493B-2CF5-3E67CC3EFEA5}"/>
              </a:ext>
            </a:extLst>
          </p:cNvPr>
          <p:cNvSpPr>
            <a:spLocks noGrp="1"/>
          </p:cNvSpPr>
          <p:nvPr>
            <p:ph idx="1"/>
          </p:nvPr>
        </p:nvSpPr>
        <p:spPr>
          <a:xfrm>
            <a:off x="1695812" y="2070720"/>
            <a:ext cx="8857108" cy="3933243"/>
          </a:xfrm>
        </p:spPr>
        <p:txBody>
          <a:bodyPr/>
          <a:lstStyle/>
          <a:p>
            <a:pPr>
              <a:buFont typeface="Wingdings" panose="05000000000000000000" pitchFamily="2" charset="2"/>
              <a:buChar char="q"/>
            </a:pPr>
            <a:r>
              <a:rPr lang="en-US" sz="2400" b="0" i="0" dirty="0">
                <a:solidFill>
                  <a:srgbClr val="003366"/>
                </a:solidFill>
                <a:effectLst/>
                <a:latin typeface="Bell MT" panose="02020503060305020303" pitchFamily="18" charset="0"/>
              </a:rPr>
              <a:t>The pandemic has accelerated the digital transformation journeys of organizations in India and has fast-tracked the transformation of business-critical digital infrastructures.</a:t>
            </a:r>
          </a:p>
          <a:p>
            <a:pPr>
              <a:buFont typeface="Wingdings" panose="05000000000000000000" pitchFamily="2" charset="2"/>
              <a:buChar char="q"/>
            </a:pPr>
            <a:r>
              <a:rPr lang="en-US" sz="2400" b="0" i="0" dirty="0">
                <a:solidFill>
                  <a:srgbClr val="003366"/>
                </a:solidFill>
                <a:effectLst/>
                <a:latin typeface="Bell MT" panose="02020503060305020303" pitchFamily="18" charset="0"/>
              </a:rPr>
              <a:t>According to IDC, Indian enterprises are re-examining their current enterprise digital infrastructure strategy to create a technology architecture that enables reliable digital services and experiences. </a:t>
            </a:r>
          </a:p>
          <a:p>
            <a:endParaRPr lang="en-US" b="0" i="0" dirty="0">
              <a:solidFill>
                <a:srgbClr val="003366"/>
              </a:solidFill>
              <a:effectLst/>
              <a:latin typeface="Arial" panose="020B060402020202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6901204"/>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B408-F457-6A08-670F-A13CB7A6B836}"/>
              </a:ext>
            </a:extLst>
          </p:cNvPr>
          <p:cNvSpPr>
            <a:spLocks noGrp="1"/>
          </p:cNvSpPr>
          <p:nvPr>
            <p:ph type="title"/>
          </p:nvPr>
        </p:nvSpPr>
        <p:spPr/>
        <p:txBody>
          <a:bodyPr>
            <a:noAutofit/>
          </a:bodyPr>
          <a:lstStyle/>
          <a:p>
            <a:r>
              <a:rPr lang="en-US" sz="3200" b="1" u="sng" dirty="0">
                <a:solidFill>
                  <a:schemeClr val="tx2">
                    <a:lumMod val="75000"/>
                  </a:schemeClr>
                </a:solidFill>
                <a:latin typeface="Bell MT" pitchFamily="18" charset="0"/>
              </a:rPr>
              <a:t>Could you highlight the top 5 tech trends in India?</a:t>
            </a:r>
            <a:endParaRPr lang="en-IN" sz="3200" b="1" u="sng" dirty="0">
              <a:solidFill>
                <a:schemeClr val="tx2">
                  <a:lumMod val="75000"/>
                </a:schemeClr>
              </a:solidFill>
              <a:latin typeface="Bell MT" pitchFamily="18" charset="0"/>
            </a:endParaRPr>
          </a:p>
        </p:txBody>
      </p:sp>
      <p:sp>
        <p:nvSpPr>
          <p:cNvPr id="3" name="Content Placeholder 2">
            <a:extLst>
              <a:ext uri="{FF2B5EF4-FFF2-40B4-BE49-F238E27FC236}">
                <a16:creationId xmlns:a16="http://schemas.microsoft.com/office/drawing/2014/main" id="{BEFE3937-A6FE-CB50-16A5-F3D12EE56956}"/>
              </a:ext>
            </a:extLst>
          </p:cNvPr>
          <p:cNvSpPr>
            <a:spLocks noGrp="1"/>
          </p:cNvSpPr>
          <p:nvPr>
            <p:ph idx="1"/>
          </p:nvPr>
        </p:nvSpPr>
        <p:spPr>
          <a:xfrm>
            <a:off x="1695812" y="1566664"/>
            <a:ext cx="8857108" cy="4437299"/>
          </a:xfrm>
        </p:spPr>
        <p:txBody>
          <a:bodyPr>
            <a:normAutofit/>
          </a:bodyPr>
          <a:lstStyle/>
          <a:p>
            <a:r>
              <a:rPr lang="en-US" sz="2400" b="0" i="0" dirty="0">
                <a:solidFill>
                  <a:srgbClr val="003366"/>
                </a:solidFill>
                <a:effectLst/>
                <a:latin typeface="Bell MT" panose="02020503060305020303" pitchFamily="18" charset="0"/>
              </a:rPr>
              <a:t>Organizations in India have successfully illustrated the advanced benefits of adopting technology at all levels of business and societies for more connected, efficient and smooth operations.</a:t>
            </a:r>
          </a:p>
          <a:p>
            <a:pPr marL="82296" indent="0">
              <a:buNone/>
            </a:pPr>
            <a:r>
              <a:rPr lang="en-US" sz="2800" b="1" u="sng" dirty="0">
                <a:solidFill>
                  <a:schemeClr val="tx2">
                    <a:lumMod val="75000"/>
                  </a:schemeClr>
                </a:solidFill>
                <a:effectLst>
                  <a:outerShdw blurRad="50000" dist="30000" dir="5400000" algn="tl" rotWithShape="0">
                    <a:srgbClr val="000000">
                      <a:alpha val="30000"/>
                    </a:srgbClr>
                  </a:outerShdw>
                </a:effectLst>
                <a:latin typeface="Bell MT" pitchFamily="18" charset="0"/>
                <a:ea typeface="+mj-ea"/>
                <a:cs typeface="+mj-cs"/>
              </a:rPr>
              <a:t>Below are the key trends from India:</a:t>
            </a:r>
          </a:p>
          <a:p>
            <a:r>
              <a:rPr lang="en-US" sz="2400" dirty="0">
                <a:solidFill>
                  <a:srgbClr val="003366"/>
                </a:solidFill>
                <a:latin typeface="Bell MT" panose="02020503060305020303" pitchFamily="18" charset="0"/>
              </a:rPr>
              <a:t>Deploying a hybrid multicloud model to future-proof business.</a:t>
            </a:r>
          </a:p>
          <a:p>
            <a:r>
              <a:rPr lang="en-IN" sz="2400" dirty="0">
                <a:solidFill>
                  <a:srgbClr val="003366"/>
                </a:solidFill>
                <a:latin typeface="Bell MT" panose="02020503060305020303" pitchFamily="18" charset="0"/>
              </a:rPr>
              <a:t>Considering service model strategies.</a:t>
            </a:r>
          </a:p>
          <a:p>
            <a:r>
              <a:rPr lang="en-IN" sz="2400" dirty="0">
                <a:solidFill>
                  <a:srgbClr val="003366"/>
                </a:solidFill>
                <a:latin typeface="Bell MT" panose="02020503060305020303" pitchFamily="18" charset="0"/>
              </a:rPr>
              <a:t>Cloud migration continues.</a:t>
            </a:r>
          </a:p>
          <a:p>
            <a:r>
              <a:rPr lang="en-IN" sz="2400" dirty="0">
                <a:solidFill>
                  <a:srgbClr val="003366"/>
                </a:solidFill>
                <a:latin typeface="Bell MT" panose="02020503060305020303" pitchFamily="18" charset="0"/>
              </a:rPr>
              <a:t>5G</a:t>
            </a:r>
          </a:p>
        </p:txBody>
      </p:sp>
    </p:spTree>
    <p:extLst>
      <p:ext uri="{BB962C8B-B14F-4D97-AF65-F5344CB8AC3E}">
        <p14:creationId xmlns:p14="http://schemas.microsoft.com/office/powerpoint/2010/main" val="101377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8B9A-1DC8-CAB2-75FD-0AABB182F62D}"/>
              </a:ext>
            </a:extLst>
          </p:cNvPr>
          <p:cNvSpPr>
            <a:spLocks noGrp="1"/>
          </p:cNvSpPr>
          <p:nvPr>
            <p:ph type="title"/>
          </p:nvPr>
        </p:nvSpPr>
        <p:spPr>
          <a:xfrm>
            <a:off x="1695812" y="-89520"/>
            <a:ext cx="8857108" cy="2376264"/>
          </a:xfrm>
        </p:spPr>
        <p:txBody>
          <a:bodyPr>
            <a:normAutofit fontScale="90000"/>
          </a:bodyPr>
          <a:lstStyle/>
          <a:p>
            <a:r>
              <a:rPr lang="en-US" sz="3200" b="1" dirty="0">
                <a:solidFill>
                  <a:schemeClr val="tx2">
                    <a:lumMod val="75000"/>
                  </a:schemeClr>
                </a:solidFill>
                <a:latin typeface="Bell MT" pitchFamily="18" charset="0"/>
              </a:rPr>
              <a:t>        </a:t>
            </a:r>
            <a:r>
              <a:rPr lang="en-US" sz="3200" b="1" u="sng" dirty="0">
                <a:solidFill>
                  <a:schemeClr val="tx2">
                    <a:lumMod val="75000"/>
                  </a:schemeClr>
                </a:solidFill>
                <a:latin typeface="Bell MT" pitchFamily="18" charset="0"/>
              </a:rPr>
              <a:t>THE ROLE OF AUTOMATION IN CLOUD    </a:t>
            </a:r>
            <a:br>
              <a:rPr lang="en-US" sz="3200" b="1" u="sng" dirty="0">
                <a:solidFill>
                  <a:schemeClr val="tx2">
                    <a:lumMod val="75000"/>
                  </a:schemeClr>
                </a:solidFill>
                <a:latin typeface="Bell MT" pitchFamily="18" charset="0"/>
              </a:rPr>
            </a:br>
            <a:r>
              <a:rPr lang="en-US" sz="3200" b="1" dirty="0">
                <a:solidFill>
                  <a:schemeClr val="tx2">
                    <a:lumMod val="75000"/>
                  </a:schemeClr>
                </a:solidFill>
                <a:latin typeface="Bell MT" pitchFamily="18" charset="0"/>
              </a:rPr>
              <a:t>            </a:t>
            </a:r>
            <a:r>
              <a:rPr lang="en-US" sz="3200" b="1" u="sng" dirty="0">
                <a:solidFill>
                  <a:schemeClr val="tx2">
                    <a:lumMod val="75000"/>
                  </a:schemeClr>
                </a:solidFill>
                <a:latin typeface="Bell MT" pitchFamily="18" charset="0"/>
              </a:rPr>
              <a:t>COMPUTING AND DATA STORAGE</a:t>
            </a:r>
            <a:br>
              <a:rPr lang="en-US" sz="3200" b="1" u="sng" dirty="0">
                <a:solidFill>
                  <a:schemeClr val="tx2">
                    <a:lumMod val="75000"/>
                  </a:schemeClr>
                </a:solidFill>
                <a:latin typeface="Bell MT" pitchFamily="18" charset="0"/>
              </a:rPr>
            </a:br>
            <a:br>
              <a:rPr lang="en-US" sz="3200" b="1" u="sng" dirty="0">
                <a:solidFill>
                  <a:schemeClr val="tx2">
                    <a:lumMod val="75000"/>
                  </a:schemeClr>
                </a:solidFill>
                <a:latin typeface="Bell MT" pitchFamily="18" charset="0"/>
              </a:rPr>
            </a:br>
            <a:br>
              <a:rPr lang="en-US" sz="3200" b="1" u="sng" dirty="0">
                <a:solidFill>
                  <a:schemeClr val="tx2">
                    <a:lumMod val="75000"/>
                  </a:schemeClr>
                </a:solidFill>
                <a:latin typeface="Bell MT" pitchFamily="18" charset="0"/>
              </a:rPr>
            </a:br>
            <a:endParaRPr lang="en-IN" sz="3200" b="1" u="sng" dirty="0">
              <a:solidFill>
                <a:schemeClr val="tx2">
                  <a:lumMod val="75000"/>
                </a:schemeClr>
              </a:solidFill>
              <a:latin typeface="Bell MT" pitchFamily="18" charset="0"/>
            </a:endParaRPr>
          </a:p>
        </p:txBody>
      </p:sp>
      <p:sp>
        <p:nvSpPr>
          <p:cNvPr id="3" name="Content Placeholder 2">
            <a:extLst>
              <a:ext uri="{FF2B5EF4-FFF2-40B4-BE49-F238E27FC236}">
                <a16:creationId xmlns:a16="http://schemas.microsoft.com/office/drawing/2014/main" id="{EE533E70-CDF8-BFD5-F795-77231444293D}"/>
              </a:ext>
            </a:extLst>
          </p:cNvPr>
          <p:cNvSpPr>
            <a:spLocks noGrp="1"/>
          </p:cNvSpPr>
          <p:nvPr>
            <p:ph idx="1"/>
          </p:nvPr>
        </p:nvSpPr>
        <p:spPr>
          <a:xfrm>
            <a:off x="1695812" y="1391164"/>
            <a:ext cx="8857108" cy="5198549"/>
          </a:xfrm>
        </p:spPr>
        <p:txBody>
          <a:bodyPr>
            <a:noAutofit/>
          </a:bodyPr>
          <a:lstStyle/>
          <a:p>
            <a:pPr>
              <a:buFont typeface="Wingdings" panose="05000000000000000000" pitchFamily="2" charset="2"/>
              <a:buChar char="q"/>
            </a:pPr>
            <a:r>
              <a:rPr lang="en-US" sz="2400" dirty="0">
                <a:solidFill>
                  <a:srgbClr val="003366"/>
                </a:solidFill>
                <a:latin typeface="Bell MT" panose="02020503060305020303" pitchFamily="18" charset="0"/>
              </a:rPr>
              <a:t>Whilst the benefits and use cases of automation across customer and supply chain businesses and functions are well known and expanding, automation plays an equally key area in the back-end infrastructure and operations, especially around cloud computing and storage.</a:t>
            </a:r>
          </a:p>
          <a:p>
            <a:pPr>
              <a:buFont typeface="Wingdings" panose="05000000000000000000" pitchFamily="2" charset="2"/>
              <a:buChar char="q"/>
            </a:pPr>
            <a:r>
              <a:rPr lang="en-US" sz="2400" dirty="0">
                <a:solidFill>
                  <a:srgbClr val="003366"/>
                </a:solidFill>
                <a:latin typeface="Bell MT" panose="02020503060305020303" pitchFamily="18" charset="0"/>
              </a:rPr>
              <a:t>It is unanimously agreed that cloud has played a major part in the digital transformation of businesses and institutions especially since the 2010s. The cloud has now taken over a major chunk of responsibilities pertaining to infrastructure, data Centre, hosting, SaaS and architectural applications, platforms, networking and security functions thus freeing up the IT and business teams for more strategic tasks related to operations, customers, R&amp;D, supply chain and others</a:t>
            </a:r>
            <a:r>
              <a:rPr lang="en-US" sz="2400" dirty="0">
                <a:latin typeface="Bell MT" panose="02020503060305020303" pitchFamily="18" charset="0"/>
              </a:rPr>
              <a:t>.</a:t>
            </a:r>
            <a:endParaRPr lang="en-IN" sz="2400" dirty="0">
              <a:latin typeface="Bell MT" panose="02020503060305020303" pitchFamily="18" charset="0"/>
            </a:endParaRPr>
          </a:p>
        </p:txBody>
      </p:sp>
    </p:spTree>
    <p:extLst>
      <p:ext uri="{BB962C8B-B14F-4D97-AF65-F5344CB8AC3E}">
        <p14:creationId xmlns:p14="http://schemas.microsoft.com/office/powerpoint/2010/main" val="124350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A775-2DAF-D20D-B126-EC2212109915}"/>
              </a:ext>
            </a:extLst>
          </p:cNvPr>
          <p:cNvSpPr>
            <a:spLocks noGrp="1"/>
          </p:cNvSpPr>
          <p:nvPr>
            <p:ph type="title"/>
          </p:nvPr>
        </p:nvSpPr>
        <p:spPr/>
        <p:txBody>
          <a:bodyPr>
            <a:normAutofit/>
          </a:bodyPr>
          <a:lstStyle/>
          <a:p>
            <a:r>
              <a:rPr lang="en-US" sz="2900" b="1" u="sng" dirty="0">
                <a:solidFill>
                  <a:schemeClr val="tx2">
                    <a:lumMod val="75000"/>
                  </a:schemeClr>
                </a:solidFill>
                <a:latin typeface="Bell MT" pitchFamily="18" charset="0"/>
              </a:rPr>
              <a:t>importance of automation in cloud computing</a:t>
            </a:r>
            <a:endParaRPr lang="en-IN" sz="2900" b="1" u="sng" dirty="0">
              <a:solidFill>
                <a:schemeClr val="tx2">
                  <a:lumMod val="75000"/>
                </a:schemeClr>
              </a:solidFill>
              <a:latin typeface="Bell MT" pitchFamily="18" charset="0"/>
            </a:endParaRPr>
          </a:p>
        </p:txBody>
      </p:sp>
      <p:sp>
        <p:nvSpPr>
          <p:cNvPr id="3" name="Content Placeholder 2">
            <a:extLst>
              <a:ext uri="{FF2B5EF4-FFF2-40B4-BE49-F238E27FC236}">
                <a16:creationId xmlns:a16="http://schemas.microsoft.com/office/drawing/2014/main" id="{814A89F9-1269-A36B-F4AC-0388AB6C75E3}"/>
              </a:ext>
            </a:extLst>
          </p:cNvPr>
          <p:cNvSpPr>
            <a:spLocks noGrp="1"/>
          </p:cNvSpPr>
          <p:nvPr>
            <p:ph idx="1"/>
          </p:nvPr>
        </p:nvSpPr>
        <p:spPr>
          <a:xfrm>
            <a:off x="1695812" y="1391164"/>
            <a:ext cx="8857108" cy="5360076"/>
          </a:xfrm>
        </p:spPr>
        <p:txBody>
          <a:bodyPr>
            <a:normAutofit/>
          </a:bodyPr>
          <a:lstStyle/>
          <a:p>
            <a:pPr>
              <a:buFont typeface="Wingdings" panose="05000000000000000000" pitchFamily="2" charset="2"/>
              <a:buChar char="q"/>
            </a:pPr>
            <a:r>
              <a:rPr lang="en-US" sz="2400" dirty="0">
                <a:solidFill>
                  <a:srgbClr val="003366"/>
                </a:solidFill>
                <a:latin typeface="Bell MT" panose="02020503060305020303" pitchFamily="18" charset="0"/>
              </a:rPr>
              <a:t>Considering the rapid adoption and migration to cloud as well as rising popularity of cloud native and multi/ hybrid clouds, it is important to reduce manual efforts and improve accuracy/ eliminate errors in processes such as provisioning, configuring, sizing and auto-scaling, asset tagging, clustering and load balancing performance monitoring, deploying, performance management and others.</a:t>
            </a:r>
          </a:p>
          <a:p>
            <a:pPr>
              <a:buFont typeface="Wingdings" panose="05000000000000000000" pitchFamily="2" charset="2"/>
              <a:buChar char="q"/>
            </a:pPr>
            <a:r>
              <a:rPr lang="en-US" sz="2400" dirty="0">
                <a:solidFill>
                  <a:srgbClr val="003366"/>
                </a:solidFill>
                <a:latin typeface="Bell MT" panose="02020503060305020303" pitchFamily="18" charset="0"/>
              </a:rPr>
              <a:t>From a cloud developer’s perspective and especially during the excessive workloads brought about by the pandemic, cloud automation is in some ways a lifesaver by enabling rapid deployment, scaling and testing for the popular and ubiquitous agile based development methods such as DevOps and CI/ CD (Continuous Integration and Continuous Delivery/ Deployment</a:t>
            </a:r>
            <a:r>
              <a:rPr lang="en-US" sz="2400" dirty="0">
                <a:latin typeface="Bell MT" panose="02020503060305020303" pitchFamily="18" charset="0"/>
              </a:rPr>
              <a:t>).</a:t>
            </a:r>
            <a:endParaRPr lang="en-IN" sz="2400" dirty="0">
              <a:latin typeface="Bell MT" panose="02020503060305020303" pitchFamily="18" charset="0"/>
            </a:endParaRPr>
          </a:p>
        </p:txBody>
      </p:sp>
    </p:spTree>
    <p:extLst>
      <p:ext uri="{BB962C8B-B14F-4D97-AF65-F5344CB8AC3E}">
        <p14:creationId xmlns:p14="http://schemas.microsoft.com/office/powerpoint/2010/main" val="3519957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B4A6-89DD-856B-447B-43A17637D2B2}"/>
              </a:ext>
            </a:extLst>
          </p:cNvPr>
          <p:cNvSpPr>
            <a:spLocks noGrp="1"/>
          </p:cNvSpPr>
          <p:nvPr>
            <p:ph type="title"/>
          </p:nvPr>
        </p:nvSpPr>
        <p:spPr>
          <a:xfrm>
            <a:off x="1944242" y="0"/>
            <a:ext cx="8857108" cy="990600"/>
          </a:xfrm>
        </p:spPr>
        <p:txBody>
          <a:bodyPr>
            <a:normAutofit fontScale="90000"/>
          </a:bodyPr>
          <a:lstStyle/>
          <a:p>
            <a:r>
              <a:rPr lang="en-US" sz="2900" b="1" dirty="0">
                <a:solidFill>
                  <a:schemeClr val="tx2">
                    <a:lumMod val="75000"/>
                  </a:schemeClr>
                </a:solidFill>
                <a:latin typeface="Bell MT" pitchFamily="18" charset="0"/>
              </a:rPr>
              <a:t>            </a:t>
            </a:r>
            <a:r>
              <a:rPr lang="en-US" sz="2900" b="1" u="sng" dirty="0">
                <a:solidFill>
                  <a:schemeClr val="tx2">
                    <a:lumMod val="75000"/>
                  </a:schemeClr>
                </a:solidFill>
                <a:latin typeface="Bell MT" pitchFamily="18" charset="0"/>
              </a:rPr>
              <a:t>DEVOPS VS AGILE: DISTINGUISHING AND </a:t>
            </a:r>
            <a:br>
              <a:rPr lang="en-US" sz="2900" b="1" u="sng" dirty="0">
                <a:solidFill>
                  <a:schemeClr val="tx2">
                    <a:lumMod val="75000"/>
                  </a:schemeClr>
                </a:solidFill>
                <a:latin typeface="Bell MT" pitchFamily="18" charset="0"/>
              </a:rPr>
            </a:br>
            <a:r>
              <a:rPr lang="en-US" sz="2900" b="1" dirty="0">
                <a:solidFill>
                  <a:schemeClr val="tx2">
                    <a:lumMod val="75000"/>
                  </a:schemeClr>
                </a:solidFill>
                <a:latin typeface="Bell MT" pitchFamily="18" charset="0"/>
              </a:rPr>
              <a:t>                          </a:t>
            </a:r>
            <a:r>
              <a:rPr lang="en-US" sz="2900" b="1" u="sng" dirty="0">
                <a:solidFill>
                  <a:schemeClr val="tx2">
                    <a:lumMod val="75000"/>
                  </a:schemeClr>
                </a:solidFill>
                <a:latin typeface="Bell MT" pitchFamily="18" charset="0"/>
              </a:rPr>
              <a:t>COMBINING THE TWO</a:t>
            </a:r>
            <a:endParaRPr lang="en-IN" sz="2900" b="1" u="sng" dirty="0">
              <a:solidFill>
                <a:schemeClr val="tx2">
                  <a:lumMod val="75000"/>
                </a:schemeClr>
              </a:solidFill>
              <a:latin typeface="Bell MT" pitchFamily="18" charset="0"/>
            </a:endParaRPr>
          </a:p>
        </p:txBody>
      </p:sp>
      <p:sp>
        <p:nvSpPr>
          <p:cNvPr id="3" name="Content Placeholder 2">
            <a:extLst>
              <a:ext uri="{FF2B5EF4-FFF2-40B4-BE49-F238E27FC236}">
                <a16:creationId xmlns:a16="http://schemas.microsoft.com/office/drawing/2014/main" id="{2199CCE6-945E-79F8-A5B6-52974526B05F}"/>
              </a:ext>
            </a:extLst>
          </p:cNvPr>
          <p:cNvSpPr>
            <a:spLocks noGrp="1"/>
          </p:cNvSpPr>
          <p:nvPr>
            <p:ph idx="1"/>
          </p:nvPr>
        </p:nvSpPr>
        <p:spPr/>
        <p:txBody>
          <a:bodyPr>
            <a:normAutofit fontScale="85000" lnSpcReduction="20000"/>
          </a:bodyPr>
          <a:lstStyle/>
          <a:p>
            <a:r>
              <a:rPr lang="en-US" sz="2400" b="0" i="0" dirty="0">
                <a:solidFill>
                  <a:srgbClr val="003366"/>
                </a:solidFill>
                <a:effectLst/>
                <a:latin typeface="Bell MT" panose="02020503060305020303" pitchFamily="18" charset="0"/>
              </a:rPr>
              <a:t>Agile development means fast, practical delivery of software while DevOps handles its practical rollout to users. Put together, they’re both sides of the same coin.</a:t>
            </a:r>
          </a:p>
          <a:p>
            <a:r>
              <a:rPr lang="en-US" sz="2400" dirty="0">
                <a:solidFill>
                  <a:srgbClr val="003366"/>
                </a:solidFill>
                <a:latin typeface="Bell MT" panose="02020503060305020303" pitchFamily="18" charset="0"/>
              </a:rPr>
              <a:t>DevOps aims to shorten the systems development lifecycle and provide continuous delivery with high quality software. We look at how DevOps is complementary with agile software development.</a:t>
            </a:r>
          </a:p>
          <a:p>
            <a:pPr marL="82296" indent="0">
              <a:buNone/>
            </a:pPr>
            <a:r>
              <a:rPr lang="en-US" sz="2800" b="1" i="0" u="sng" dirty="0">
                <a:solidFill>
                  <a:srgbClr val="003366"/>
                </a:solidFill>
                <a:effectLst>
                  <a:outerShdw blurRad="38100" dist="38100" dir="2700000" algn="tl">
                    <a:srgbClr val="000000">
                      <a:alpha val="43137"/>
                    </a:srgbClr>
                  </a:outerShdw>
                </a:effectLst>
                <a:latin typeface="Bell MT" panose="02020503060305020303" pitchFamily="18" charset="0"/>
              </a:rPr>
              <a:t>DevOps and agile – non-compete :</a:t>
            </a:r>
          </a:p>
          <a:p>
            <a:pPr marL="82296" indent="0">
              <a:buNone/>
            </a:pPr>
            <a:r>
              <a:rPr lang="en-US" sz="2400" dirty="0">
                <a:solidFill>
                  <a:srgbClr val="003366"/>
                </a:solidFill>
                <a:effectLst>
                  <a:outerShdw blurRad="38100" dist="38100" dir="2700000" algn="tl">
                    <a:srgbClr val="000000">
                      <a:alpha val="43137"/>
                    </a:srgbClr>
                  </a:outerShdw>
                </a:effectLst>
                <a:latin typeface="Bell MT" panose="02020503060305020303" pitchFamily="18" charset="0"/>
              </a:rPr>
              <a:t> </a:t>
            </a: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David Huntley : </a:t>
            </a:r>
          </a:p>
          <a:p>
            <a:pPr marL="82296" indent="0">
              <a:buNone/>
            </a:pPr>
            <a:r>
              <a:rPr lang="en-US" sz="2400" dirty="0">
                <a:solidFill>
                  <a:srgbClr val="003366"/>
                </a:solidFill>
                <a:latin typeface="Bell MT" panose="02020503060305020303" pitchFamily="18" charset="0"/>
              </a:rPr>
              <a:t> “Agile encompasses everything upstream of development – it’s about working more closely with the wider business in order to develop a product that is fit for market. Meanwhile, DevOps is about working downstream with development and operations teams to ensure that new software works in production.”</a:t>
            </a:r>
          </a:p>
          <a:p>
            <a:pPr marL="82296" indent="0">
              <a:buNone/>
            </a:pPr>
            <a:r>
              <a:rPr lang="en-US" sz="2400" dirty="0">
                <a:solidFill>
                  <a:srgbClr val="003366"/>
                </a:solidFill>
                <a:latin typeface="Bell MT" panose="02020503060305020303" pitchFamily="18" charset="0"/>
              </a:rPr>
              <a:t>“In other words, agile is about getting software out the door quickly and DevOps ensures it’s done safely and reliably, which is why the two complement each other so well.”</a:t>
            </a:r>
            <a:endParaRPr lang="en-IN" sz="2400" dirty="0">
              <a:solidFill>
                <a:srgbClr val="003366"/>
              </a:solidFill>
              <a:latin typeface="Bell MT" panose="02020503060305020303" pitchFamily="18" charset="0"/>
            </a:endParaRPr>
          </a:p>
        </p:txBody>
      </p:sp>
    </p:spTree>
    <p:extLst>
      <p:ext uri="{BB962C8B-B14F-4D97-AF65-F5344CB8AC3E}">
        <p14:creationId xmlns:p14="http://schemas.microsoft.com/office/powerpoint/2010/main" val="949065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96BD-FB49-3E58-378A-B025A2E03E25}"/>
              </a:ext>
            </a:extLst>
          </p:cNvPr>
          <p:cNvSpPr>
            <a:spLocks noGrp="1"/>
          </p:cNvSpPr>
          <p:nvPr>
            <p:ph type="title"/>
          </p:nvPr>
        </p:nvSpPr>
        <p:spPr>
          <a:xfrm>
            <a:off x="1695812" y="292878"/>
            <a:ext cx="8857108" cy="625714"/>
          </a:xfrm>
        </p:spPr>
        <p:txBody>
          <a:bodyPr>
            <a:normAutofit/>
          </a:bodyPr>
          <a:lstStyle/>
          <a:p>
            <a:r>
              <a:rPr lang="en-US" sz="2800" b="1" u="sng" dirty="0">
                <a:solidFill>
                  <a:srgbClr val="003366"/>
                </a:solidFill>
                <a:effectLst>
                  <a:outerShdw blurRad="38100" dist="38100" dir="2700000" algn="tl">
                    <a:srgbClr val="000000">
                      <a:alpha val="43137"/>
                    </a:srgbClr>
                  </a:outerShdw>
                </a:effectLst>
                <a:latin typeface="Bell MT" panose="02020503060305020303" pitchFamily="18" charset="0"/>
                <a:ea typeface="+mn-ea"/>
                <a:cs typeface="+mn-cs"/>
              </a:rPr>
              <a:t>Agile Manifesto</a:t>
            </a:r>
            <a:endParaRPr lang="en-IN" sz="2800" b="1" u="sng" dirty="0">
              <a:solidFill>
                <a:srgbClr val="003366"/>
              </a:solidFill>
              <a:effectLst>
                <a:outerShdw blurRad="38100" dist="38100" dir="2700000" algn="tl">
                  <a:srgbClr val="000000">
                    <a:alpha val="43137"/>
                  </a:srgbClr>
                </a:outerShdw>
              </a:effectLst>
              <a:latin typeface="Bell MT" panose="02020503060305020303" pitchFamily="18" charset="0"/>
              <a:ea typeface="+mn-ea"/>
              <a:cs typeface="+mn-cs"/>
            </a:endParaRPr>
          </a:p>
        </p:txBody>
      </p:sp>
      <p:sp>
        <p:nvSpPr>
          <p:cNvPr id="3" name="Content Placeholder 2">
            <a:extLst>
              <a:ext uri="{FF2B5EF4-FFF2-40B4-BE49-F238E27FC236}">
                <a16:creationId xmlns:a16="http://schemas.microsoft.com/office/drawing/2014/main" id="{6B473140-1726-4852-2E73-A3EA047CEE90}"/>
              </a:ext>
            </a:extLst>
          </p:cNvPr>
          <p:cNvSpPr>
            <a:spLocks noGrp="1"/>
          </p:cNvSpPr>
          <p:nvPr>
            <p:ph idx="1"/>
          </p:nvPr>
        </p:nvSpPr>
        <p:spPr>
          <a:xfrm>
            <a:off x="1695812" y="918592"/>
            <a:ext cx="8857108" cy="5671121"/>
          </a:xfrm>
        </p:spPr>
        <p:txBody>
          <a:bodyPr>
            <a:noAutofit/>
          </a:bodyPr>
          <a:lstStyle/>
          <a:p>
            <a:r>
              <a:rPr lang="en-US" sz="2400" b="0" i="0" dirty="0">
                <a:solidFill>
                  <a:srgbClr val="003366"/>
                </a:solidFill>
                <a:effectLst/>
                <a:latin typeface="Bell MT" panose="02020503060305020303" pitchFamily="18" charset="0"/>
              </a:rPr>
              <a:t>“Agile and DevOps are two methodologies with similar goals, to </a:t>
            </a:r>
            <a:r>
              <a:rPr lang="en-US" sz="2400" dirty="0">
                <a:solidFill>
                  <a:srgbClr val="003366"/>
                </a:solidFill>
                <a:latin typeface="Bell MT" panose="02020503060305020303" pitchFamily="18" charset="0"/>
              </a:rPr>
              <a:t>make software delivery better – better for the teams doing the development and better for the end-users interacting with the code in the wild”.</a:t>
            </a:r>
          </a:p>
          <a:p>
            <a:r>
              <a:rPr lang="en-US" sz="2400" dirty="0">
                <a:solidFill>
                  <a:srgbClr val="003366"/>
                </a:solidFill>
                <a:latin typeface="Bell MT" panose="02020503060305020303" pitchFamily="18" charset="0"/>
              </a:rPr>
              <a:t>“The Agile Manifesto was published seven years before the ‘birth of DevOps’. The first tenet of the Agile Manifesto is ‘Individuals and Actions over Process and Tools’. Funnily enough, the first tenet is also the gap that DevOps came along to fill.”</a:t>
            </a:r>
          </a:p>
          <a:p>
            <a:r>
              <a:rPr lang="en-US" sz="2400" dirty="0">
                <a:solidFill>
                  <a:srgbClr val="003366"/>
                </a:solidFill>
                <a:latin typeface="Bell MT" panose="02020503060305020303" pitchFamily="18" charset="0"/>
              </a:rPr>
              <a:t>“Solutions that enable automation such as CI/CD [continuous integration and continuous deployment] and testing through the perspective of agile user stories are the key to solidifying the human aspect of continuity, transparency and fast iterative improvement in software delivery</a:t>
            </a:r>
            <a:r>
              <a:rPr lang="en-US" sz="2400" dirty="0">
                <a:latin typeface="Bell MT" panose="02020503060305020303" pitchFamily="18" charset="0"/>
              </a:rPr>
              <a:t>.”</a:t>
            </a:r>
            <a:endParaRPr lang="en-IN" sz="2400" dirty="0">
              <a:latin typeface="Bell MT" panose="02020503060305020303" pitchFamily="18" charset="0"/>
            </a:endParaRPr>
          </a:p>
        </p:txBody>
      </p:sp>
    </p:spTree>
    <p:extLst>
      <p:ext uri="{BB962C8B-B14F-4D97-AF65-F5344CB8AC3E}">
        <p14:creationId xmlns:p14="http://schemas.microsoft.com/office/powerpoint/2010/main" val="1987230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DB49-F579-0DFA-D8E4-CEA942649FC1}"/>
              </a:ext>
            </a:extLst>
          </p:cNvPr>
          <p:cNvSpPr>
            <a:spLocks noGrp="1"/>
          </p:cNvSpPr>
          <p:nvPr>
            <p:ph type="title"/>
          </p:nvPr>
        </p:nvSpPr>
        <p:spPr>
          <a:xfrm>
            <a:off x="1685202" y="126504"/>
            <a:ext cx="8857108" cy="792088"/>
          </a:xfrm>
        </p:spPr>
        <p:txBody>
          <a:bodyPr>
            <a:normAutofit fontScale="90000"/>
          </a:bodyPr>
          <a:lstStyle/>
          <a:p>
            <a:r>
              <a:rPr lang="en-US" sz="2600" b="1" dirty="0">
                <a:solidFill>
                  <a:schemeClr val="tx2">
                    <a:lumMod val="75000"/>
                  </a:schemeClr>
                </a:solidFill>
                <a:latin typeface="Bell MT" pitchFamily="18" charset="0"/>
              </a:rPr>
              <a:t>                     </a:t>
            </a:r>
            <a:r>
              <a:rPr lang="en-US" sz="3100" b="1" u="sng" dirty="0">
                <a:solidFill>
                  <a:schemeClr val="tx2">
                    <a:lumMod val="75000"/>
                  </a:schemeClr>
                </a:solidFill>
                <a:latin typeface="Bell MT" pitchFamily="18" charset="0"/>
              </a:rPr>
              <a:t>NEW EMERGING TECHNOLOGIES </a:t>
            </a:r>
            <a:br>
              <a:rPr lang="en-US" sz="3100" b="1" u="sng" dirty="0">
                <a:solidFill>
                  <a:schemeClr val="tx2">
                    <a:lumMod val="75000"/>
                  </a:schemeClr>
                </a:solidFill>
                <a:latin typeface="Bell MT" pitchFamily="18" charset="0"/>
              </a:rPr>
            </a:br>
            <a:r>
              <a:rPr lang="en-US" sz="3100" b="1" dirty="0">
                <a:solidFill>
                  <a:schemeClr val="tx2">
                    <a:lumMod val="75000"/>
                  </a:schemeClr>
                </a:solidFill>
                <a:latin typeface="Bell MT" pitchFamily="18" charset="0"/>
              </a:rPr>
              <a:t>                              </a:t>
            </a:r>
            <a:r>
              <a:rPr lang="en-US" sz="3100" b="1" u="sng" dirty="0">
                <a:solidFill>
                  <a:schemeClr val="tx2">
                    <a:lumMod val="75000"/>
                  </a:schemeClr>
                </a:solidFill>
                <a:latin typeface="Bell MT" pitchFamily="18" charset="0"/>
              </a:rPr>
              <a:t>TO WATCH OUT FOR</a:t>
            </a:r>
            <a:endParaRPr lang="en-IN" sz="3100" b="1" u="sng" dirty="0">
              <a:solidFill>
                <a:schemeClr val="tx2">
                  <a:lumMod val="75000"/>
                </a:schemeClr>
              </a:solidFill>
              <a:latin typeface="Bell MT" pitchFamily="18" charset="0"/>
            </a:endParaRPr>
          </a:p>
        </p:txBody>
      </p:sp>
      <p:sp>
        <p:nvSpPr>
          <p:cNvPr id="3" name="Content Placeholder 2">
            <a:extLst>
              <a:ext uri="{FF2B5EF4-FFF2-40B4-BE49-F238E27FC236}">
                <a16:creationId xmlns:a16="http://schemas.microsoft.com/office/drawing/2014/main" id="{C7C2881D-2308-1454-91F4-642B1AF30D86}"/>
              </a:ext>
            </a:extLst>
          </p:cNvPr>
          <p:cNvSpPr>
            <a:spLocks noGrp="1"/>
          </p:cNvSpPr>
          <p:nvPr>
            <p:ph idx="1"/>
          </p:nvPr>
        </p:nvSpPr>
        <p:spPr>
          <a:xfrm>
            <a:off x="1695812" y="990600"/>
            <a:ext cx="8857108" cy="5599113"/>
          </a:xfrm>
        </p:spPr>
        <p:txBody>
          <a:bodyPr>
            <a:normAutofit fontScale="92500" lnSpcReduction="10000"/>
          </a:bodyPr>
          <a:lstStyle/>
          <a:p>
            <a:r>
              <a:rPr lang="en-US" sz="2400" dirty="0">
                <a:solidFill>
                  <a:srgbClr val="003366"/>
                </a:solidFill>
                <a:latin typeface="Bell MT" panose="02020503060305020303" pitchFamily="18" charset="0"/>
              </a:rPr>
              <a:t>Computers that work at the speed of light, gene editing, artificial intelligence – the potential for numerous emerging technologies can be overwhelming</a:t>
            </a:r>
            <a:r>
              <a:rPr lang="en-US" sz="2400" dirty="0">
                <a:latin typeface="Bell MT" panose="02020503060305020303" pitchFamily="18" charset="0"/>
              </a:rPr>
              <a:t>.</a:t>
            </a:r>
          </a:p>
          <a:p>
            <a:pPr marL="82296" indent="0">
              <a:buNone/>
            </a:pP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Emerging technologies to watch out for :</a:t>
            </a:r>
          </a:p>
          <a:p>
            <a:r>
              <a:rPr lang="en-US" sz="2400" dirty="0">
                <a:solidFill>
                  <a:srgbClr val="003366"/>
                </a:solidFill>
                <a:latin typeface="Bell MT" panose="02020503060305020303" pitchFamily="18" charset="0"/>
              </a:rPr>
              <a:t>So, let’s consider some emerging technologies, but bear in mind each of these technologies in the context of convergence. The list below is quite long but is not exhaustive — I have merely selected some of the emerging technologies that I find exciting.</a:t>
            </a:r>
          </a:p>
          <a:p>
            <a:pPr marL="82296" indent="0">
              <a:buNone/>
            </a:pP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Artificial Intelligence : </a:t>
            </a:r>
          </a:p>
          <a:p>
            <a:pPr>
              <a:lnSpc>
                <a:spcPct val="110000"/>
              </a:lnSpc>
            </a:pPr>
            <a:r>
              <a:rPr lang="en-US" sz="2400" dirty="0">
                <a:solidFill>
                  <a:srgbClr val="003366"/>
                </a:solidFill>
                <a:latin typeface="Bell MT" panose="02020503060305020303" pitchFamily="18" charset="0"/>
              </a:rPr>
              <a:t>AI isn’t a new technology but recent advances make it even more important.</a:t>
            </a:r>
          </a:p>
          <a:p>
            <a:pPr>
              <a:lnSpc>
                <a:spcPct val="110000"/>
              </a:lnSpc>
            </a:pPr>
            <a:r>
              <a:rPr lang="en-US" sz="2400" dirty="0">
                <a:solidFill>
                  <a:srgbClr val="003366"/>
                </a:solidFill>
                <a:latin typeface="Bell MT" panose="02020503060305020303" pitchFamily="18" charset="0"/>
              </a:rPr>
              <a:t>When Alphabet subsidiary DeepMind announced it had developed an AI algorithm called Alpha Fold that could accurately predict 3D models of protein structures or protein folding, it made one of the most important announcements in the field of AI ever.</a:t>
            </a:r>
          </a:p>
          <a:p>
            <a:pPr marL="82296" indent="0">
              <a:buNone/>
            </a:pPr>
            <a:endParaRPr lang="en-IN" sz="2400" dirty="0">
              <a:latin typeface="Bell MT" panose="02020503060305020303" pitchFamily="18" charset="0"/>
            </a:endParaRPr>
          </a:p>
        </p:txBody>
      </p:sp>
    </p:spTree>
    <p:extLst>
      <p:ext uri="{BB962C8B-B14F-4D97-AF65-F5344CB8AC3E}">
        <p14:creationId xmlns:p14="http://schemas.microsoft.com/office/powerpoint/2010/main" val="383031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458026"/>
            <a:ext cx="9405218" cy="691910"/>
          </a:xfrm>
        </p:spPr>
        <p:txBody>
          <a:bodyPr>
            <a:normAutofit fontScale="90000"/>
          </a:bodyPr>
          <a:lstStyle/>
          <a:p>
            <a:pPr algn="ctr"/>
            <a:r>
              <a:rPr lang="en-IN" dirty="0"/>
              <a:t>   </a:t>
            </a:r>
            <a:br>
              <a:rPr lang="en-IN" dirty="0"/>
            </a:br>
            <a:r>
              <a:rPr lang="en-IN" sz="3100" b="1" u="sng" dirty="0">
                <a:solidFill>
                  <a:srgbClr val="7030A0"/>
                </a:solidFill>
                <a:latin typeface="Bell MT" pitchFamily="18" charset="0"/>
              </a:rPr>
              <a:t>Meditation Basics and Meaning</a:t>
            </a:r>
            <a:br>
              <a:rPr lang="en-IN" sz="3100" b="1" u="sng" dirty="0">
                <a:latin typeface="Bell MT" pitchFamily="18" charset="0"/>
              </a:rPr>
            </a:br>
            <a:endParaRPr lang="en-IN" sz="3100" b="1" u="sng" dirty="0">
              <a:latin typeface="Bell MT" pitchFamily="18" charset="0"/>
            </a:endParaRPr>
          </a:p>
        </p:txBody>
      </p:sp>
      <p:sp>
        <p:nvSpPr>
          <p:cNvPr id="3" name="Content Placeholder 2"/>
          <p:cNvSpPr>
            <a:spLocks noGrp="1"/>
          </p:cNvSpPr>
          <p:nvPr>
            <p:ph idx="1"/>
          </p:nvPr>
        </p:nvSpPr>
        <p:spPr>
          <a:xfrm>
            <a:off x="1232763" y="1565081"/>
            <a:ext cx="8931243" cy="4577262"/>
          </a:xfrm>
        </p:spPr>
        <p:txBody>
          <a:bodyPr>
            <a:normAutofit/>
          </a:bodyPr>
          <a:lstStyle/>
          <a:p>
            <a:r>
              <a:rPr lang="en-IN" sz="1900" dirty="0">
                <a:latin typeface="Bell MT" pitchFamily="18" charset="0"/>
              </a:rPr>
              <a:t>We need to understand that we are a combination of body, mind and spirit and cannot nurture only one of these for harmonious and peaceful life.</a:t>
            </a:r>
          </a:p>
          <a:p>
            <a:r>
              <a:rPr lang="en-IN" sz="1900" dirty="0">
                <a:latin typeface="Bell MT" pitchFamily="18" charset="0"/>
              </a:rPr>
              <a:t>We are a spirit with a body around and mind largely executing and governing  the life plans.</a:t>
            </a:r>
          </a:p>
          <a:p>
            <a:r>
              <a:rPr lang="en-IN" sz="1900" dirty="0">
                <a:latin typeface="Bell MT" pitchFamily="18" charset="0"/>
              </a:rPr>
              <a:t>If we could understand meditation, its background essential knowledge and simple ways of basic meditation, our life will be simpler and better.</a:t>
            </a:r>
          </a:p>
          <a:p>
            <a:r>
              <a:rPr lang="en-IN" sz="1900" dirty="0">
                <a:latin typeface="Bell MT" pitchFamily="18" charset="0"/>
              </a:rPr>
              <a:t>It is universal in nature and applicable to all of those who may or may not believe in God.</a:t>
            </a:r>
          </a:p>
          <a:p>
            <a:r>
              <a:rPr lang="en-IN" sz="1900" dirty="0">
                <a:latin typeface="Bell MT" pitchFamily="18" charset="0"/>
              </a:rPr>
              <a:t>Meditation has different meaning for different people For some it is way of relaxation for some it is a way of enlightenment and for some it is being  in awareness of  everything all the time. </a:t>
            </a:r>
            <a:r>
              <a:rPr lang="en-IN" sz="1900" dirty="0"/>
              <a:t> </a:t>
            </a:r>
          </a:p>
        </p:txBody>
      </p:sp>
    </p:spTree>
    <p:extLst>
      <p:ext uri="{BB962C8B-B14F-4D97-AF65-F5344CB8AC3E}">
        <p14:creationId xmlns:p14="http://schemas.microsoft.com/office/powerpoint/2010/main" val="3671202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09036-BE43-6CBB-7060-641E5A125D7D}"/>
              </a:ext>
            </a:extLst>
          </p:cNvPr>
          <p:cNvSpPr>
            <a:spLocks noGrp="1"/>
          </p:cNvSpPr>
          <p:nvPr>
            <p:ph idx="1"/>
          </p:nvPr>
        </p:nvSpPr>
        <p:spPr>
          <a:xfrm>
            <a:off x="1695812" y="0"/>
            <a:ext cx="8857108" cy="6003963"/>
          </a:xfrm>
        </p:spPr>
        <p:txBody>
          <a:bodyPr>
            <a:normAutofit lnSpcReduction="10000"/>
          </a:bodyPr>
          <a:lstStyle/>
          <a:p>
            <a:r>
              <a:rPr lang="en-US" sz="2400" dirty="0">
                <a:solidFill>
                  <a:srgbClr val="003366"/>
                </a:solidFill>
                <a:latin typeface="Bell MT" panose="02020503060305020303" pitchFamily="18" charset="0"/>
              </a:rPr>
              <a:t>Also, remember that AI played a critical role in developing vaccines for Covid.</a:t>
            </a:r>
          </a:p>
          <a:p>
            <a:r>
              <a:rPr lang="en-US" sz="2400" dirty="0">
                <a:solidFill>
                  <a:srgbClr val="003366"/>
                </a:solidFill>
                <a:latin typeface="Bell MT" panose="02020503060305020303" pitchFamily="18" charset="0"/>
              </a:rPr>
              <a:t>I think one area to watch out for especially is AI personal assistants. Indeed, such technology already exists – only we call it the smartphone.</a:t>
            </a:r>
          </a:p>
          <a:p>
            <a:pPr marL="82296" indent="0">
              <a:buNone/>
            </a:pP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Brain-computer</a:t>
            </a:r>
            <a:r>
              <a:rPr lang="en-US" sz="2400" dirty="0">
                <a:latin typeface="Bell MT" panose="02020503060305020303" pitchFamily="18" charset="0"/>
              </a:rPr>
              <a:t> </a:t>
            </a: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interfaces :</a:t>
            </a:r>
          </a:p>
          <a:p>
            <a:r>
              <a:rPr lang="en-US" sz="2400" b="0" i="0" dirty="0">
                <a:solidFill>
                  <a:srgbClr val="003366"/>
                </a:solidFill>
                <a:effectLst/>
                <a:latin typeface="Bell MT" panose="02020503060305020303" pitchFamily="18" charset="0"/>
              </a:rPr>
              <a:t>The more immediate benefit of brain-computer interfaces will be to support people with severe disabilities.</a:t>
            </a:r>
          </a:p>
          <a:p>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 As Elon Musk said</a:t>
            </a:r>
            <a:r>
              <a:rPr lang="en-US" sz="2400" b="0" i="0" dirty="0">
                <a:solidFill>
                  <a:srgbClr val="003366"/>
                </a:solidFill>
                <a:effectLst/>
                <a:latin typeface="Bell MT" panose="02020503060305020303" pitchFamily="18" charset="0"/>
              </a:rPr>
              <a:t>: “I am cautiously optimistic… I think we have a chance with Neural Link of being able to restore full body functionality to someone who had a spinal-cord injury; I think we have a chance… of allowing someone who cannot walk or use their arms to be able to walk again.”</a:t>
            </a:r>
          </a:p>
          <a:p>
            <a:pPr marL="82296" indent="0">
              <a:buNone/>
            </a:pP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Robotics : </a:t>
            </a:r>
          </a:p>
          <a:p>
            <a:pPr marL="82296" indent="0">
              <a:buNone/>
            </a:pPr>
            <a:r>
              <a:rPr lang="en-US" sz="2400" dirty="0">
                <a:solidFill>
                  <a:srgbClr val="003366"/>
                </a:solidFill>
                <a:latin typeface="Bell MT" panose="02020503060305020303" pitchFamily="18" charset="0"/>
              </a:rPr>
              <a:t>The revolution in robotics is progressing.</a:t>
            </a:r>
          </a:p>
          <a:p>
            <a:pPr marL="82296" indent="0">
              <a:buNone/>
            </a:pPr>
            <a:r>
              <a:rPr lang="en-US" sz="2400" b="1" u="sng" dirty="0">
                <a:solidFill>
                  <a:srgbClr val="003366"/>
                </a:solidFill>
                <a:effectLst>
                  <a:outerShdw blurRad="38100" dist="38100" dir="2700000" algn="tl">
                    <a:srgbClr val="000000">
                      <a:alpha val="43137"/>
                    </a:srgbClr>
                  </a:outerShdw>
                </a:effectLst>
                <a:latin typeface="Bell MT" panose="02020503060305020303" pitchFamily="18" charset="0"/>
              </a:rPr>
              <a:t>3D printing </a:t>
            </a:r>
          </a:p>
        </p:txBody>
      </p:sp>
    </p:spTree>
    <p:extLst>
      <p:ext uri="{BB962C8B-B14F-4D97-AF65-F5344CB8AC3E}">
        <p14:creationId xmlns:p14="http://schemas.microsoft.com/office/powerpoint/2010/main" val="1523532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4C4-D832-C2A4-3A2C-50F5CA14C2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631D83-6ECD-46A2-CF04-11AA9A59DD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3320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FD35-C2D5-2C77-F769-C94F39325B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B1B305-E21E-6D07-4200-6BC55735A1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0488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D499-4777-9922-8606-29930E0570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101693-37CD-812A-4E8B-38688A7BC6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16390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5FD9-A0C7-9D62-0833-1875A4B653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7C2867-F4E6-D2F2-8770-0C29DC47F94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60810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4305-6298-0A60-D387-648C7FE151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B3D2E7-CCE9-5E62-5B37-BB782BD5BD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97017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6" y="3087284"/>
            <a:ext cx="9320157" cy="1107056"/>
          </a:xfrm>
        </p:spPr>
        <p:txBody>
          <a:bodyPr>
            <a:normAutofit/>
          </a:bodyPr>
          <a:lstStyle/>
          <a:p>
            <a:r>
              <a:rPr lang="en-IN" sz="4800" dirty="0"/>
              <a:t>             </a:t>
            </a:r>
            <a:r>
              <a:rPr lang="en-IN" sz="4800" b="1" dirty="0">
                <a:solidFill>
                  <a:srgbClr val="7030A0"/>
                </a:solidFill>
                <a:latin typeface="Bell MT" pitchFamily="18" charset="0"/>
              </a:rPr>
              <a:t>THANK YOU</a:t>
            </a:r>
          </a:p>
        </p:txBody>
      </p:sp>
    </p:spTree>
    <p:extLst>
      <p:ext uri="{BB962C8B-B14F-4D97-AF65-F5344CB8AC3E}">
        <p14:creationId xmlns:p14="http://schemas.microsoft.com/office/powerpoint/2010/main" val="53516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766" y="458024"/>
            <a:ext cx="9016302" cy="5535282"/>
          </a:xfrm>
        </p:spPr>
        <p:txBody>
          <a:bodyPr>
            <a:normAutofit fontScale="92500" lnSpcReduction="20000"/>
          </a:bodyPr>
          <a:lstStyle/>
          <a:p>
            <a:pPr algn="ctr"/>
            <a:r>
              <a:rPr lang="en-IN" sz="3300" dirty="0">
                <a:solidFill>
                  <a:srgbClr val="860C0B"/>
                </a:solidFill>
                <a:latin typeface="Bell MT" pitchFamily="18" charset="0"/>
              </a:rPr>
              <a:t>       </a:t>
            </a:r>
            <a:r>
              <a:rPr lang="en-IN" sz="3300" b="1" u="sng" dirty="0">
                <a:solidFill>
                  <a:srgbClr val="7030A0"/>
                </a:solidFill>
                <a:latin typeface="Bell MT" pitchFamily="18" charset="0"/>
              </a:rPr>
              <a:t>Meditation method and Types </a:t>
            </a:r>
          </a:p>
          <a:p>
            <a:endParaRPr lang="en-IN" b="1" dirty="0">
              <a:solidFill>
                <a:srgbClr val="C00000"/>
              </a:solidFill>
              <a:latin typeface="Bell MT" pitchFamily="18" charset="0"/>
            </a:endParaRP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Meditation normally includes: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Sitting in a Comfortable Position</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Closing the eyes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Using special inner breathing technique</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Sometimes chanting of mantra </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Other Techniques of Higher awareness.</a:t>
            </a:r>
          </a:p>
          <a:p>
            <a:pPr marL="457200" indent="-457200" algn="l">
              <a:buFont typeface="Wingdings" pitchFamily="2" charset="2"/>
              <a:buChar char="§"/>
            </a:pPr>
            <a:endParaRPr lang="en-IN" sz="2100" dirty="0">
              <a:solidFill>
                <a:srgbClr val="C00000"/>
              </a:solidFill>
              <a:latin typeface="Bell MT" pitchFamily="18" charset="0"/>
              <a:ea typeface="Arial Unicode MS" pitchFamily="34" charset="-128"/>
              <a:cs typeface="Arial Unicode MS" pitchFamily="34" charset="-128"/>
            </a:endParaRPr>
          </a:p>
          <a:p>
            <a:pPr algn="l"/>
            <a:r>
              <a:rPr lang="en-IN" sz="2100" dirty="0">
                <a:solidFill>
                  <a:srgbClr val="7030A0"/>
                </a:solidFill>
                <a:latin typeface="Bell MT" pitchFamily="18" charset="0"/>
                <a:ea typeface="Arial Unicode MS" pitchFamily="34" charset="-128"/>
                <a:cs typeface="Arial Unicode MS" pitchFamily="34" charset="-128"/>
              </a:rPr>
              <a:t>       </a:t>
            </a:r>
            <a:r>
              <a:rPr lang="en-IN" sz="2200" dirty="0">
                <a:solidFill>
                  <a:srgbClr val="7030A0"/>
                </a:solidFill>
                <a:latin typeface="Bell MT" pitchFamily="18" charset="0"/>
                <a:ea typeface="Arial Unicode MS" pitchFamily="34" charset="-128"/>
                <a:cs typeface="Arial Unicode MS" pitchFamily="34" charset="-128"/>
              </a:rPr>
              <a:t> </a:t>
            </a:r>
            <a:r>
              <a:rPr lang="en-IN" sz="2200" b="1" u="sng" dirty="0">
                <a:solidFill>
                  <a:srgbClr val="7030A0"/>
                </a:solidFill>
                <a:latin typeface="Bell MT" pitchFamily="18" charset="0"/>
                <a:ea typeface="Arial Unicode MS" pitchFamily="34" charset="-128"/>
                <a:cs typeface="Arial Unicode MS" pitchFamily="34" charset="-128"/>
              </a:rPr>
              <a:t>Meditation Types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For Healing different organs and auras, for inner power</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Esoteric Meditation like </a:t>
            </a:r>
            <a:r>
              <a:rPr lang="en-IN" sz="2100" dirty="0" err="1">
                <a:solidFill>
                  <a:schemeClr val="tx1"/>
                </a:solidFill>
                <a:latin typeface="Bell MT" pitchFamily="18" charset="0"/>
                <a:ea typeface="Arial Unicode MS" pitchFamily="34" charset="-128"/>
                <a:cs typeface="Arial Unicode MS" pitchFamily="34" charset="-128"/>
              </a:rPr>
              <a:t>Kundali</a:t>
            </a:r>
            <a:r>
              <a:rPr lang="en-IN" sz="2100" dirty="0">
                <a:solidFill>
                  <a:schemeClr val="tx1"/>
                </a:solidFill>
                <a:latin typeface="Bell MT" pitchFamily="18" charset="0"/>
                <a:ea typeface="Arial Unicode MS" pitchFamily="34" charset="-128"/>
                <a:cs typeface="Arial Unicode MS" pitchFamily="34" charset="-128"/>
              </a:rPr>
              <a:t> awakening etc.</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Meditation for Masters: For Sages </a:t>
            </a:r>
            <a:r>
              <a:rPr lang="en-IN" sz="2100" dirty="0" err="1">
                <a:solidFill>
                  <a:schemeClr val="tx1"/>
                </a:solidFill>
                <a:latin typeface="Bell MT" pitchFamily="18" charset="0"/>
                <a:ea typeface="Arial Unicode MS" pitchFamily="34" charset="-128"/>
                <a:cs typeface="Arial Unicode MS" pitchFamily="34" charset="-128"/>
              </a:rPr>
              <a:t>etc</a:t>
            </a:r>
            <a:r>
              <a:rPr lang="en-IN" sz="2100" dirty="0">
                <a:solidFill>
                  <a:schemeClr val="tx1"/>
                </a:solidFill>
                <a:latin typeface="Bell MT" pitchFamily="18" charset="0"/>
                <a:ea typeface="Arial Unicode MS" pitchFamily="34" charset="-128"/>
                <a:cs typeface="Arial Unicode MS" pitchFamily="34" charset="-128"/>
              </a:rPr>
              <a:t> who work on overall human evolution.</a:t>
            </a:r>
          </a:p>
          <a:p>
            <a:pPr algn="l"/>
            <a:r>
              <a:rPr lang="en-IN" sz="2100" dirty="0">
                <a:solidFill>
                  <a:schemeClr val="tx1"/>
                </a:solidFill>
                <a:latin typeface="Bell MT" pitchFamily="18" charset="0"/>
                <a:ea typeface="Arial Unicode MS" pitchFamily="34" charset="-128"/>
                <a:cs typeface="Arial Unicode MS" pitchFamily="34" charset="-128"/>
              </a:rPr>
              <a:t>      </a:t>
            </a:r>
          </a:p>
          <a:p>
            <a:pPr algn="l"/>
            <a:r>
              <a:rPr lang="en-IN" sz="2100" dirty="0">
                <a:solidFill>
                  <a:srgbClr val="C00000"/>
                </a:solidFill>
                <a:latin typeface="Arial Unicode MS" pitchFamily="34" charset="-128"/>
                <a:ea typeface="Arial Unicode MS" pitchFamily="34" charset="-128"/>
                <a:cs typeface="Arial Unicode MS" pitchFamily="34" charset="-128"/>
              </a:rPr>
              <a:t>        </a:t>
            </a:r>
            <a:endParaRPr lang="en-IN" sz="2100" b="1" dirty="0">
              <a:solidFill>
                <a:schemeClr val="tx1"/>
              </a:solidFill>
            </a:endParaRPr>
          </a:p>
          <a:p>
            <a:pPr algn="just"/>
            <a:r>
              <a:rPr lang="en-IN" sz="2100" b="1" dirty="0">
                <a:solidFill>
                  <a:srgbClr val="C00000"/>
                </a:solidFill>
              </a:rPr>
              <a:t>  </a:t>
            </a:r>
          </a:p>
          <a:p>
            <a:endParaRPr lang="en-IN" sz="2300" b="1" dirty="0">
              <a:solidFill>
                <a:srgbClr val="C00000"/>
              </a:solidFill>
            </a:endParaRPr>
          </a:p>
          <a:p>
            <a:endParaRPr lang="en-IN" sz="2300" b="1" dirty="0">
              <a:solidFill>
                <a:srgbClr val="C00000"/>
              </a:solidFill>
            </a:endParaRPr>
          </a:p>
        </p:txBody>
      </p:sp>
    </p:spTree>
    <p:extLst>
      <p:ext uri="{BB962C8B-B14F-4D97-AF65-F5344CB8AC3E}">
        <p14:creationId xmlns:p14="http://schemas.microsoft.com/office/powerpoint/2010/main" val="380896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764" y="734792"/>
            <a:ext cx="9208545" cy="761101"/>
          </a:xfrm>
        </p:spPr>
        <p:txBody>
          <a:bodyPr>
            <a:normAutofit/>
          </a:bodyPr>
          <a:lstStyle/>
          <a:p>
            <a:pPr algn="ctr"/>
            <a:r>
              <a:rPr lang="en-IN" sz="2800" b="1" u="sng" dirty="0">
                <a:solidFill>
                  <a:srgbClr val="7030A0"/>
                </a:solidFill>
                <a:latin typeface="Bell MT" pitchFamily="18" charset="0"/>
              </a:rPr>
              <a:t>Meditation Categories and Benefits</a:t>
            </a:r>
          </a:p>
        </p:txBody>
      </p:sp>
      <p:sp>
        <p:nvSpPr>
          <p:cNvPr id="3" name="Subtitle 2"/>
          <p:cNvSpPr>
            <a:spLocks noGrp="1"/>
          </p:cNvSpPr>
          <p:nvPr>
            <p:ph type="subTitle" idx="1"/>
          </p:nvPr>
        </p:nvSpPr>
        <p:spPr>
          <a:xfrm>
            <a:off x="1232766" y="1634272"/>
            <a:ext cx="9016302" cy="4635799"/>
          </a:xfrm>
        </p:spPr>
        <p:txBody>
          <a:bodyPr>
            <a:normAutofit fontScale="92500" lnSpcReduction="20000"/>
          </a:bodyPr>
          <a:lstStyle/>
          <a:p>
            <a:pPr marL="342900" indent="-342900" algn="just">
              <a:buFont typeface="Wingdings" pitchFamily="2" charset="2"/>
              <a:buChar char="§"/>
            </a:pPr>
            <a:r>
              <a:rPr lang="en-IN" sz="2100" dirty="0">
                <a:solidFill>
                  <a:schemeClr val="tx1"/>
                </a:solidFill>
                <a:latin typeface="Bell MT" pitchFamily="18" charset="0"/>
              </a:rPr>
              <a:t>Relaxation Meditation: It involves both physical and mental relaxation</a:t>
            </a:r>
          </a:p>
          <a:p>
            <a:pPr marL="342900" indent="-342900">
              <a:buFont typeface="Wingdings" pitchFamily="2" charset="2"/>
              <a:buChar char="§"/>
            </a:pPr>
            <a:r>
              <a:rPr lang="en-IN" sz="2100" dirty="0">
                <a:solidFill>
                  <a:schemeClr val="tx1"/>
                </a:solidFill>
                <a:latin typeface="Bell MT" pitchFamily="18" charset="0"/>
              </a:rPr>
              <a:t>Mindfulness meditation: To over come states of suffering and depression</a:t>
            </a:r>
          </a:p>
          <a:p>
            <a:pPr marL="342900" indent="-342900" algn="just">
              <a:buFont typeface="Wingdings" pitchFamily="2" charset="2"/>
              <a:buChar char="§"/>
            </a:pPr>
            <a:r>
              <a:rPr lang="en-IN" sz="2100" dirty="0">
                <a:solidFill>
                  <a:schemeClr val="tx1"/>
                </a:solidFill>
                <a:latin typeface="Bell MT" pitchFamily="18" charset="0"/>
              </a:rPr>
              <a:t>Devotional meditation: Meditators contemplate on their chosen divine idol. </a:t>
            </a:r>
          </a:p>
          <a:p>
            <a:pPr marL="342900" indent="-342900" algn="just">
              <a:buFont typeface="Wingdings" pitchFamily="2" charset="2"/>
              <a:buChar char="§"/>
            </a:pPr>
            <a:r>
              <a:rPr lang="en-IN" sz="2100" dirty="0">
                <a:solidFill>
                  <a:schemeClr val="tx1"/>
                </a:solidFill>
                <a:latin typeface="Bell MT" pitchFamily="18" charset="0"/>
              </a:rPr>
              <a:t>Invocative meditation: this is for psychics who are spiritually and psychically  receptive and sensitive. </a:t>
            </a:r>
          </a:p>
          <a:p>
            <a:pPr marL="342900" indent="-342900" algn="just">
              <a:buFont typeface="Wingdings" pitchFamily="2" charset="2"/>
              <a:buChar char="§"/>
            </a:pPr>
            <a:endParaRPr lang="en-IN" sz="2200" b="1" dirty="0">
              <a:solidFill>
                <a:schemeClr val="tx1"/>
              </a:solidFill>
              <a:latin typeface="Bell MT" pitchFamily="18" charset="0"/>
            </a:endParaRPr>
          </a:p>
          <a:p>
            <a:pPr algn="just"/>
            <a:r>
              <a:rPr lang="en-IN" sz="2200" b="1" dirty="0">
                <a:solidFill>
                  <a:srgbClr val="7030A0"/>
                </a:solidFill>
                <a:latin typeface="Bell MT" pitchFamily="18" charset="0"/>
              </a:rPr>
              <a:t>  </a:t>
            </a:r>
            <a:r>
              <a:rPr lang="en-IN" sz="2200" b="1" u="sng" dirty="0">
                <a:solidFill>
                  <a:srgbClr val="7030A0"/>
                </a:solidFill>
                <a:latin typeface="Bell MT" pitchFamily="18" charset="0"/>
              </a:rPr>
              <a:t>Benefits of Meditation </a:t>
            </a:r>
          </a:p>
          <a:p>
            <a:pPr marL="457200" indent="-457200" algn="l">
              <a:buFont typeface="Wingdings" pitchFamily="2" charset="2"/>
              <a:buChar char="§"/>
            </a:pPr>
            <a:r>
              <a:rPr lang="en-IN" sz="2100" dirty="0">
                <a:solidFill>
                  <a:schemeClr val="tx1"/>
                </a:solidFill>
                <a:latin typeface="Bell MT" pitchFamily="18" charset="0"/>
              </a:rPr>
              <a:t>Release stress or anxiety.</a:t>
            </a:r>
          </a:p>
          <a:p>
            <a:pPr marL="457200" indent="-457200" algn="l">
              <a:buFont typeface="Wingdings" pitchFamily="2" charset="2"/>
              <a:buChar char="§"/>
            </a:pPr>
            <a:r>
              <a:rPr lang="en-IN" sz="2100" dirty="0">
                <a:solidFill>
                  <a:schemeClr val="tx1"/>
                </a:solidFill>
                <a:latin typeface="Bell MT" pitchFamily="18" charset="0"/>
              </a:rPr>
              <a:t>Beat fatigue or restlessness.</a:t>
            </a:r>
          </a:p>
          <a:p>
            <a:pPr marL="457200" indent="-457200" algn="l">
              <a:buFont typeface="Wingdings" pitchFamily="2" charset="2"/>
              <a:buChar char="§"/>
            </a:pPr>
            <a:r>
              <a:rPr lang="en-IN" sz="2100" dirty="0">
                <a:solidFill>
                  <a:schemeClr val="tx1"/>
                </a:solidFill>
                <a:latin typeface="Bell MT" pitchFamily="18" charset="0"/>
              </a:rPr>
              <a:t>Anti-aging  and  rejuvenation .</a:t>
            </a:r>
          </a:p>
          <a:p>
            <a:pPr marL="457200" indent="-457200" algn="l">
              <a:buFont typeface="Wingdings" pitchFamily="2" charset="2"/>
              <a:buChar char="§"/>
            </a:pPr>
            <a:r>
              <a:rPr lang="en-IN" sz="2100" dirty="0">
                <a:solidFill>
                  <a:schemeClr val="tx1"/>
                </a:solidFill>
                <a:latin typeface="Bell MT" pitchFamily="18" charset="0"/>
              </a:rPr>
              <a:t>Oxygenation of blood.</a:t>
            </a:r>
          </a:p>
          <a:p>
            <a:pPr marL="457200" indent="-457200" algn="l">
              <a:buFont typeface="Wingdings" pitchFamily="2" charset="2"/>
              <a:buChar char="§"/>
            </a:pPr>
            <a:r>
              <a:rPr lang="en-IN" sz="2100" dirty="0">
                <a:solidFill>
                  <a:schemeClr val="tx1"/>
                </a:solidFill>
                <a:latin typeface="Bell MT" pitchFamily="18" charset="0"/>
              </a:rPr>
              <a:t>Happier and improved quality of life.</a:t>
            </a:r>
          </a:p>
          <a:p>
            <a:pPr marL="457200" indent="-457200" algn="l">
              <a:buFont typeface="Wingdings" pitchFamily="2" charset="2"/>
              <a:buChar char="§"/>
            </a:pPr>
            <a:r>
              <a:rPr lang="en-IN" sz="2100" dirty="0">
                <a:solidFill>
                  <a:schemeClr val="tx1"/>
                </a:solidFill>
                <a:latin typeface="Bell MT" pitchFamily="18" charset="0"/>
              </a:rPr>
              <a:t>Work smarter and be more productive.</a:t>
            </a:r>
          </a:p>
          <a:p>
            <a:pPr marL="457200" indent="-457200" algn="l">
              <a:buFont typeface="Wingdings" pitchFamily="2" charset="2"/>
              <a:buChar char="§"/>
            </a:pPr>
            <a:r>
              <a:rPr lang="en-IN" sz="2100" dirty="0">
                <a:solidFill>
                  <a:schemeClr val="tx1"/>
                </a:solidFill>
                <a:latin typeface="Bell MT" pitchFamily="18" charset="0"/>
              </a:rPr>
              <a:t>Inner development  and mental power. </a:t>
            </a:r>
          </a:p>
          <a:p>
            <a:endParaRPr lang="en-IN" sz="2000" b="1" dirty="0">
              <a:solidFill>
                <a:srgbClr val="C00000"/>
              </a:solidFill>
            </a:endParaRPr>
          </a:p>
        </p:txBody>
      </p:sp>
    </p:spTree>
    <p:extLst>
      <p:ext uri="{BB962C8B-B14F-4D97-AF65-F5344CB8AC3E}">
        <p14:creationId xmlns:p14="http://schemas.microsoft.com/office/powerpoint/2010/main" val="41110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6179" y="2214736"/>
            <a:ext cx="9721216" cy="1296144"/>
          </a:xfrm>
        </p:spPr>
        <p:txBody>
          <a:bodyPr>
            <a:normAutofit/>
          </a:bodyPr>
          <a:lstStyle/>
          <a:p>
            <a:r>
              <a:rPr lang="en-IN" b="1" dirty="0">
                <a:latin typeface="Bell MT" pitchFamily="18" charset="0"/>
              </a:rPr>
              <a:t>           2. </a:t>
            </a:r>
            <a:r>
              <a:rPr lang="en-IN" b="1" u="sng" dirty="0">
                <a:effectLst>
                  <a:outerShdw blurRad="38100" dist="38100" dir="2700000" algn="tl">
                    <a:srgbClr val="000000">
                      <a:alpha val="43137"/>
                    </a:srgbClr>
                  </a:outerShdw>
                </a:effectLst>
                <a:latin typeface="Bell MT" pitchFamily="18" charset="0"/>
              </a:rPr>
              <a:t>SUCCESS ATTITUDE </a:t>
            </a:r>
          </a:p>
        </p:txBody>
      </p:sp>
    </p:spTree>
    <p:extLst>
      <p:ext uri="{BB962C8B-B14F-4D97-AF65-F5344CB8AC3E}">
        <p14:creationId xmlns:p14="http://schemas.microsoft.com/office/powerpoint/2010/main" val="82319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effectLst/>
                <a:latin typeface="Bell MT" pitchFamily="18" charset="0"/>
              </a:rPr>
              <a:t>                  </a:t>
            </a:r>
            <a:r>
              <a:rPr lang="en-IN" sz="4000" b="1" u="sng" dirty="0">
                <a:solidFill>
                  <a:srgbClr val="7030A0"/>
                </a:solidFill>
                <a:effectLst>
                  <a:outerShdw blurRad="38100" dist="38100" dir="2700000" algn="tl">
                    <a:srgbClr val="000000">
                      <a:alpha val="43137"/>
                    </a:srgbClr>
                  </a:outerShdw>
                </a:effectLst>
                <a:latin typeface="Bell MT" pitchFamily="18" charset="0"/>
              </a:rPr>
              <a:t>Attitude</a:t>
            </a:r>
            <a:r>
              <a:rPr lang="en-IN" sz="4000" b="1" u="sng" dirty="0">
                <a:solidFill>
                  <a:srgbClr val="C00000"/>
                </a:solidFill>
                <a:effectLst>
                  <a:outerShdw blurRad="38100" dist="38100" dir="2700000" algn="tl">
                    <a:srgbClr val="000000">
                      <a:alpha val="43137"/>
                    </a:srgbClr>
                  </a:outerShdw>
                </a:effectLst>
                <a:latin typeface="Bell MT" pitchFamily="18" charset="0"/>
              </a:rPr>
              <a:t> </a:t>
            </a:r>
          </a:p>
        </p:txBody>
      </p:sp>
      <p:sp>
        <p:nvSpPr>
          <p:cNvPr id="3" name="Content Placeholder 2"/>
          <p:cNvSpPr>
            <a:spLocks noGrp="1"/>
          </p:cNvSpPr>
          <p:nvPr>
            <p:ph idx="1"/>
          </p:nvPr>
        </p:nvSpPr>
        <p:spPr>
          <a:xfrm>
            <a:off x="1232766" y="1219127"/>
            <a:ext cx="9320157" cy="4784835"/>
          </a:xfrm>
        </p:spPr>
        <p:txBody>
          <a:bodyPr>
            <a:normAutofit/>
          </a:bodyPr>
          <a:lstStyle/>
          <a:p>
            <a:pPr>
              <a:buFont typeface="Wingdings" panose="05000000000000000000" pitchFamily="2" charset="2"/>
              <a:buChar char="q"/>
            </a:pPr>
            <a:r>
              <a:rPr lang="en-IN" sz="2400" dirty="0">
                <a:latin typeface="Bell MT" pitchFamily="18" charset="0"/>
              </a:rPr>
              <a:t>Life is full of challenges. Meeting deadline, withdrawal of support by partners or vendors  in business , daily commuting , work –life –balance issues  are  very  much  challenging .</a:t>
            </a:r>
          </a:p>
          <a:p>
            <a:pPr>
              <a:buFont typeface="Wingdings" panose="05000000000000000000" pitchFamily="2" charset="2"/>
              <a:buChar char="q"/>
            </a:pPr>
            <a:r>
              <a:rPr lang="en-IN" sz="2400" dirty="0">
                <a:latin typeface="Bell MT" pitchFamily="18" charset="0"/>
              </a:rPr>
              <a:t>To cope up with all this, we should  understand  ‘</a:t>
            </a:r>
            <a:r>
              <a:rPr lang="en-IN" sz="2400" b="1" dirty="0">
                <a:latin typeface="Bell MT" pitchFamily="18" charset="0"/>
              </a:rPr>
              <a:t>ATTITUDE’</a:t>
            </a:r>
            <a:r>
              <a:rPr lang="en-IN" sz="2400" dirty="0">
                <a:latin typeface="Bell MT" pitchFamily="18" charset="0"/>
              </a:rPr>
              <a:t>  in a positive  way.</a:t>
            </a:r>
          </a:p>
          <a:p>
            <a:pPr>
              <a:buFont typeface="Wingdings" panose="05000000000000000000" pitchFamily="2" charset="2"/>
              <a:buChar char="q"/>
            </a:pPr>
            <a:r>
              <a:rPr lang="en-IN" sz="2400" dirty="0">
                <a:latin typeface="Bell MT" pitchFamily="18" charset="0"/>
              </a:rPr>
              <a:t>Attitude is our overall way of looking at life. It is a persistent  in  nature.</a:t>
            </a:r>
          </a:p>
          <a:p>
            <a:pPr>
              <a:buFont typeface="Wingdings" panose="05000000000000000000" pitchFamily="2" charset="2"/>
              <a:buChar char="q"/>
            </a:pPr>
            <a:r>
              <a:rPr lang="en-IN" sz="2400" dirty="0">
                <a:latin typeface="Bell MT" pitchFamily="18" charset="0"/>
              </a:rPr>
              <a:t>Attitude is like goggles we are wearing, the clearer the glasses clearer the sight and darker the shades, darker is the view .</a:t>
            </a:r>
          </a:p>
        </p:txBody>
      </p:sp>
    </p:spTree>
    <p:extLst>
      <p:ext uri="{BB962C8B-B14F-4D97-AF65-F5344CB8AC3E}">
        <p14:creationId xmlns:p14="http://schemas.microsoft.com/office/powerpoint/2010/main" val="1192227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5430</TotalTime>
  <Words>4024</Words>
  <Application>Microsoft Office PowerPoint</Application>
  <PresentationFormat>Custom</PresentationFormat>
  <Paragraphs>334</Paragraphs>
  <Slides>56</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Arial</vt:lpstr>
      <vt:lpstr>Arial Narrow</vt:lpstr>
      <vt:lpstr>Arial Unicode MS</vt:lpstr>
      <vt:lpstr>Baskerville Old Face</vt:lpstr>
      <vt:lpstr>Bell MT</vt:lpstr>
      <vt:lpstr>Bodoni MT</vt:lpstr>
      <vt:lpstr>Calibri</vt:lpstr>
      <vt:lpstr>Century Gothic</vt:lpstr>
      <vt:lpstr>Gill Sans MT</vt:lpstr>
      <vt:lpstr>Times New Roman</vt:lpstr>
      <vt:lpstr>Verdana</vt:lpstr>
      <vt:lpstr>Wingdings</vt:lpstr>
      <vt:lpstr>Wingdings 2</vt:lpstr>
      <vt:lpstr>Solstice</vt:lpstr>
      <vt:lpstr>            PROJECT  WELIKE</vt:lpstr>
      <vt:lpstr>                     WE TUBE</vt:lpstr>
      <vt:lpstr>   1. Fundamentals of Meditation</vt:lpstr>
      <vt:lpstr> Our Daily Life</vt:lpstr>
      <vt:lpstr>    Meditation Basics and Meaning </vt:lpstr>
      <vt:lpstr>PowerPoint Presentation</vt:lpstr>
      <vt:lpstr>Meditation Categories and Benefits</vt:lpstr>
      <vt:lpstr>           2. SUCCESS ATTITUDE </vt:lpstr>
      <vt:lpstr>                  Attitude </vt:lpstr>
      <vt:lpstr>                     Positive Attitude </vt:lpstr>
      <vt:lpstr>           How To Develop Success Attitude </vt:lpstr>
      <vt:lpstr>  3. Meeting Etiquette</vt:lpstr>
      <vt:lpstr> Handshake-Approach to shake hands </vt:lpstr>
      <vt:lpstr>                         Self- Introduction</vt:lpstr>
      <vt:lpstr>                             Meetings </vt:lpstr>
      <vt:lpstr>What Not to Do in a Meeting</vt:lpstr>
      <vt:lpstr>4. HOW TO BE A PINNACLE                       PERFORMER </vt:lpstr>
      <vt:lpstr>         Meaning of Pinnacle Performer </vt:lpstr>
      <vt:lpstr>PowerPoint Presentation</vt:lpstr>
      <vt:lpstr>             What Pinnacle Performers Try</vt:lpstr>
      <vt:lpstr>                       5. CORPORATE ETHICS</vt:lpstr>
      <vt:lpstr>Business Ethics is everyone business</vt:lpstr>
      <vt:lpstr>Corporate Ethics </vt:lpstr>
      <vt:lpstr>   Individual Philosophy</vt:lpstr>
      <vt:lpstr>How to Battle the Devil?</vt:lpstr>
      <vt:lpstr>PowerPoint Presentation</vt:lpstr>
      <vt:lpstr>WE LOUNGE</vt:lpstr>
      <vt:lpstr>Mr. Sarang Panchal CEO at MRSS India</vt:lpstr>
      <vt:lpstr>PowerPoint Presentation</vt:lpstr>
      <vt:lpstr>Professional  Journey of Mr. Sarang Panchal</vt:lpstr>
      <vt:lpstr>Mr. Apurva Sircar Marketing VP at IDBI Federal Life Insurance</vt:lpstr>
      <vt:lpstr>About Mr. Apurva Sircar</vt:lpstr>
      <vt:lpstr>What was driving factor that gave birth to On Contract?</vt:lpstr>
      <vt:lpstr>Mr. Surya Narayan Director-Hewlett Packard (HP)</vt:lpstr>
      <vt:lpstr> Professional Journey of Mr. Surya  Narayan</vt:lpstr>
      <vt:lpstr>How did he feel when he left corporation bank was it an emotionally difficult to move on to another company when he has Spent such a long time of your life with them?</vt:lpstr>
      <vt:lpstr>NEWS WIRE</vt:lpstr>
      <vt:lpstr>       WHY DATA NEEDS TO BE AT THE CORE OF DECISION-                                 MAKING FOR ENTERPRISES                  Mathangi Sri, chief data officer at Yubi (formerly known as CredAvenue)                                      </vt:lpstr>
      <vt:lpstr>About Yubi</vt:lpstr>
      <vt:lpstr>          TOP FIVE TECHNOLOGY SKILLS THAT                           RECRUITERS ARE LOOKING FOR                                        Varun Sachdeva       </vt:lpstr>
      <vt:lpstr>According to Varun Sachdeva the following are the top five technology skills that will be in demand in the upcoming years: </vt:lpstr>
      <vt:lpstr>            TOP 5 TECH TRENDS IN INDIA                  MANOJ PAUL, EQUINIX INDIA</vt:lpstr>
      <vt:lpstr>          How has the pandemic impacted the         progress of digital transformation, common             challenges faced in organisations?   </vt:lpstr>
      <vt:lpstr>Could you highlight the top 5 tech trends in India?</vt:lpstr>
      <vt:lpstr>        THE ROLE OF AUTOMATION IN CLOUD                 COMPUTING AND DATA STORAGE   </vt:lpstr>
      <vt:lpstr>importance of automation in cloud computing</vt:lpstr>
      <vt:lpstr>            DEVOPS VS AGILE: DISTINGUISHING AND                            COMBINING THE TWO</vt:lpstr>
      <vt:lpstr>Agile Manifesto</vt:lpstr>
      <vt:lpstr>                     NEW EMERGING TECHNOLOGIES                                TO WATCH OUT FOR</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WELIKE</dc:title>
  <dc:creator>s</dc:creator>
  <cp:lastModifiedBy>Neeraj Tiwari</cp:lastModifiedBy>
  <cp:revision>291</cp:revision>
  <dcterms:created xsi:type="dcterms:W3CDTF">2020-07-11T14:32:30Z</dcterms:created>
  <dcterms:modified xsi:type="dcterms:W3CDTF">2022-08-16T09:24:24Z</dcterms:modified>
</cp:coreProperties>
</file>