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0C11-962F-AA14-ED88-3E08CA60A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7AAAD-A17A-E93D-4005-ED22DCEBC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DF3A-71FF-9671-C9C8-F4F9E943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007E-62F9-2398-E371-CC15DB4E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B10F-33E9-5F88-1992-88709D9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53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CFA2-0138-58B6-6145-8EEB4722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C5051-A396-0E61-0316-6B8004DD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E454F-E45D-8C4E-CCAF-4EE87925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3CD0-15EE-3B9C-4722-357CDF1E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C360-9FAC-1429-950C-FB7CFC80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7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3D171-CC4D-26F6-FADB-89DBA3C1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8D662-4452-7795-D045-F7E9560A7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E7DB-7B02-48B0-B7C9-CE77707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BE4C-3AB1-98D7-B369-7197B29C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6FD2-8963-257B-BC2B-C98FCD85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8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D27A-3D53-822D-4273-C8B7550B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94B7-4CD7-D763-23BF-31AED0A7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A46F-6F5F-21AA-BD93-3B4511C5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DF61-2743-C4C6-8E2A-9090993A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5DC2-100E-9BC6-F8E6-0C3384D5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4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A948-085A-F2A7-8D02-0A7EC1CD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E49A-260D-3E69-0FCE-C2519B0C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16A3-ED62-9DD7-CA4B-0E94C66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B8C0-67C7-3CD3-0DD4-F7833E4C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C3FB-E2D3-559D-3830-30474224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3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E436-2B6E-8901-DC14-7ECA0162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8F09-65D2-4FCE-9248-D6877DCF1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50E6A-0A99-AC45-8B70-BCED9BAE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1C0F2-6D60-5C2A-6945-CE6F76E9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5A3F9-02B9-F2B5-790C-9DADAC90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CEBB-8448-F47A-520D-81A20E7D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8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F70D-A072-EDFD-0D9D-7EF3FAC8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D3B3C-D3B7-AD39-FA90-3819833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318BC-B0C1-B903-4D40-6F4A489D8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2A2BD-7E8A-81D5-C6DB-60D4C2AF0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F691B-29D9-9B7E-89A1-892A8AD9B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1D05F-2579-0B98-39CF-67C8FB4A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25AB0-E74F-22FD-1943-1DF638C4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A331D-6454-0BEF-7F7D-52F55E3E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8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A577-AE8C-A3DE-9FFD-44ADE6BE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B70DC-61A8-2731-A176-5443A4BC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C842E-A8CC-52BC-A8D7-A6F3954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F835F-94A4-F798-0829-8F457B17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4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3F886-E12D-B26A-00CC-CF395BC2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E513A-06F9-A7FA-9F03-07E9BF6A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DDA1-4402-D632-23DD-4D73360D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9F5C-3B91-E9E4-C446-0840D625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2E03-B7B7-652B-7DB1-D5E3EA34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95452-4B55-C5A6-74C7-A0E99BDF0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32C67-8C2D-6AAE-950C-E4D16182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A9495-F85A-908D-561E-947D8C89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40E57-FC06-96E0-B883-004511A0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DB6E-7B1C-CD32-FBF4-E498013C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6D4C3-9CC0-B935-7835-496E4ADF3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2B90B-AE41-0C45-03BB-1175E8FC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66F0-C123-1F0C-DEAA-22A28760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58EF0-5AA6-9AAC-0B9E-1FAEAA90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09B36-15AF-C8F1-EEC6-5F85EC61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2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B23FA-A7E4-B6FD-718C-B8EA9B97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FAD2-29BF-0F3F-FF7F-8945DBA2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CB3B-ACB3-BA9E-E981-2C8356ADA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B720-A418-4230-A58E-D55382A0446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E780-62A2-44DB-3186-14F36DC64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2F03-5F86-8BAF-DD3A-43607E62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F3E4-716A-4E5A-8CDB-C8744EE11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1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1E41-B3AB-1BE5-0922-A335DD1C4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29071-AE5F-19B8-477C-689CBFA93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49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F368-CD23-9133-9A15-718E6BCA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10E1-2FB7-D171-DA38-433FF25B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1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Tiwari</dc:creator>
  <cp:lastModifiedBy>Neeraj Tiwari</cp:lastModifiedBy>
  <cp:revision>2</cp:revision>
  <dcterms:created xsi:type="dcterms:W3CDTF">2022-07-24T12:07:23Z</dcterms:created>
  <dcterms:modified xsi:type="dcterms:W3CDTF">2022-07-27T06:08:34Z</dcterms:modified>
</cp:coreProperties>
</file>