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70" r:id="rId9"/>
    <p:sldId id="264" r:id="rId10"/>
    <p:sldId id="266" r:id="rId11"/>
    <p:sldId id="276" r:id="rId12"/>
    <p:sldId id="273" r:id="rId13"/>
    <p:sldId id="274" r:id="rId14"/>
    <p:sldId id="275" r:id="rId15"/>
    <p:sldId id="267" r:id="rId16"/>
    <p:sldId id="269" r:id="rId17"/>
    <p:sldId id="271" r:id="rId18"/>
    <p:sldId id="277" r:id="rId19"/>
    <p:sldId id="278" r:id="rId20"/>
    <p:sldId id="279" r:id="rId21"/>
    <p:sldId id="282" r:id="rId22"/>
    <p:sldId id="283" r:id="rId23"/>
    <p:sldId id="286" r:id="rId24"/>
    <p:sldId id="288" r:id="rId25"/>
    <p:sldId id="289" r:id="rId26"/>
    <p:sldId id="290" r:id="rId27"/>
    <p:sldId id="284" r:id="rId28"/>
    <p:sldId id="287" r:id="rId29"/>
    <p:sldId id="285" r:id="rId3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3B3C6-8089-8B46-8191-3AA1FF05C70A}" v="25" dt="2021-07-20T06:47:04.516"/>
    <p1510:client id="{0A2F9982-C7DF-4D6D-A4BC-305A3BD30F84}" v="600" dt="2021-07-16T12:38:36.361"/>
    <p1510:client id="{62ACAC07-C30F-222A-92D6-3561E78D761B}" v="1" dt="2021-07-12T15:33:36.766"/>
    <p1510:client id="{A1BEE589-032A-CFE3-FF31-056CA24B2E73}" v="182" dt="2021-07-18T13:07:58.126"/>
    <p1510:client id="{CBD49ED4-21D0-4D80-97DA-E9CABF484C00}" v="14" dt="2021-07-16T08:36:32.372"/>
    <p1510:client id="{DF338D9E-6A61-4739-9BF3-91E58FD406CF}" v="1289" dt="2021-07-07T10:44:38.775"/>
    <p1510:client id="{E573C379-6D63-4E1C-D579-57A3782B8DE6}" v="1" dt="2021-07-15T11:05:08.594"/>
    <p1510:client id="{FCF03A3D-E03E-4204-ABDC-B0E7BF4397CA}" v="1399" dt="2021-07-19T07:18:30.7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A554CE-9932-4D48-A688-1977C3B4CF6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88785A-48F1-457D-B418-4199F65E23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Cloud providers - </a:t>
          </a:r>
          <a:br>
            <a:rPr lang="en-US"/>
          </a:br>
          <a:endParaRPr lang="en-US"/>
        </a:p>
      </dgm:t>
    </dgm:pt>
    <dgm:pt modelId="{1C0D34F3-2473-4F25-B9CF-193818E394D6}" type="parTrans" cxnId="{9A05AA40-7F7B-4D19-AF93-ED9B9875C269}">
      <dgm:prSet/>
      <dgm:spPr/>
      <dgm:t>
        <a:bodyPr/>
        <a:lstStyle/>
        <a:p>
          <a:endParaRPr lang="en-US"/>
        </a:p>
      </dgm:t>
    </dgm:pt>
    <dgm:pt modelId="{F9E97179-77E6-4D46-A426-4132066063BE}" type="sibTrans" cxnId="{9A05AA40-7F7B-4D19-AF93-ED9B9875C269}">
      <dgm:prSet/>
      <dgm:spPr/>
      <dgm:t>
        <a:bodyPr/>
        <a:lstStyle/>
        <a:p>
          <a:endParaRPr lang="en-US"/>
        </a:p>
      </dgm:t>
    </dgm:pt>
    <dgm:pt modelId="{2CD51E48-0449-4FC3-9122-24023DD55335}">
      <dgm:prSet/>
      <dgm:spPr/>
      <dgm:t>
        <a:bodyPr/>
        <a:lstStyle/>
        <a:p>
          <a:endParaRPr lang="en-GB"/>
        </a:p>
      </dgm:t>
    </dgm:pt>
    <dgm:pt modelId="{620B6332-CF91-470A-8A0C-644D982907DB}" type="parTrans" cxnId="{FFC83617-AE49-4560-9FBF-A80B8FFDC203}">
      <dgm:prSet/>
      <dgm:spPr/>
      <dgm:t>
        <a:bodyPr/>
        <a:lstStyle/>
        <a:p>
          <a:endParaRPr lang="en-US"/>
        </a:p>
      </dgm:t>
    </dgm:pt>
    <dgm:pt modelId="{FE7CE6FA-72C5-4F0F-A70F-DE4961DC29E2}" type="sibTrans" cxnId="{FFC83617-AE49-4560-9FBF-A80B8FFDC203}">
      <dgm:prSet/>
      <dgm:spPr/>
      <dgm:t>
        <a:bodyPr/>
        <a:lstStyle/>
        <a:p>
          <a:endParaRPr lang="en-US"/>
        </a:p>
      </dgm:t>
    </dgm:pt>
    <dgm:pt modelId="{FB277CDC-307E-44D6-A86B-8083F217FE4E}">
      <dgm:prSet/>
      <dgm:spPr/>
      <dgm:t>
        <a:bodyPr/>
        <a:lstStyle/>
        <a:p>
          <a:endParaRPr lang="en-GB"/>
        </a:p>
      </dgm:t>
    </dgm:pt>
    <dgm:pt modelId="{1990704A-A14B-4CED-80DD-FA41F01557F8}" type="parTrans" cxnId="{163468F7-52C3-4CCC-BEC4-14639CC82ED3}">
      <dgm:prSet/>
      <dgm:spPr/>
      <dgm:t>
        <a:bodyPr/>
        <a:lstStyle/>
        <a:p>
          <a:endParaRPr lang="en-US"/>
        </a:p>
      </dgm:t>
    </dgm:pt>
    <dgm:pt modelId="{654D8FB9-CA89-4C6C-AD1B-E708D34060F1}" type="sibTrans" cxnId="{163468F7-52C3-4CCC-BEC4-14639CC82ED3}">
      <dgm:prSet/>
      <dgm:spPr/>
      <dgm:t>
        <a:bodyPr/>
        <a:lstStyle/>
        <a:p>
          <a:endParaRPr lang="en-US"/>
        </a:p>
      </dgm:t>
    </dgm:pt>
    <dgm:pt modelId="{AF383EEF-3F00-44E3-B067-D30F7A6529FE}">
      <dgm:prSet/>
      <dgm:spPr/>
      <dgm:t>
        <a:bodyPr/>
        <a:lstStyle/>
        <a:p>
          <a:endParaRPr lang="en-GB"/>
        </a:p>
      </dgm:t>
    </dgm:pt>
    <dgm:pt modelId="{215D1B62-E7DD-4151-8F93-F8DB1E163272}" type="parTrans" cxnId="{14224549-EC61-4F80-9A9F-325AE79911AA}">
      <dgm:prSet/>
      <dgm:spPr/>
      <dgm:t>
        <a:bodyPr/>
        <a:lstStyle/>
        <a:p>
          <a:endParaRPr lang="en-US"/>
        </a:p>
      </dgm:t>
    </dgm:pt>
    <dgm:pt modelId="{34CB7B4F-3F2D-4E37-B5DA-6A382F493E44}" type="sibTrans" cxnId="{14224549-EC61-4F80-9A9F-325AE79911AA}">
      <dgm:prSet/>
      <dgm:spPr/>
      <dgm:t>
        <a:bodyPr/>
        <a:lstStyle/>
        <a:p>
          <a:endParaRPr lang="en-US"/>
        </a:p>
      </dgm:t>
    </dgm:pt>
    <dgm:pt modelId="{B1804E5B-183F-462B-B18C-8FC184644F51}" type="pres">
      <dgm:prSet presAssocID="{8CA554CE-9932-4D48-A688-1977C3B4CF64}" presName="root" presStyleCnt="0">
        <dgm:presLayoutVars>
          <dgm:dir/>
          <dgm:resizeHandles val="exact"/>
        </dgm:presLayoutVars>
      </dgm:prSet>
      <dgm:spPr/>
    </dgm:pt>
    <dgm:pt modelId="{E66B17FF-452E-48E3-BE8A-78752F2EE646}" type="pres">
      <dgm:prSet presAssocID="{8CA554CE-9932-4D48-A688-1977C3B4CF64}" presName="container" presStyleCnt="0">
        <dgm:presLayoutVars>
          <dgm:dir/>
          <dgm:resizeHandles val="exact"/>
        </dgm:presLayoutVars>
      </dgm:prSet>
      <dgm:spPr/>
    </dgm:pt>
    <dgm:pt modelId="{A32CA1D4-F90F-4FCD-8066-58174CD52AFA}" type="pres">
      <dgm:prSet presAssocID="{9788785A-48F1-457D-B418-4199F65E239E}" presName="compNode" presStyleCnt="0"/>
      <dgm:spPr/>
    </dgm:pt>
    <dgm:pt modelId="{DCF3D127-B251-4AD3-99B4-D3B865A5CCA6}" type="pres">
      <dgm:prSet presAssocID="{9788785A-48F1-457D-B418-4199F65E239E}" presName="iconBgRect" presStyleLbl="bgShp" presStyleIdx="0" presStyleCnt="1"/>
      <dgm:spPr/>
    </dgm:pt>
    <dgm:pt modelId="{C1B1E963-7399-40D2-B998-A5F454A3F821}" type="pres">
      <dgm:prSet presAssocID="{9788785A-48F1-457D-B418-4199F65E239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9C7496A-7E2A-48A7-A5CA-F38A718D70B3}" type="pres">
      <dgm:prSet presAssocID="{9788785A-48F1-457D-B418-4199F65E239E}" presName="spaceRect" presStyleCnt="0"/>
      <dgm:spPr/>
    </dgm:pt>
    <dgm:pt modelId="{AC1C6C9A-5D6C-4D88-AA94-1173EAEC3C6C}" type="pres">
      <dgm:prSet presAssocID="{9788785A-48F1-457D-B418-4199F65E239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FFC83617-AE49-4560-9FBF-A80B8FFDC203}" srcId="{9788785A-48F1-457D-B418-4199F65E239E}" destId="{2CD51E48-0449-4FC3-9122-24023DD55335}" srcOrd="0" destOrd="0" parTransId="{620B6332-CF91-470A-8A0C-644D982907DB}" sibTransId="{FE7CE6FA-72C5-4F0F-A70F-DE4961DC29E2}"/>
    <dgm:cxn modelId="{9A05AA40-7F7B-4D19-AF93-ED9B9875C269}" srcId="{8CA554CE-9932-4D48-A688-1977C3B4CF64}" destId="{9788785A-48F1-457D-B418-4199F65E239E}" srcOrd="0" destOrd="0" parTransId="{1C0D34F3-2473-4F25-B9CF-193818E394D6}" sibTransId="{F9E97179-77E6-4D46-A426-4132066063BE}"/>
    <dgm:cxn modelId="{ED30F65B-4D45-48A1-B3AA-1B71178F62D7}" type="presOf" srcId="{9788785A-48F1-457D-B418-4199F65E239E}" destId="{AC1C6C9A-5D6C-4D88-AA94-1173EAEC3C6C}" srcOrd="0" destOrd="0" presId="urn:microsoft.com/office/officeart/2018/2/layout/IconCircleList"/>
    <dgm:cxn modelId="{14224549-EC61-4F80-9A9F-325AE79911AA}" srcId="{9788785A-48F1-457D-B418-4199F65E239E}" destId="{AF383EEF-3F00-44E3-B067-D30F7A6529FE}" srcOrd="2" destOrd="0" parTransId="{215D1B62-E7DD-4151-8F93-F8DB1E163272}" sibTransId="{34CB7B4F-3F2D-4E37-B5DA-6A382F493E44}"/>
    <dgm:cxn modelId="{7BB8BDDF-E9EE-4267-A0C5-956B8A8F1566}" type="presOf" srcId="{8CA554CE-9932-4D48-A688-1977C3B4CF64}" destId="{B1804E5B-183F-462B-B18C-8FC184644F51}" srcOrd="0" destOrd="0" presId="urn:microsoft.com/office/officeart/2018/2/layout/IconCircleList"/>
    <dgm:cxn modelId="{163468F7-52C3-4CCC-BEC4-14639CC82ED3}" srcId="{9788785A-48F1-457D-B418-4199F65E239E}" destId="{FB277CDC-307E-44D6-A86B-8083F217FE4E}" srcOrd="1" destOrd="0" parTransId="{1990704A-A14B-4CED-80DD-FA41F01557F8}" sibTransId="{654D8FB9-CA89-4C6C-AD1B-E708D34060F1}"/>
    <dgm:cxn modelId="{6470CE09-E3BD-42E0-AE91-E992A4923810}" type="presParOf" srcId="{B1804E5B-183F-462B-B18C-8FC184644F51}" destId="{E66B17FF-452E-48E3-BE8A-78752F2EE646}" srcOrd="0" destOrd="0" presId="urn:microsoft.com/office/officeart/2018/2/layout/IconCircleList"/>
    <dgm:cxn modelId="{CD7D3B81-6E76-4322-AA93-2650D37279B7}" type="presParOf" srcId="{E66B17FF-452E-48E3-BE8A-78752F2EE646}" destId="{A32CA1D4-F90F-4FCD-8066-58174CD52AFA}" srcOrd="0" destOrd="0" presId="urn:microsoft.com/office/officeart/2018/2/layout/IconCircleList"/>
    <dgm:cxn modelId="{19FB6F24-EA76-44EE-9C36-FA6ED3F56D3E}" type="presParOf" srcId="{A32CA1D4-F90F-4FCD-8066-58174CD52AFA}" destId="{DCF3D127-B251-4AD3-99B4-D3B865A5CCA6}" srcOrd="0" destOrd="0" presId="urn:microsoft.com/office/officeart/2018/2/layout/IconCircleList"/>
    <dgm:cxn modelId="{03D6D6E9-B142-4F6C-A7AF-7D5F41824AC3}" type="presParOf" srcId="{A32CA1D4-F90F-4FCD-8066-58174CD52AFA}" destId="{C1B1E963-7399-40D2-B998-A5F454A3F821}" srcOrd="1" destOrd="0" presId="urn:microsoft.com/office/officeart/2018/2/layout/IconCircleList"/>
    <dgm:cxn modelId="{99C4D231-D956-4DCA-ABB5-D5291ABA3A18}" type="presParOf" srcId="{A32CA1D4-F90F-4FCD-8066-58174CD52AFA}" destId="{A9C7496A-7E2A-48A7-A5CA-F38A718D70B3}" srcOrd="2" destOrd="0" presId="urn:microsoft.com/office/officeart/2018/2/layout/IconCircleList"/>
    <dgm:cxn modelId="{B0AA354D-8CDD-497F-98BC-9FFFCF752A54}" type="presParOf" srcId="{A32CA1D4-F90F-4FCD-8066-58174CD52AFA}" destId="{AC1C6C9A-5D6C-4D88-AA94-1173EAEC3C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843905-FF3D-4A06-8E85-80501584F1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391102-132D-4691-9899-0310CDD566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Web Server </a:t>
          </a:r>
          <a:endParaRPr lang="en-US"/>
        </a:p>
      </dgm:t>
    </dgm:pt>
    <dgm:pt modelId="{CEEDA83F-5DD9-43D1-9426-F26921B1A6E1}" type="parTrans" cxnId="{85BA4D65-2AFE-4B24-AF26-99810F9DC9B5}">
      <dgm:prSet/>
      <dgm:spPr/>
      <dgm:t>
        <a:bodyPr/>
        <a:lstStyle/>
        <a:p>
          <a:endParaRPr lang="en-US"/>
        </a:p>
      </dgm:t>
    </dgm:pt>
    <dgm:pt modelId="{F7EAB201-1E7B-4F57-BEAA-3A0610B39F35}" type="sibTrans" cxnId="{85BA4D65-2AFE-4B24-AF26-99810F9DC9B5}">
      <dgm:prSet/>
      <dgm:spPr/>
      <dgm:t>
        <a:bodyPr/>
        <a:lstStyle/>
        <a:p>
          <a:endParaRPr lang="en-US"/>
        </a:p>
      </dgm:t>
    </dgm:pt>
    <dgm:pt modelId="{729D6991-920B-4F7E-8FFF-F82C6CE4602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Scheduler</a:t>
          </a:r>
          <a:endParaRPr lang="en-US"/>
        </a:p>
      </dgm:t>
    </dgm:pt>
    <dgm:pt modelId="{00FC0F3F-F87C-467C-8BE0-DC56098849C1}" type="parTrans" cxnId="{CD59C3E0-BDB3-431E-B968-F83A6FF232A6}">
      <dgm:prSet/>
      <dgm:spPr/>
      <dgm:t>
        <a:bodyPr/>
        <a:lstStyle/>
        <a:p>
          <a:endParaRPr lang="en-US"/>
        </a:p>
      </dgm:t>
    </dgm:pt>
    <dgm:pt modelId="{A00E43E2-997D-4CE4-BFB5-07FF01C58460}" type="sibTrans" cxnId="{CD59C3E0-BDB3-431E-B968-F83A6FF232A6}">
      <dgm:prSet/>
      <dgm:spPr/>
      <dgm:t>
        <a:bodyPr/>
        <a:lstStyle/>
        <a:p>
          <a:endParaRPr lang="en-US"/>
        </a:p>
      </dgm:t>
    </dgm:pt>
    <dgm:pt modelId="{C24C12D8-B8DE-47A9-A962-7E4289B772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err="1"/>
            <a:t>Metastore</a:t>
          </a:r>
          <a:r>
            <a:rPr lang="en-GB"/>
            <a:t> database</a:t>
          </a:r>
          <a:endParaRPr lang="en-US"/>
        </a:p>
      </dgm:t>
    </dgm:pt>
    <dgm:pt modelId="{9EB74F3A-32AA-420D-9638-F1EDB743C420}" type="parTrans" cxnId="{DA249902-02A2-4A1E-93D7-77A9FE4A9D65}">
      <dgm:prSet/>
      <dgm:spPr/>
      <dgm:t>
        <a:bodyPr/>
        <a:lstStyle/>
        <a:p>
          <a:endParaRPr lang="en-US"/>
        </a:p>
      </dgm:t>
    </dgm:pt>
    <dgm:pt modelId="{C14C3C27-BE23-4CDC-9FBE-CBB3C26B7262}" type="sibTrans" cxnId="{DA249902-02A2-4A1E-93D7-77A9FE4A9D65}">
      <dgm:prSet/>
      <dgm:spPr/>
      <dgm:t>
        <a:bodyPr/>
        <a:lstStyle/>
        <a:p>
          <a:endParaRPr lang="en-US"/>
        </a:p>
      </dgm:t>
    </dgm:pt>
    <dgm:pt modelId="{AB6DC34A-C13D-4956-976B-71A2D89A338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Worker</a:t>
          </a:r>
          <a:endParaRPr lang="en-GB"/>
        </a:p>
      </dgm:t>
    </dgm:pt>
    <dgm:pt modelId="{F7B9D0FD-8BCE-4C4F-9786-3A458BBBC447}" type="parTrans" cxnId="{33B4C035-E3AB-4F21-ADD0-B694AC8EA701}">
      <dgm:prSet/>
      <dgm:spPr/>
    </dgm:pt>
    <dgm:pt modelId="{E0154CC4-1ABA-46C5-BA49-FE368253F0BA}" type="sibTrans" cxnId="{33B4C035-E3AB-4F21-ADD0-B694AC8EA701}">
      <dgm:prSet/>
      <dgm:spPr/>
      <dgm:t>
        <a:bodyPr/>
        <a:lstStyle/>
        <a:p>
          <a:endParaRPr lang="en-GB"/>
        </a:p>
      </dgm:t>
    </dgm:pt>
    <dgm:pt modelId="{D9CC38EC-1FE8-4D2A-B0C6-E572535CF71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Executor</a:t>
          </a:r>
          <a:r>
            <a:rPr lang="en-GB">
              <a:latin typeface="Calibri Light" panose="020F0302020204030204"/>
            </a:rPr>
            <a:t> </a:t>
          </a:r>
        </a:p>
      </dgm:t>
    </dgm:pt>
    <dgm:pt modelId="{B5361D2C-2ADC-409D-9DCB-C8C7B225C5B3}" type="parTrans" cxnId="{BBEEDEDD-2C84-4468-9238-7A0E4D1325C4}">
      <dgm:prSet/>
      <dgm:spPr/>
    </dgm:pt>
    <dgm:pt modelId="{E6ABD679-6EA1-4E0E-9C90-565EDCA396E5}" type="sibTrans" cxnId="{BBEEDEDD-2C84-4468-9238-7A0E4D1325C4}">
      <dgm:prSet/>
      <dgm:spPr/>
      <dgm:t>
        <a:bodyPr/>
        <a:lstStyle/>
        <a:p>
          <a:endParaRPr lang="en-GB"/>
        </a:p>
      </dgm:t>
    </dgm:pt>
    <dgm:pt modelId="{7291C5B0-61DC-4B11-B9BB-6E7E82F77E58}" type="pres">
      <dgm:prSet presAssocID="{00843905-FF3D-4A06-8E85-80501584F16A}" presName="root" presStyleCnt="0">
        <dgm:presLayoutVars>
          <dgm:dir/>
          <dgm:resizeHandles val="exact"/>
        </dgm:presLayoutVars>
      </dgm:prSet>
      <dgm:spPr/>
    </dgm:pt>
    <dgm:pt modelId="{41386454-DB4F-4CEF-9BB2-95B033A354E6}" type="pres">
      <dgm:prSet presAssocID="{8A391102-132D-4691-9899-0310CDD56611}" presName="compNode" presStyleCnt="0"/>
      <dgm:spPr/>
    </dgm:pt>
    <dgm:pt modelId="{6083DACF-B2DC-4048-8693-C00A6B80C22B}" type="pres">
      <dgm:prSet presAssocID="{8A391102-132D-4691-9899-0310CDD56611}" presName="bgRect" presStyleLbl="bgShp" presStyleIdx="0" presStyleCnt="5"/>
      <dgm:spPr/>
    </dgm:pt>
    <dgm:pt modelId="{D7099AD3-2684-4749-835B-3B17B5386B26}" type="pres">
      <dgm:prSet presAssocID="{8A391102-132D-4691-9899-0310CDD5661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281BEAE-9463-4707-9ABD-57F59282A277}" type="pres">
      <dgm:prSet presAssocID="{8A391102-132D-4691-9899-0310CDD56611}" presName="spaceRect" presStyleCnt="0"/>
      <dgm:spPr/>
    </dgm:pt>
    <dgm:pt modelId="{A8115DB1-9668-4FEF-964E-789EADB03962}" type="pres">
      <dgm:prSet presAssocID="{8A391102-132D-4691-9899-0310CDD56611}" presName="parTx" presStyleLbl="revTx" presStyleIdx="0" presStyleCnt="5">
        <dgm:presLayoutVars>
          <dgm:chMax val="0"/>
          <dgm:chPref val="0"/>
        </dgm:presLayoutVars>
      </dgm:prSet>
      <dgm:spPr/>
    </dgm:pt>
    <dgm:pt modelId="{321EAD59-43A5-473D-AB39-714E04A241F0}" type="pres">
      <dgm:prSet presAssocID="{F7EAB201-1E7B-4F57-BEAA-3A0610B39F35}" presName="sibTrans" presStyleCnt="0"/>
      <dgm:spPr/>
    </dgm:pt>
    <dgm:pt modelId="{CE3A3AE8-068A-4EAF-86B3-BCBBCBA16007}" type="pres">
      <dgm:prSet presAssocID="{729D6991-920B-4F7E-8FFF-F82C6CE46021}" presName="compNode" presStyleCnt="0"/>
      <dgm:spPr/>
    </dgm:pt>
    <dgm:pt modelId="{6AD7C658-BE97-403D-A8A0-2F05A1D66DDD}" type="pres">
      <dgm:prSet presAssocID="{729D6991-920B-4F7E-8FFF-F82C6CE46021}" presName="bgRect" presStyleLbl="bgShp" presStyleIdx="1" presStyleCnt="5"/>
      <dgm:spPr/>
    </dgm:pt>
    <dgm:pt modelId="{D75196BA-BDF0-4FA6-9D0A-D7704E21555D}" type="pres">
      <dgm:prSet presAssocID="{729D6991-920B-4F7E-8FFF-F82C6CE4602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E4E8719-7603-4E10-A56E-091B1E5B1034}" type="pres">
      <dgm:prSet presAssocID="{729D6991-920B-4F7E-8FFF-F82C6CE46021}" presName="spaceRect" presStyleCnt="0"/>
      <dgm:spPr/>
    </dgm:pt>
    <dgm:pt modelId="{07BCECC4-F1AC-4970-B5FF-63A66E854CA5}" type="pres">
      <dgm:prSet presAssocID="{729D6991-920B-4F7E-8FFF-F82C6CE46021}" presName="parTx" presStyleLbl="revTx" presStyleIdx="1" presStyleCnt="5">
        <dgm:presLayoutVars>
          <dgm:chMax val="0"/>
          <dgm:chPref val="0"/>
        </dgm:presLayoutVars>
      </dgm:prSet>
      <dgm:spPr/>
    </dgm:pt>
    <dgm:pt modelId="{A54B855E-8AD8-4154-BDB1-5DB02F802B04}" type="pres">
      <dgm:prSet presAssocID="{A00E43E2-997D-4CE4-BFB5-07FF01C58460}" presName="sibTrans" presStyleCnt="0"/>
      <dgm:spPr/>
    </dgm:pt>
    <dgm:pt modelId="{40516B85-7151-46D0-AF1E-052AD2A4EDFD}" type="pres">
      <dgm:prSet presAssocID="{C24C12D8-B8DE-47A9-A962-7E4289B77218}" presName="compNode" presStyleCnt="0"/>
      <dgm:spPr/>
    </dgm:pt>
    <dgm:pt modelId="{4EF43362-5771-4FF0-9551-708264039D6E}" type="pres">
      <dgm:prSet presAssocID="{C24C12D8-B8DE-47A9-A962-7E4289B77218}" presName="bgRect" presStyleLbl="bgShp" presStyleIdx="2" presStyleCnt="5"/>
      <dgm:spPr/>
    </dgm:pt>
    <dgm:pt modelId="{7026F58F-71DE-4535-BA46-04EB8DC61F32}" type="pres">
      <dgm:prSet presAssocID="{C24C12D8-B8DE-47A9-A962-7E4289B772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F371818-2D51-41BC-9B89-072F25D0A1AA}" type="pres">
      <dgm:prSet presAssocID="{C24C12D8-B8DE-47A9-A962-7E4289B77218}" presName="spaceRect" presStyleCnt="0"/>
      <dgm:spPr/>
    </dgm:pt>
    <dgm:pt modelId="{D4A664B2-C1B8-4E9B-9128-9E864AEF526A}" type="pres">
      <dgm:prSet presAssocID="{C24C12D8-B8DE-47A9-A962-7E4289B77218}" presName="parTx" presStyleLbl="revTx" presStyleIdx="2" presStyleCnt="5">
        <dgm:presLayoutVars>
          <dgm:chMax val="0"/>
          <dgm:chPref val="0"/>
        </dgm:presLayoutVars>
      </dgm:prSet>
      <dgm:spPr/>
    </dgm:pt>
    <dgm:pt modelId="{12A82213-8775-4C50-8951-1A46B1F87BD2}" type="pres">
      <dgm:prSet presAssocID="{C14C3C27-BE23-4CDC-9FBE-CBB3C26B7262}" presName="sibTrans" presStyleCnt="0"/>
      <dgm:spPr/>
    </dgm:pt>
    <dgm:pt modelId="{DCF4291B-4B59-4F2F-894D-FBEFB8691D3C}" type="pres">
      <dgm:prSet presAssocID="{D9CC38EC-1FE8-4D2A-B0C6-E572535CF71D}" presName="compNode" presStyleCnt="0"/>
      <dgm:spPr/>
    </dgm:pt>
    <dgm:pt modelId="{DE75D752-0144-4E09-A4EC-A7B75D57C279}" type="pres">
      <dgm:prSet presAssocID="{D9CC38EC-1FE8-4D2A-B0C6-E572535CF71D}" presName="bgRect" presStyleLbl="bgShp" presStyleIdx="3" presStyleCnt="5"/>
      <dgm:spPr/>
    </dgm:pt>
    <dgm:pt modelId="{7073F7B1-8ED5-49FD-A604-2D177A5F08CB}" type="pres">
      <dgm:prSet presAssocID="{D9CC38EC-1FE8-4D2A-B0C6-E572535CF71D}" presName="iconRect" presStyleLbl="node1" presStyleIdx="3" presStyleCnt="5"/>
      <dgm:spPr/>
    </dgm:pt>
    <dgm:pt modelId="{CBA4E728-6479-47A4-9DFB-E57C6768F856}" type="pres">
      <dgm:prSet presAssocID="{D9CC38EC-1FE8-4D2A-B0C6-E572535CF71D}" presName="spaceRect" presStyleCnt="0"/>
      <dgm:spPr/>
    </dgm:pt>
    <dgm:pt modelId="{A8A341B1-B753-4ED3-B48C-A0F9982ED3CB}" type="pres">
      <dgm:prSet presAssocID="{D9CC38EC-1FE8-4D2A-B0C6-E572535CF71D}" presName="parTx" presStyleLbl="revTx" presStyleIdx="3" presStyleCnt="5">
        <dgm:presLayoutVars>
          <dgm:chMax val="0"/>
          <dgm:chPref val="0"/>
        </dgm:presLayoutVars>
      </dgm:prSet>
      <dgm:spPr/>
    </dgm:pt>
    <dgm:pt modelId="{1E6DD1E6-B49A-4364-89F9-7158945E1FB8}" type="pres">
      <dgm:prSet presAssocID="{E6ABD679-6EA1-4E0E-9C90-565EDCA396E5}" presName="sibTrans" presStyleCnt="0"/>
      <dgm:spPr/>
    </dgm:pt>
    <dgm:pt modelId="{79EEBE1A-6B6A-4C89-BE2F-477EC148E06F}" type="pres">
      <dgm:prSet presAssocID="{AB6DC34A-C13D-4956-976B-71A2D89A3381}" presName="compNode" presStyleCnt="0"/>
      <dgm:spPr/>
    </dgm:pt>
    <dgm:pt modelId="{967700F6-5022-4E02-BB92-FFF65E96BD16}" type="pres">
      <dgm:prSet presAssocID="{AB6DC34A-C13D-4956-976B-71A2D89A3381}" presName="bgRect" presStyleLbl="bgShp" presStyleIdx="4" presStyleCnt="5"/>
      <dgm:spPr/>
    </dgm:pt>
    <dgm:pt modelId="{AC193FFB-EE23-42A5-B9E0-D5A18023BE6F}" type="pres">
      <dgm:prSet presAssocID="{AB6DC34A-C13D-4956-976B-71A2D89A3381}" presName="iconRect" presStyleLbl="node1" presStyleIdx="4" presStyleCnt="5"/>
      <dgm:spPr/>
    </dgm:pt>
    <dgm:pt modelId="{530596C0-DD0D-40E1-96D4-D18D4B23EA42}" type="pres">
      <dgm:prSet presAssocID="{AB6DC34A-C13D-4956-976B-71A2D89A3381}" presName="spaceRect" presStyleCnt="0"/>
      <dgm:spPr/>
    </dgm:pt>
    <dgm:pt modelId="{97B59E08-64DE-4014-A3A7-EC67BA36A9E4}" type="pres">
      <dgm:prSet presAssocID="{AB6DC34A-C13D-4956-976B-71A2D89A33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A249902-02A2-4A1E-93D7-77A9FE4A9D65}" srcId="{00843905-FF3D-4A06-8E85-80501584F16A}" destId="{C24C12D8-B8DE-47A9-A962-7E4289B77218}" srcOrd="2" destOrd="0" parTransId="{9EB74F3A-32AA-420D-9638-F1EDB743C420}" sibTransId="{C14C3C27-BE23-4CDC-9FBE-CBB3C26B7262}"/>
    <dgm:cxn modelId="{F384D207-408E-493D-BAC1-6F008DAB5993}" type="presOf" srcId="{C24C12D8-B8DE-47A9-A962-7E4289B77218}" destId="{D4A664B2-C1B8-4E9B-9128-9E864AEF526A}" srcOrd="0" destOrd="0" presId="urn:microsoft.com/office/officeart/2018/2/layout/IconVerticalSolidList"/>
    <dgm:cxn modelId="{B62B5B1E-3D44-4B7F-A98E-44D617593E04}" type="presOf" srcId="{D9CC38EC-1FE8-4D2A-B0C6-E572535CF71D}" destId="{A8A341B1-B753-4ED3-B48C-A0F9982ED3CB}" srcOrd="0" destOrd="0" presId="urn:microsoft.com/office/officeart/2018/2/layout/IconVerticalSolidList"/>
    <dgm:cxn modelId="{33B4C035-E3AB-4F21-ADD0-B694AC8EA701}" srcId="{00843905-FF3D-4A06-8E85-80501584F16A}" destId="{AB6DC34A-C13D-4956-976B-71A2D89A3381}" srcOrd="4" destOrd="0" parTransId="{F7B9D0FD-8BCE-4C4F-9786-3A458BBBC447}" sibTransId="{E0154CC4-1ABA-46C5-BA49-FE368253F0BA}"/>
    <dgm:cxn modelId="{85BA4D65-2AFE-4B24-AF26-99810F9DC9B5}" srcId="{00843905-FF3D-4A06-8E85-80501584F16A}" destId="{8A391102-132D-4691-9899-0310CDD56611}" srcOrd="0" destOrd="0" parTransId="{CEEDA83F-5DD9-43D1-9426-F26921B1A6E1}" sibTransId="{F7EAB201-1E7B-4F57-BEAA-3A0610B39F35}"/>
    <dgm:cxn modelId="{81A6E686-9294-474C-90FB-CDFF3CA4EA44}" type="presOf" srcId="{00843905-FF3D-4A06-8E85-80501584F16A}" destId="{7291C5B0-61DC-4B11-B9BB-6E7E82F77E58}" srcOrd="0" destOrd="0" presId="urn:microsoft.com/office/officeart/2018/2/layout/IconVerticalSolidList"/>
    <dgm:cxn modelId="{59043E95-6220-4260-AB54-E043EA04489D}" type="presOf" srcId="{8A391102-132D-4691-9899-0310CDD56611}" destId="{A8115DB1-9668-4FEF-964E-789EADB03962}" srcOrd="0" destOrd="0" presId="urn:microsoft.com/office/officeart/2018/2/layout/IconVerticalSolidList"/>
    <dgm:cxn modelId="{BBEEDEDD-2C84-4468-9238-7A0E4D1325C4}" srcId="{00843905-FF3D-4A06-8E85-80501584F16A}" destId="{D9CC38EC-1FE8-4D2A-B0C6-E572535CF71D}" srcOrd="3" destOrd="0" parTransId="{B5361D2C-2ADC-409D-9DCB-C8C7B225C5B3}" sibTransId="{E6ABD679-6EA1-4E0E-9C90-565EDCA396E5}"/>
    <dgm:cxn modelId="{CD59C3E0-BDB3-431E-B968-F83A6FF232A6}" srcId="{00843905-FF3D-4A06-8E85-80501584F16A}" destId="{729D6991-920B-4F7E-8FFF-F82C6CE46021}" srcOrd="1" destOrd="0" parTransId="{00FC0F3F-F87C-467C-8BE0-DC56098849C1}" sibTransId="{A00E43E2-997D-4CE4-BFB5-07FF01C58460}"/>
    <dgm:cxn modelId="{99AFF4E8-C95B-4D58-B3F8-7128A4ACE94A}" type="presOf" srcId="{AB6DC34A-C13D-4956-976B-71A2D89A3381}" destId="{97B59E08-64DE-4014-A3A7-EC67BA36A9E4}" srcOrd="0" destOrd="0" presId="urn:microsoft.com/office/officeart/2018/2/layout/IconVerticalSolidList"/>
    <dgm:cxn modelId="{CA81E0F5-8FB1-4ED2-9AB5-DE539F675BDF}" type="presOf" srcId="{729D6991-920B-4F7E-8FFF-F82C6CE46021}" destId="{07BCECC4-F1AC-4970-B5FF-63A66E854CA5}" srcOrd="0" destOrd="0" presId="urn:microsoft.com/office/officeart/2018/2/layout/IconVerticalSolidList"/>
    <dgm:cxn modelId="{0EFE28AC-AD38-43FF-B724-46B638903BE3}" type="presParOf" srcId="{7291C5B0-61DC-4B11-B9BB-6E7E82F77E58}" destId="{41386454-DB4F-4CEF-9BB2-95B033A354E6}" srcOrd="0" destOrd="0" presId="urn:microsoft.com/office/officeart/2018/2/layout/IconVerticalSolidList"/>
    <dgm:cxn modelId="{0859F460-DB93-4B7C-927F-12B94667824D}" type="presParOf" srcId="{41386454-DB4F-4CEF-9BB2-95B033A354E6}" destId="{6083DACF-B2DC-4048-8693-C00A6B80C22B}" srcOrd="0" destOrd="0" presId="urn:microsoft.com/office/officeart/2018/2/layout/IconVerticalSolidList"/>
    <dgm:cxn modelId="{2D66E30F-E88A-4D38-B5DC-3D70F3522F91}" type="presParOf" srcId="{41386454-DB4F-4CEF-9BB2-95B033A354E6}" destId="{D7099AD3-2684-4749-835B-3B17B5386B26}" srcOrd="1" destOrd="0" presId="urn:microsoft.com/office/officeart/2018/2/layout/IconVerticalSolidList"/>
    <dgm:cxn modelId="{D92C139C-DA99-4BA4-9D25-D9DAE2238269}" type="presParOf" srcId="{41386454-DB4F-4CEF-9BB2-95B033A354E6}" destId="{1281BEAE-9463-4707-9ABD-57F59282A277}" srcOrd="2" destOrd="0" presId="urn:microsoft.com/office/officeart/2018/2/layout/IconVerticalSolidList"/>
    <dgm:cxn modelId="{5758A70F-9015-45FC-A2F1-3B2322F2FF37}" type="presParOf" srcId="{41386454-DB4F-4CEF-9BB2-95B033A354E6}" destId="{A8115DB1-9668-4FEF-964E-789EADB03962}" srcOrd="3" destOrd="0" presId="urn:microsoft.com/office/officeart/2018/2/layout/IconVerticalSolidList"/>
    <dgm:cxn modelId="{2FBA389D-FD62-4CE8-8FCE-569AF7FF0303}" type="presParOf" srcId="{7291C5B0-61DC-4B11-B9BB-6E7E82F77E58}" destId="{321EAD59-43A5-473D-AB39-714E04A241F0}" srcOrd="1" destOrd="0" presId="urn:microsoft.com/office/officeart/2018/2/layout/IconVerticalSolidList"/>
    <dgm:cxn modelId="{909A6685-D8D1-47ED-B5EB-D7847DD874BA}" type="presParOf" srcId="{7291C5B0-61DC-4B11-B9BB-6E7E82F77E58}" destId="{CE3A3AE8-068A-4EAF-86B3-BCBBCBA16007}" srcOrd="2" destOrd="0" presId="urn:microsoft.com/office/officeart/2018/2/layout/IconVerticalSolidList"/>
    <dgm:cxn modelId="{E72291B0-2D5C-4246-B411-F277EB5D2CC3}" type="presParOf" srcId="{CE3A3AE8-068A-4EAF-86B3-BCBBCBA16007}" destId="{6AD7C658-BE97-403D-A8A0-2F05A1D66DDD}" srcOrd="0" destOrd="0" presId="urn:microsoft.com/office/officeart/2018/2/layout/IconVerticalSolidList"/>
    <dgm:cxn modelId="{34ABC182-8CF5-4ED7-8980-4B9C71E03314}" type="presParOf" srcId="{CE3A3AE8-068A-4EAF-86B3-BCBBCBA16007}" destId="{D75196BA-BDF0-4FA6-9D0A-D7704E21555D}" srcOrd="1" destOrd="0" presId="urn:microsoft.com/office/officeart/2018/2/layout/IconVerticalSolidList"/>
    <dgm:cxn modelId="{2E7A1CA9-7196-409B-9C10-600EBEDB8AD7}" type="presParOf" srcId="{CE3A3AE8-068A-4EAF-86B3-BCBBCBA16007}" destId="{EE4E8719-7603-4E10-A56E-091B1E5B1034}" srcOrd="2" destOrd="0" presId="urn:microsoft.com/office/officeart/2018/2/layout/IconVerticalSolidList"/>
    <dgm:cxn modelId="{1EE5A0B9-5CDE-4B55-9DA8-C6B6DC5F9693}" type="presParOf" srcId="{CE3A3AE8-068A-4EAF-86B3-BCBBCBA16007}" destId="{07BCECC4-F1AC-4970-B5FF-63A66E854CA5}" srcOrd="3" destOrd="0" presId="urn:microsoft.com/office/officeart/2018/2/layout/IconVerticalSolidList"/>
    <dgm:cxn modelId="{586FC344-2789-4808-8B74-2B1E9C46EF2E}" type="presParOf" srcId="{7291C5B0-61DC-4B11-B9BB-6E7E82F77E58}" destId="{A54B855E-8AD8-4154-BDB1-5DB02F802B04}" srcOrd="3" destOrd="0" presId="urn:microsoft.com/office/officeart/2018/2/layout/IconVerticalSolidList"/>
    <dgm:cxn modelId="{32B1354C-0A19-4342-8B3C-260DE359886C}" type="presParOf" srcId="{7291C5B0-61DC-4B11-B9BB-6E7E82F77E58}" destId="{40516B85-7151-46D0-AF1E-052AD2A4EDFD}" srcOrd="4" destOrd="0" presId="urn:microsoft.com/office/officeart/2018/2/layout/IconVerticalSolidList"/>
    <dgm:cxn modelId="{FAB8A216-0780-4DB1-B248-01F5D1A8210F}" type="presParOf" srcId="{40516B85-7151-46D0-AF1E-052AD2A4EDFD}" destId="{4EF43362-5771-4FF0-9551-708264039D6E}" srcOrd="0" destOrd="0" presId="urn:microsoft.com/office/officeart/2018/2/layout/IconVerticalSolidList"/>
    <dgm:cxn modelId="{1BD91D6D-4C22-4E97-97B0-1AE2968EE106}" type="presParOf" srcId="{40516B85-7151-46D0-AF1E-052AD2A4EDFD}" destId="{7026F58F-71DE-4535-BA46-04EB8DC61F32}" srcOrd="1" destOrd="0" presId="urn:microsoft.com/office/officeart/2018/2/layout/IconVerticalSolidList"/>
    <dgm:cxn modelId="{85C1BFA5-2B71-4D5E-ACBB-2089A567B149}" type="presParOf" srcId="{40516B85-7151-46D0-AF1E-052AD2A4EDFD}" destId="{EF371818-2D51-41BC-9B89-072F25D0A1AA}" srcOrd="2" destOrd="0" presId="urn:microsoft.com/office/officeart/2018/2/layout/IconVerticalSolidList"/>
    <dgm:cxn modelId="{39E5C8D3-32E3-418B-8F3F-0A9BC9DCED37}" type="presParOf" srcId="{40516B85-7151-46D0-AF1E-052AD2A4EDFD}" destId="{D4A664B2-C1B8-4E9B-9128-9E864AEF526A}" srcOrd="3" destOrd="0" presId="urn:microsoft.com/office/officeart/2018/2/layout/IconVerticalSolidList"/>
    <dgm:cxn modelId="{B569BFC9-B727-42AB-8BEA-F3F92FDC37D4}" type="presParOf" srcId="{7291C5B0-61DC-4B11-B9BB-6E7E82F77E58}" destId="{12A82213-8775-4C50-8951-1A46B1F87BD2}" srcOrd="5" destOrd="0" presId="urn:microsoft.com/office/officeart/2018/2/layout/IconVerticalSolidList"/>
    <dgm:cxn modelId="{6DBE20BD-6E0D-48CE-BBBA-AE69628239B9}" type="presParOf" srcId="{7291C5B0-61DC-4B11-B9BB-6E7E82F77E58}" destId="{DCF4291B-4B59-4F2F-894D-FBEFB8691D3C}" srcOrd="6" destOrd="0" presId="urn:microsoft.com/office/officeart/2018/2/layout/IconVerticalSolidList"/>
    <dgm:cxn modelId="{74991978-C8D6-4231-BFBE-35226BA9588B}" type="presParOf" srcId="{DCF4291B-4B59-4F2F-894D-FBEFB8691D3C}" destId="{DE75D752-0144-4E09-A4EC-A7B75D57C279}" srcOrd="0" destOrd="0" presId="urn:microsoft.com/office/officeart/2018/2/layout/IconVerticalSolidList"/>
    <dgm:cxn modelId="{870B8C08-31A0-4C60-9434-1F43DF461551}" type="presParOf" srcId="{DCF4291B-4B59-4F2F-894D-FBEFB8691D3C}" destId="{7073F7B1-8ED5-49FD-A604-2D177A5F08CB}" srcOrd="1" destOrd="0" presId="urn:microsoft.com/office/officeart/2018/2/layout/IconVerticalSolidList"/>
    <dgm:cxn modelId="{155B8DA5-9273-4A72-A35C-D5267DB5C73A}" type="presParOf" srcId="{DCF4291B-4B59-4F2F-894D-FBEFB8691D3C}" destId="{CBA4E728-6479-47A4-9DFB-E57C6768F856}" srcOrd="2" destOrd="0" presId="urn:microsoft.com/office/officeart/2018/2/layout/IconVerticalSolidList"/>
    <dgm:cxn modelId="{C3E5966D-8203-426A-9E65-81E01CAC51DE}" type="presParOf" srcId="{DCF4291B-4B59-4F2F-894D-FBEFB8691D3C}" destId="{A8A341B1-B753-4ED3-B48C-A0F9982ED3CB}" srcOrd="3" destOrd="0" presId="urn:microsoft.com/office/officeart/2018/2/layout/IconVerticalSolidList"/>
    <dgm:cxn modelId="{81B8030D-9160-4D4E-AE83-EEC86C222C62}" type="presParOf" srcId="{7291C5B0-61DC-4B11-B9BB-6E7E82F77E58}" destId="{1E6DD1E6-B49A-4364-89F9-7158945E1FB8}" srcOrd="7" destOrd="0" presId="urn:microsoft.com/office/officeart/2018/2/layout/IconVerticalSolidList"/>
    <dgm:cxn modelId="{62D799EF-05DB-4897-8351-DC539C1C1F71}" type="presParOf" srcId="{7291C5B0-61DC-4B11-B9BB-6E7E82F77E58}" destId="{79EEBE1A-6B6A-4C89-BE2F-477EC148E06F}" srcOrd="8" destOrd="0" presId="urn:microsoft.com/office/officeart/2018/2/layout/IconVerticalSolidList"/>
    <dgm:cxn modelId="{FC27B8DC-198D-4E9A-8761-68E1F2CD3905}" type="presParOf" srcId="{79EEBE1A-6B6A-4C89-BE2F-477EC148E06F}" destId="{967700F6-5022-4E02-BB92-FFF65E96BD16}" srcOrd="0" destOrd="0" presId="urn:microsoft.com/office/officeart/2018/2/layout/IconVerticalSolidList"/>
    <dgm:cxn modelId="{DC49D9BD-3DF6-4233-8A4A-155A1CED0055}" type="presParOf" srcId="{79EEBE1A-6B6A-4C89-BE2F-477EC148E06F}" destId="{AC193FFB-EE23-42A5-B9E0-D5A18023BE6F}" srcOrd="1" destOrd="0" presId="urn:microsoft.com/office/officeart/2018/2/layout/IconVerticalSolidList"/>
    <dgm:cxn modelId="{8F17AADF-45EA-4629-B872-5D6126C3D8F9}" type="presParOf" srcId="{79EEBE1A-6B6A-4C89-BE2F-477EC148E06F}" destId="{530596C0-DD0D-40E1-96D4-D18D4B23EA42}" srcOrd="2" destOrd="0" presId="urn:microsoft.com/office/officeart/2018/2/layout/IconVerticalSolidList"/>
    <dgm:cxn modelId="{70288908-10EE-4807-8702-B021CADE7F36}" type="presParOf" srcId="{79EEBE1A-6B6A-4C89-BE2F-477EC148E06F}" destId="{97B59E08-64DE-4014-A3A7-EC67BA36A9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843905-FF3D-4A06-8E85-80501584F1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B091A8-B0D7-4184-AB86-0021C12F2E6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DAG</a:t>
          </a:r>
        </a:p>
      </dgm:t>
    </dgm:pt>
    <dgm:pt modelId="{F411F9B7-C225-4DD1-97E0-465354888BFB}" type="parTrans" cxnId="{7557AD41-A635-40CB-B777-EB20FA36ED09}">
      <dgm:prSet/>
      <dgm:spPr/>
    </dgm:pt>
    <dgm:pt modelId="{9DDC2FB9-6669-40E8-86E1-F936D5808A2A}" type="sibTrans" cxnId="{7557AD41-A635-40CB-B777-EB20FA36ED09}">
      <dgm:prSet/>
      <dgm:spPr/>
    </dgm:pt>
    <dgm:pt modelId="{07A41C95-589A-4135-B5EE-5A08BFABCFE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Task Instance</a:t>
          </a:r>
        </a:p>
      </dgm:t>
    </dgm:pt>
    <dgm:pt modelId="{C445D037-DF25-4E82-9D2D-08A39E57C99F}" type="parTrans" cxnId="{8D29FF4B-5BE2-4006-B83A-D5FF6D92D3C9}">
      <dgm:prSet/>
      <dgm:spPr/>
    </dgm:pt>
    <dgm:pt modelId="{5DB2C787-2D23-4F94-B0AB-5BEE13456FC9}" type="sibTrans" cxnId="{8D29FF4B-5BE2-4006-B83A-D5FF6D92D3C9}">
      <dgm:prSet/>
      <dgm:spPr/>
    </dgm:pt>
    <dgm:pt modelId="{56CADF69-56A0-4151-99D8-97602397D10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Operator</a:t>
          </a:r>
        </a:p>
      </dgm:t>
    </dgm:pt>
    <dgm:pt modelId="{C3D9BCBD-5D59-4369-ADB7-72A98785A496}" type="parTrans" cxnId="{5C48FA1E-330E-464A-ADB6-F7490599BEEF}">
      <dgm:prSet/>
      <dgm:spPr/>
    </dgm:pt>
    <dgm:pt modelId="{93B1B1DC-E010-4F36-A69E-8118CAF91BAA}" type="sibTrans" cxnId="{5C48FA1E-330E-464A-ADB6-F7490599BEEF}">
      <dgm:prSet/>
      <dgm:spPr/>
    </dgm:pt>
    <dgm:pt modelId="{B67D1E2F-03BF-4DD5-BB3A-F722D855492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Task</a:t>
          </a:r>
        </a:p>
      </dgm:t>
    </dgm:pt>
    <dgm:pt modelId="{59DCD214-A9CB-4209-9299-954D920E3592}" type="parTrans" cxnId="{D87B15F9-F03B-47F7-9E85-B78B30A1DC45}">
      <dgm:prSet/>
      <dgm:spPr/>
    </dgm:pt>
    <dgm:pt modelId="{A4ED38BA-6906-4F1A-8BA4-E592151C3F8D}" type="sibTrans" cxnId="{D87B15F9-F03B-47F7-9E85-B78B30A1DC45}">
      <dgm:prSet/>
      <dgm:spPr/>
    </dgm:pt>
    <dgm:pt modelId="{2D6D8ED7-8237-4E31-BFA7-F93F83D0914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>
              <a:latin typeface="Calibri Light" panose="020F0302020204030204"/>
            </a:rPr>
            <a:t>Workflow</a:t>
          </a:r>
        </a:p>
      </dgm:t>
    </dgm:pt>
    <dgm:pt modelId="{F52E3819-7575-44F1-A61A-568B08D598B6}" type="parTrans" cxnId="{E49BB360-006E-44E5-8A24-5ABF98890BDC}">
      <dgm:prSet/>
      <dgm:spPr/>
    </dgm:pt>
    <dgm:pt modelId="{6A8DAF4B-1215-4154-AB41-23E9050EF3F4}" type="sibTrans" cxnId="{E49BB360-006E-44E5-8A24-5ABF98890BDC}">
      <dgm:prSet/>
      <dgm:spPr/>
    </dgm:pt>
    <dgm:pt modelId="{7291C5B0-61DC-4B11-B9BB-6E7E82F77E58}" type="pres">
      <dgm:prSet presAssocID="{00843905-FF3D-4A06-8E85-80501584F16A}" presName="root" presStyleCnt="0">
        <dgm:presLayoutVars>
          <dgm:dir/>
          <dgm:resizeHandles val="exact"/>
        </dgm:presLayoutVars>
      </dgm:prSet>
      <dgm:spPr/>
    </dgm:pt>
    <dgm:pt modelId="{EB6FE7E5-99A4-4A95-ACCB-4890B9F10DF6}" type="pres">
      <dgm:prSet presAssocID="{28B091A8-B0D7-4184-AB86-0021C12F2E66}" presName="compNode" presStyleCnt="0"/>
      <dgm:spPr/>
    </dgm:pt>
    <dgm:pt modelId="{9417873D-888F-46E6-A757-542A66F2C936}" type="pres">
      <dgm:prSet presAssocID="{28B091A8-B0D7-4184-AB86-0021C12F2E66}" presName="bgRect" presStyleLbl="bgShp" presStyleIdx="0" presStyleCnt="5"/>
      <dgm:spPr/>
    </dgm:pt>
    <dgm:pt modelId="{DD1B95DE-D5C6-4C55-B707-051708896195}" type="pres">
      <dgm:prSet presAssocID="{28B091A8-B0D7-4184-AB86-0021C12F2E66}" presName="iconRect" presStyleLbl="node1" presStyleIdx="0" presStyleCnt="5"/>
      <dgm:spPr/>
    </dgm:pt>
    <dgm:pt modelId="{2D1217E0-7B49-4D01-B953-C75FE0EDDAF9}" type="pres">
      <dgm:prSet presAssocID="{28B091A8-B0D7-4184-AB86-0021C12F2E66}" presName="spaceRect" presStyleCnt="0"/>
      <dgm:spPr/>
    </dgm:pt>
    <dgm:pt modelId="{B6CB5DA4-2AC0-44F3-8FE4-0FEA7468C27B}" type="pres">
      <dgm:prSet presAssocID="{28B091A8-B0D7-4184-AB86-0021C12F2E66}" presName="parTx" presStyleLbl="revTx" presStyleIdx="0" presStyleCnt="5">
        <dgm:presLayoutVars>
          <dgm:chMax val="0"/>
          <dgm:chPref val="0"/>
        </dgm:presLayoutVars>
      </dgm:prSet>
      <dgm:spPr/>
    </dgm:pt>
    <dgm:pt modelId="{DA74FF55-A2DA-48BD-B7BB-80681589B1AE}" type="pres">
      <dgm:prSet presAssocID="{9DDC2FB9-6669-40E8-86E1-F936D5808A2A}" presName="sibTrans" presStyleCnt="0"/>
      <dgm:spPr/>
    </dgm:pt>
    <dgm:pt modelId="{A4409F85-B919-419C-BD63-903D3C7D7BFA}" type="pres">
      <dgm:prSet presAssocID="{56CADF69-56A0-4151-99D8-97602397D102}" presName="compNode" presStyleCnt="0"/>
      <dgm:spPr/>
    </dgm:pt>
    <dgm:pt modelId="{45B94A55-D842-4CC4-816D-ABCFCBF3DA83}" type="pres">
      <dgm:prSet presAssocID="{56CADF69-56A0-4151-99D8-97602397D102}" presName="bgRect" presStyleLbl="bgShp" presStyleIdx="1" presStyleCnt="5"/>
      <dgm:spPr/>
    </dgm:pt>
    <dgm:pt modelId="{C0561616-F68D-49DF-B3CA-328AF3365DE0}" type="pres">
      <dgm:prSet presAssocID="{56CADF69-56A0-4151-99D8-97602397D102}" presName="iconRect" presStyleLbl="node1" presStyleIdx="1" presStyleCnt="5"/>
      <dgm:spPr/>
    </dgm:pt>
    <dgm:pt modelId="{6ADC686B-CB5D-4A1E-A7CA-55DF487C62A2}" type="pres">
      <dgm:prSet presAssocID="{56CADF69-56A0-4151-99D8-97602397D102}" presName="spaceRect" presStyleCnt="0"/>
      <dgm:spPr/>
    </dgm:pt>
    <dgm:pt modelId="{4F3C7BE3-90C8-4432-B54A-EEA7E32F43ED}" type="pres">
      <dgm:prSet presAssocID="{56CADF69-56A0-4151-99D8-97602397D102}" presName="parTx" presStyleLbl="revTx" presStyleIdx="1" presStyleCnt="5">
        <dgm:presLayoutVars>
          <dgm:chMax val="0"/>
          <dgm:chPref val="0"/>
        </dgm:presLayoutVars>
      </dgm:prSet>
      <dgm:spPr/>
    </dgm:pt>
    <dgm:pt modelId="{3BD05088-78D3-45FF-93FD-63A8886EE8EC}" type="pres">
      <dgm:prSet presAssocID="{93B1B1DC-E010-4F36-A69E-8118CAF91BAA}" presName="sibTrans" presStyleCnt="0"/>
      <dgm:spPr/>
    </dgm:pt>
    <dgm:pt modelId="{447EBC19-36A4-49FB-A86C-0A6261F717ED}" type="pres">
      <dgm:prSet presAssocID="{B67D1E2F-03BF-4DD5-BB3A-F722D8554920}" presName="compNode" presStyleCnt="0"/>
      <dgm:spPr/>
    </dgm:pt>
    <dgm:pt modelId="{97C09ED7-71D1-47CC-A352-F774C90144C6}" type="pres">
      <dgm:prSet presAssocID="{B67D1E2F-03BF-4DD5-BB3A-F722D8554920}" presName="bgRect" presStyleLbl="bgShp" presStyleIdx="2" presStyleCnt="5"/>
      <dgm:spPr/>
    </dgm:pt>
    <dgm:pt modelId="{987528E0-E4E7-4FCD-A307-77252E6C47E4}" type="pres">
      <dgm:prSet presAssocID="{B67D1E2F-03BF-4DD5-BB3A-F722D8554920}" presName="iconRect" presStyleLbl="node1" presStyleIdx="2" presStyleCnt="5"/>
      <dgm:spPr/>
    </dgm:pt>
    <dgm:pt modelId="{771CEC09-74C1-49A1-A12B-6EFC98C2022C}" type="pres">
      <dgm:prSet presAssocID="{B67D1E2F-03BF-4DD5-BB3A-F722D8554920}" presName="spaceRect" presStyleCnt="0"/>
      <dgm:spPr/>
    </dgm:pt>
    <dgm:pt modelId="{1453CE4B-FB1E-41F2-A567-86015BDFE14B}" type="pres">
      <dgm:prSet presAssocID="{B67D1E2F-03BF-4DD5-BB3A-F722D8554920}" presName="parTx" presStyleLbl="revTx" presStyleIdx="2" presStyleCnt="5">
        <dgm:presLayoutVars>
          <dgm:chMax val="0"/>
          <dgm:chPref val="0"/>
        </dgm:presLayoutVars>
      </dgm:prSet>
      <dgm:spPr/>
    </dgm:pt>
    <dgm:pt modelId="{35C606F9-E933-43CA-B560-38506408A3B9}" type="pres">
      <dgm:prSet presAssocID="{A4ED38BA-6906-4F1A-8BA4-E592151C3F8D}" presName="sibTrans" presStyleCnt="0"/>
      <dgm:spPr/>
    </dgm:pt>
    <dgm:pt modelId="{03F0A2FD-9F0B-48EC-94B3-7781D19BA2B8}" type="pres">
      <dgm:prSet presAssocID="{07A41C95-589A-4135-B5EE-5A08BFABCFEB}" presName="compNode" presStyleCnt="0"/>
      <dgm:spPr/>
    </dgm:pt>
    <dgm:pt modelId="{5DBA811E-25EA-4A99-B198-8F4F642C344D}" type="pres">
      <dgm:prSet presAssocID="{07A41C95-589A-4135-B5EE-5A08BFABCFEB}" presName="bgRect" presStyleLbl="bgShp" presStyleIdx="3" presStyleCnt="5"/>
      <dgm:spPr/>
    </dgm:pt>
    <dgm:pt modelId="{5F9E1B09-C3DF-40C9-847A-5B55C7786199}" type="pres">
      <dgm:prSet presAssocID="{07A41C95-589A-4135-B5EE-5A08BFABCFEB}" presName="iconRect" presStyleLbl="node1" presStyleIdx="3" presStyleCnt="5"/>
      <dgm:spPr/>
    </dgm:pt>
    <dgm:pt modelId="{99B843A1-4D1D-4C84-89D3-0502B6B6660D}" type="pres">
      <dgm:prSet presAssocID="{07A41C95-589A-4135-B5EE-5A08BFABCFEB}" presName="spaceRect" presStyleCnt="0"/>
      <dgm:spPr/>
    </dgm:pt>
    <dgm:pt modelId="{190E6CDE-DF5D-4240-8A9D-A3B3A56F6BD5}" type="pres">
      <dgm:prSet presAssocID="{07A41C95-589A-4135-B5EE-5A08BFABCFEB}" presName="parTx" presStyleLbl="revTx" presStyleIdx="3" presStyleCnt="5">
        <dgm:presLayoutVars>
          <dgm:chMax val="0"/>
          <dgm:chPref val="0"/>
        </dgm:presLayoutVars>
      </dgm:prSet>
      <dgm:spPr/>
    </dgm:pt>
    <dgm:pt modelId="{2173B9F4-DC98-40E3-9F4F-C41B7DE486DA}" type="pres">
      <dgm:prSet presAssocID="{5DB2C787-2D23-4F94-B0AB-5BEE13456FC9}" presName="sibTrans" presStyleCnt="0"/>
      <dgm:spPr/>
    </dgm:pt>
    <dgm:pt modelId="{DF7216B6-167C-425E-821D-0CEAB6247384}" type="pres">
      <dgm:prSet presAssocID="{2D6D8ED7-8237-4E31-BFA7-F93F83D09147}" presName="compNode" presStyleCnt="0"/>
      <dgm:spPr/>
    </dgm:pt>
    <dgm:pt modelId="{54176DE1-3231-4918-A423-8F5A688254C2}" type="pres">
      <dgm:prSet presAssocID="{2D6D8ED7-8237-4E31-BFA7-F93F83D09147}" presName="bgRect" presStyleLbl="bgShp" presStyleIdx="4" presStyleCnt="5"/>
      <dgm:spPr/>
    </dgm:pt>
    <dgm:pt modelId="{B99164B5-79BD-43B8-8C38-07B29996D986}" type="pres">
      <dgm:prSet presAssocID="{2D6D8ED7-8237-4E31-BFA7-F93F83D09147}" presName="iconRect" presStyleLbl="node1" presStyleIdx="4" presStyleCnt="5"/>
      <dgm:spPr/>
    </dgm:pt>
    <dgm:pt modelId="{EE39D02D-C1CA-48F0-9D73-7CD42B38BF3A}" type="pres">
      <dgm:prSet presAssocID="{2D6D8ED7-8237-4E31-BFA7-F93F83D09147}" presName="spaceRect" presStyleCnt="0"/>
      <dgm:spPr/>
    </dgm:pt>
    <dgm:pt modelId="{6443F91C-CB9D-4205-A1E9-7CE1661D622D}" type="pres">
      <dgm:prSet presAssocID="{2D6D8ED7-8237-4E31-BFA7-F93F83D0914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C48FA1E-330E-464A-ADB6-F7490599BEEF}" srcId="{00843905-FF3D-4A06-8E85-80501584F16A}" destId="{56CADF69-56A0-4151-99D8-97602397D102}" srcOrd="1" destOrd="0" parTransId="{C3D9BCBD-5D59-4369-ADB7-72A98785A496}" sibTransId="{93B1B1DC-E010-4F36-A69E-8118CAF91BAA}"/>
    <dgm:cxn modelId="{50A23425-2F05-4FE4-ACAC-EBA2D3861DA4}" type="presOf" srcId="{2D6D8ED7-8237-4E31-BFA7-F93F83D09147}" destId="{6443F91C-CB9D-4205-A1E9-7CE1661D622D}" srcOrd="0" destOrd="0" presId="urn:microsoft.com/office/officeart/2018/2/layout/IconVerticalSolidList"/>
    <dgm:cxn modelId="{A3DCA930-4448-45CB-8203-4C3F6D6D1343}" type="presOf" srcId="{56CADF69-56A0-4151-99D8-97602397D102}" destId="{4F3C7BE3-90C8-4432-B54A-EEA7E32F43ED}" srcOrd="0" destOrd="0" presId="urn:microsoft.com/office/officeart/2018/2/layout/IconVerticalSolidList"/>
    <dgm:cxn modelId="{F0A3AC5E-4FF6-4296-BA0E-7E955CD74617}" type="presOf" srcId="{B67D1E2F-03BF-4DD5-BB3A-F722D8554920}" destId="{1453CE4B-FB1E-41F2-A567-86015BDFE14B}" srcOrd="0" destOrd="0" presId="urn:microsoft.com/office/officeart/2018/2/layout/IconVerticalSolidList"/>
    <dgm:cxn modelId="{E49BB360-006E-44E5-8A24-5ABF98890BDC}" srcId="{00843905-FF3D-4A06-8E85-80501584F16A}" destId="{2D6D8ED7-8237-4E31-BFA7-F93F83D09147}" srcOrd="4" destOrd="0" parTransId="{F52E3819-7575-44F1-A61A-568B08D598B6}" sibTransId="{6A8DAF4B-1215-4154-AB41-23E9050EF3F4}"/>
    <dgm:cxn modelId="{7557AD41-A635-40CB-B777-EB20FA36ED09}" srcId="{00843905-FF3D-4A06-8E85-80501584F16A}" destId="{28B091A8-B0D7-4184-AB86-0021C12F2E66}" srcOrd="0" destOrd="0" parTransId="{F411F9B7-C225-4DD1-97E0-465354888BFB}" sibTransId="{9DDC2FB9-6669-40E8-86E1-F936D5808A2A}"/>
    <dgm:cxn modelId="{8D29FF4B-5BE2-4006-B83A-D5FF6D92D3C9}" srcId="{00843905-FF3D-4A06-8E85-80501584F16A}" destId="{07A41C95-589A-4135-B5EE-5A08BFABCFEB}" srcOrd="3" destOrd="0" parTransId="{C445D037-DF25-4E82-9D2D-08A39E57C99F}" sibTransId="{5DB2C787-2D23-4F94-B0AB-5BEE13456FC9}"/>
    <dgm:cxn modelId="{81A6E686-9294-474C-90FB-CDFF3CA4EA44}" type="presOf" srcId="{00843905-FF3D-4A06-8E85-80501584F16A}" destId="{7291C5B0-61DC-4B11-B9BB-6E7E82F77E58}" srcOrd="0" destOrd="0" presId="urn:microsoft.com/office/officeart/2018/2/layout/IconVerticalSolidList"/>
    <dgm:cxn modelId="{054261D9-33DF-42FE-8040-EBFC6E0155DD}" type="presOf" srcId="{28B091A8-B0D7-4184-AB86-0021C12F2E66}" destId="{B6CB5DA4-2AC0-44F3-8FE4-0FEA7468C27B}" srcOrd="0" destOrd="0" presId="urn:microsoft.com/office/officeart/2018/2/layout/IconVerticalSolidList"/>
    <dgm:cxn modelId="{0A55DAE7-6D34-4A87-BEF5-6DFCDEEEC593}" type="presOf" srcId="{07A41C95-589A-4135-B5EE-5A08BFABCFEB}" destId="{190E6CDE-DF5D-4240-8A9D-A3B3A56F6BD5}" srcOrd="0" destOrd="0" presId="urn:microsoft.com/office/officeart/2018/2/layout/IconVerticalSolidList"/>
    <dgm:cxn modelId="{D87B15F9-F03B-47F7-9E85-B78B30A1DC45}" srcId="{00843905-FF3D-4A06-8E85-80501584F16A}" destId="{B67D1E2F-03BF-4DD5-BB3A-F722D8554920}" srcOrd="2" destOrd="0" parTransId="{59DCD214-A9CB-4209-9299-954D920E3592}" sibTransId="{A4ED38BA-6906-4F1A-8BA4-E592151C3F8D}"/>
    <dgm:cxn modelId="{E8600A84-F523-4D81-B49F-4C857764D1B5}" type="presParOf" srcId="{7291C5B0-61DC-4B11-B9BB-6E7E82F77E58}" destId="{EB6FE7E5-99A4-4A95-ACCB-4890B9F10DF6}" srcOrd="0" destOrd="0" presId="urn:microsoft.com/office/officeart/2018/2/layout/IconVerticalSolidList"/>
    <dgm:cxn modelId="{21F30CCE-B388-4E13-87B4-5BDB0D46407E}" type="presParOf" srcId="{EB6FE7E5-99A4-4A95-ACCB-4890B9F10DF6}" destId="{9417873D-888F-46E6-A757-542A66F2C936}" srcOrd="0" destOrd="0" presId="urn:microsoft.com/office/officeart/2018/2/layout/IconVerticalSolidList"/>
    <dgm:cxn modelId="{B926E8F0-BF5B-42C8-86F5-61B68BD29190}" type="presParOf" srcId="{EB6FE7E5-99A4-4A95-ACCB-4890B9F10DF6}" destId="{DD1B95DE-D5C6-4C55-B707-051708896195}" srcOrd="1" destOrd="0" presId="urn:microsoft.com/office/officeart/2018/2/layout/IconVerticalSolidList"/>
    <dgm:cxn modelId="{1671017B-C0CD-40AB-9E02-0A2F644C218E}" type="presParOf" srcId="{EB6FE7E5-99A4-4A95-ACCB-4890B9F10DF6}" destId="{2D1217E0-7B49-4D01-B953-C75FE0EDDAF9}" srcOrd="2" destOrd="0" presId="urn:microsoft.com/office/officeart/2018/2/layout/IconVerticalSolidList"/>
    <dgm:cxn modelId="{2C0E4875-CAB7-4B04-B09F-E122C4F98669}" type="presParOf" srcId="{EB6FE7E5-99A4-4A95-ACCB-4890B9F10DF6}" destId="{B6CB5DA4-2AC0-44F3-8FE4-0FEA7468C27B}" srcOrd="3" destOrd="0" presId="urn:microsoft.com/office/officeart/2018/2/layout/IconVerticalSolidList"/>
    <dgm:cxn modelId="{06ED226E-A6CB-4A20-9530-192190742D39}" type="presParOf" srcId="{7291C5B0-61DC-4B11-B9BB-6E7E82F77E58}" destId="{DA74FF55-A2DA-48BD-B7BB-80681589B1AE}" srcOrd="1" destOrd="0" presId="urn:microsoft.com/office/officeart/2018/2/layout/IconVerticalSolidList"/>
    <dgm:cxn modelId="{9D6A9214-5C0A-4FCE-A3B1-6C6ADB4C2F8D}" type="presParOf" srcId="{7291C5B0-61DC-4B11-B9BB-6E7E82F77E58}" destId="{A4409F85-B919-419C-BD63-903D3C7D7BFA}" srcOrd="2" destOrd="0" presId="urn:microsoft.com/office/officeart/2018/2/layout/IconVerticalSolidList"/>
    <dgm:cxn modelId="{85E35972-7B37-4AE3-A056-148357072C11}" type="presParOf" srcId="{A4409F85-B919-419C-BD63-903D3C7D7BFA}" destId="{45B94A55-D842-4CC4-816D-ABCFCBF3DA83}" srcOrd="0" destOrd="0" presId="urn:microsoft.com/office/officeart/2018/2/layout/IconVerticalSolidList"/>
    <dgm:cxn modelId="{F2B58EF1-C256-4B86-A1F0-298121FAD02B}" type="presParOf" srcId="{A4409F85-B919-419C-BD63-903D3C7D7BFA}" destId="{C0561616-F68D-49DF-B3CA-328AF3365DE0}" srcOrd="1" destOrd="0" presId="urn:microsoft.com/office/officeart/2018/2/layout/IconVerticalSolidList"/>
    <dgm:cxn modelId="{69367DEE-AEA1-400E-9AEA-122FF6BD28FE}" type="presParOf" srcId="{A4409F85-B919-419C-BD63-903D3C7D7BFA}" destId="{6ADC686B-CB5D-4A1E-A7CA-55DF487C62A2}" srcOrd="2" destOrd="0" presId="urn:microsoft.com/office/officeart/2018/2/layout/IconVerticalSolidList"/>
    <dgm:cxn modelId="{C3E54BFA-8878-4004-ADD4-54F46C073E6F}" type="presParOf" srcId="{A4409F85-B919-419C-BD63-903D3C7D7BFA}" destId="{4F3C7BE3-90C8-4432-B54A-EEA7E32F43ED}" srcOrd="3" destOrd="0" presId="urn:microsoft.com/office/officeart/2018/2/layout/IconVerticalSolidList"/>
    <dgm:cxn modelId="{F86DD5BC-58BF-40C7-BFD0-1FF542F4AE5C}" type="presParOf" srcId="{7291C5B0-61DC-4B11-B9BB-6E7E82F77E58}" destId="{3BD05088-78D3-45FF-93FD-63A8886EE8EC}" srcOrd="3" destOrd="0" presId="urn:microsoft.com/office/officeart/2018/2/layout/IconVerticalSolidList"/>
    <dgm:cxn modelId="{094118E7-90A6-4371-ACF3-2AD4644A9610}" type="presParOf" srcId="{7291C5B0-61DC-4B11-B9BB-6E7E82F77E58}" destId="{447EBC19-36A4-49FB-A86C-0A6261F717ED}" srcOrd="4" destOrd="0" presId="urn:microsoft.com/office/officeart/2018/2/layout/IconVerticalSolidList"/>
    <dgm:cxn modelId="{A8B6055B-903D-4E3B-AC80-A4987AD44B23}" type="presParOf" srcId="{447EBC19-36A4-49FB-A86C-0A6261F717ED}" destId="{97C09ED7-71D1-47CC-A352-F774C90144C6}" srcOrd="0" destOrd="0" presId="urn:microsoft.com/office/officeart/2018/2/layout/IconVerticalSolidList"/>
    <dgm:cxn modelId="{B8022143-4AAC-4C8D-9250-F22BC421F2DD}" type="presParOf" srcId="{447EBC19-36A4-49FB-A86C-0A6261F717ED}" destId="{987528E0-E4E7-4FCD-A307-77252E6C47E4}" srcOrd="1" destOrd="0" presId="urn:microsoft.com/office/officeart/2018/2/layout/IconVerticalSolidList"/>
    <dgm:cxn modelId="{F14ED37D-B48E-4CAE-AFCE-BA814BC643F2}" type="presParOf" srcId="{447EBC19-36A4-49FB-A86C-0A6261F717ED}" destId="{771CEC09-74C1-49A1-A12B-6EFC98C2022C}" srcOrd="2" destOrd="0" presId="urn:microsoft.com/office/officeart/2018/2/layout/IconVerticalSolidList"/>
    <dgm:cxn modelId="{660967EC-8DC0-4AD7-A58A-C0751E763F54}" type="presParOf" srcId="{447EBC19-36A4-49FB-A86C-0A6261F717ED}" destId="{1453CE4B-FB1E-41F2-A567-86015BDFE14B}" srcOrd="3" destOrd="0" presId="urn:microsoft.com/office/officeart/2018/2/layout/IconVerticalSolidList"/>
    <dgm:cxn modelId="{08C2EECB-9A27-458F-9D9E-76909C1ED87E}" type="presParOf" srcId="{7291C5B0-61DC-4B11-B9BB-6E7E82F77E58}" destId="{35C606F9-E933-43CA-B560-38506408A3B9}" srcOrd="5" destOrd="0" presId="urn:microsoft.com/office/officeart/2018/2/layout/IconVerticalSolidList"/>
    <dgm:cxn modelId="{2C6A5D8B-2098-4985-99FD-C2E8CA59C8C7}" type="presParOf" srcId="{7291C5B0-61DC-4B11-B9BB-6E7E82F77E58}" destId="{03F0A2FD-9F0B-48EC-94B3-7781D19BA2B8}" srcOrd="6" destOrd="0" presId="urn:microsoft.com/office/officeart/2018/2/layout/IconVerticalSolidList"/>
    <dgm:cxn modelId="{1BC7E935-866F-463C-9CFF-FD239AEFBEDC}" type="presParOf" srcId="{03F0A2FD-9F0B-48EC-94B3-7781D19BA2B8}" destId="{5DBA811E-25EA-4A99-B198-8F4F642C344D}" srcOrd="0" destOrd="0" presId="urn:microsoft.com/office/officeart/2018/2/layout/IconVerticalSolidList"/>
    <dgm:cxn modelId="{7B94A898-695B-490F-8058-8B0FC3717AC6}" type="presParOf" srcId="{03F0A2FD-9F0B-48EC-94B3-7781D19BA2B8}" destId="{5F9E1B09-C3DF-40C9-847A-5B55C7786199}" srcOrd="1" destOrd="0" presId="urn:microsoft.com/office/officeart/2018/2/layout/IconVerticalSolidList"/>
    <dgm:cxn modelId="{B384B9FA-BF31-4C3D-BA8A-EA041E9AAC79}" type="presParOf" srcId="{03F0A2FD-9F0B-48EC-94B3-7781D19BA2B8}" destId="{99B843A1-4D1D-4C84-89D3-0502B6B6660D}" srcOrd="2" destOrd="0" presId="urn:microsoft.com/office/officeart/2018/2/layout/IconVerticalSolidList"/>
    <dgm:cxn modelId="{ABBE0CBC-AAC1-4DE2-980A-AA6F3196BC22}" type="presParOf" srcId="{03F0A2FD-9F0B-48EC-94B3-7781D19BA2B8}" destId="{190E6CDE-DF5D-4240-8A9D-A3B3A56F6BD5}" srcOrd="3" destOrd="0" presId="urn:microsoft.com/office/officeart/2018/2/layout/IconVerticalSolidList"/>
    <dgm:cxn modelId="{77D52097-344E-4E39-A0E7-D01440344201}" type="presParOf" srcId="{7291C5B0-61DC-4B11-B9BB-6E7E82F77E58}" destId="{2173B9F4-DC98-40E3-9F4F-C41B7DE486DA}" srcOrd="7" destOrd="0" presId="urn:microsoft.com/office/officeart/2018/2/layout/IconVerticalSolidList"/>
    <dgm:cxn modelId="{D0C296EC-E0C0-4E85-85BB-9F215A5276C7}" type="presParOf" srcId="{7291C5B0-61DC-4B11-B9BB-6E7E82F77E58}" destId="{DF7216B6-167C-425E-821D-0CEAB6247384}" srcOrd="8" destOrd="0" presId="urn:microsoft.com/office/officeart/2018/2/layout/IconVerticalSolidList"/>
    <dgm:cxn modelId="{041E3ECF-437E-4BE6-974D-D178A627204E}" type="presParOf" srcId="{DF7216B6-167C-425E-821D-0CEAB6247384}" destId="{54176DE1-3231-4918-A423-8F5A688254C2}" srcOrd="0" destOrd="0" presId="urn:microsoft.com/office/officeart/2018/2/layout/IconVerticalSolidList"/>
    <dgm:cxn modelId="{686D0BC2-FCA7-4A51-9163-5FF6EF114C5C}" type="presParOf" srcId="{DF7216B6-167C-425E-821D-0CEAB6247384}" destId="{B99164B5-79BD-43B8-8C38-07B29996D986}" srcOrd="1" destOrd="0" presId="urn:microsoft.com/office/officeart/2018/2/layout/IconVerticalSolidList"/>
    <dgm:cxn modelId="{029F95E5-1F3B-414E-B717-624F9079A2FA}" type="presParOf" srcId="{DF7216B6-167C-425E-821D-0CEAB6247384}" destId="{EE39D02D-C1CA-48F0-9D73-7CD42B38BF3A}" srcOrd="2" destOrd="0" presId="urn:microsoft.com/office/officeart/2018/2/layout/IconVerticalSolidList"/>
    <dgm:cxn modelId="{9426ACA6-E511-4A9A-A2D8-738A2B06ED09}" type="presParOf" srcId="{DF7216B6-167C-425E-821D-0CEAB6247384}" destId="{6443F91C-CB9D-4205-A1E9-7CE1661D62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3D127-B251-4AD3-99B4-D3B865A5CCA6}">
      <dsp:nvSpPr>
        <dsp:cNvPr id="0" name=""/>
        <dsp:cNvSpPr/>
      </dsp:nvSpPr>
      <dsp:spPr>
        <a:xfrm>
          <a:off x="0" y="1110606"/>
          <a:ext cx="1411279" cy="141127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1E963-7399-40D2-B998-A5F454A3F821}">
      <dsp:nvSpPr>
        <dsp:cNvPr id="0" name=""/>
        <dsp:cNvSpPr/>
      </dsp:nvSpPr>
      <dsp:spPr>
        <a:xfrm>
          <a:off x="296368" y="1406975"/>
          <a:ext cx="818542" cy="8185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C6C9A-5D6C-4D88-AA94-1173EAEC3C6C}">
      <dsp:nvSpPr>
        <dsp:cNvPr id="0" name=""/>
        <dsp:cNvSpPr/>
      </dsp:nvSpPr>
      <dsp:spPr>
        <a:xfrm>
          <a:off x="1713696" y="1110606"/>
          <a:ext cx="3326588" cy="1411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Cloud providers - </a:t>
          </a:r>
          <a:br>
            <a:rPr lang="en-US" sz="2400" kern="1200"/>
          </a:br>
          <a:endParaRPr lang="en-US" sz="2400" kern="1200"/>
        </a:p>
      </dsp:txBody>
      <dsp:txXfrm>
        <a:off x="1713696" y="1110606"/>
        <a:ext cx="3326588" cy="1411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83DACF-B2DC-4048-8693-C00A6B80C22B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99AD3-2684-4749-835B-3B17B5386B26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15DB1-9668-4FEF-964E-789EADB03962}">
      <dsp:nvSpPr>
        <dsp:cNvPr id="0" name=""/>
        <dsp:cNvSpPr/>
      </dsp:nvSpPr>
      <dsp:spPr>
        <a:xfrm>
          <a:off x="1094903" y="4450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Web Server </a:t>
          </a:r>
          <a:endParaRPr lang="en-US" sz="1900" kern="1200"/>
        </a:p>
      </dsp:txBody>
      <dsp:txXfrm>
        <a:off x="1094903" y="4450"/>
        <a:ext cx="5022432" cy="947968"/>
      </dsp:txXfrm>
    </dsp:sp>
    <dsp:sp modelId="{6AD7C658-BE97-403D-A8A0-2F05A1D66DDD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196BA-BDF0-4FA6-9D0A-D7704E21555D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CECC4-F1AC-4970-B5FF-63A66E854CA5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Scheduler</a:t>
          </a:r>
          <a:endParaRPr lang="en-US" sz="1900" kern="1200"/>
        </a:p>
      </dsp:txBody>
      <dsp:txXfrm>
        <a:off x="1094903" y="1189411"/>
        <a:ext cx="5022432" cy="947968"/>
      </dsp:txXfrm>
    </dsp:sp>
    <dsp:sp modelId="{4EF43362-5771-4FF0-9551-708264039D6E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6F58F-71DE-4535-BA46-04EB8DC61F32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664B2-C1B8-4E9B-9128-9E864AEF526A}">
      <dsp:nvSpPr>
        <dsp:cNvPr id="0" name=""/>
        <dsp:cNvSpPr/>
      </dsp:nvSpPr>
      <dsp:spPr>
        <a:xfrm>
          <a:off x="1094903" y="237437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err="1"/>
            <a:t>Metastore</a:t>
          </a:r>
          <a:r>
            <a:rPr lang="en-GB" sz="1900" kern="1200"/>
            <a:t> database</a:t>
          </a:r>
          <a:endParaRPr lang="en-US" sz="1900" kern="1200"/>
        </a:p>
      </dsp:txBody>
      <dsp:txXfrm>
        <a:off x="1094903" y="2374371"/>
        <a:ext cx="5022432" cy="947968"/>
      </dsp:txXfrm>
    </dsp:sp>
    <dsp:sp modelId="{DE75D752-0144-4E09-A4EC-A7B75D57C279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3F7B1-8ED5-49FD-A604-2D177A5F08CB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341B1-B753-4ED3-B48C-A0F9982ED3CB}">
      <dsp:nvSpPr>
        <dsp:cNvPr id="0" name=""/>
        <dsp:cNvSpPr/>
      </dsp:nvSpPr>
      <dsp:spPr>
        <a:xfrm>
          <a:off x="1094903" y="355933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Executor</a:t>
          </a:r>
          <a:r>
            <a:rPr lang="en-GB" sz="1900" kern="1200">
              <a:latin typeface="Calibri Light" panose="020F0302020204030204"/>
            </a:rPr>
            <a:t> </a:t>
          </a:r>
        </a:p>
      </dsp:txBody>
      <dsp:txXfrm>
        <a:off x="1094903" y="3559332"/>
        <a:ext cx="5022432" cy="947968"/>
      </dsp:txXfrm>
    </dsp:sp>
    <dsp:sp modelId="{967700F6-5022-4E02-BB92-FFF65E96BD16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93FFB-EE23-42A5-B9E0-D5A18023BE6F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9E08-64DE-4014-A3A7-EC67BA36A9E4}">
      <dsp:nvSpPr>
        <dsp:cNvPr id="0" name=""/>
        <dsp:cNvSpPr/>
      </dsp:nvSpPr>
      <dsp:spPr>
        <a:xfrm>
          <a:off x="1094903" y="474429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 Light" panose="020F0302020204030204"/>
            </a:rPr>
            <a:t>Worker</a:t>
          </a:r>
          <a:endParaRPr lang="en-GB" sz="1900" kern="1200"/>
        </a:p>
      </dsp:txBody>
      <dsp:txXfrm>
        <a:off x="1094903" y="4744292"/>
        <a:ext cx="5022432" cy="9479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7873D-888F-46E6-A757-542A66F2C936}">
      <dsp:nvSpPr>
        <dsp:cNvPr id="0" name=""/>
        <dsp:cNvSpPr/>
      </dsp:nvSpPr>
      <dsp:spPr>
        <a:xfrm>
          <a:off x="0" y="4450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B95DE-D5C6-4C55-B707-051708896195}">
      <dsp:nvSpPr>
        <dsp:cNvPr id="0" name=""/>
        <dsp:cNvSpPr/>
      </dsp:nvSpPr>
      <dsp:spPr>
        <a:xfrm>
          <a:off x="286760" y="217743"/>
          <a:ext cx="521382" cy="5213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B5DA4-2AC0-44F3-8FE4-0FEA7468C27B}">
      <dsp:nvSpPr>
        <dsp:cNvPr id="0" name=""/>
        <dsp:cNvSpPr/>
      </dsp:nvSpPr>
      <dsp:spPr>
        <a:xfrm>
          <a:off x="1094903" y="4450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 Light" panose="020F0302020204030204"/>
            </a:rPr>
            <a:t>DAG</a:t>
          </a:r>
        </a:p>
      </dsp:txBody>
      <dsp:txXfrm>
        <a:off x="1094903" y="4450"/>
        <a:ext cx="5022432" cy="947968"/>
      </dsp:txXfrm>
    </dsp:sp>
    <dsp:sp modelId="{45B94A55-D842-4CC4-816D-ABCFCBF3DA83}">
      <dsp:nvSpPr>
        <dsp:cNvPr id="0" name=""/>
        <dsp:cNvSpPr/>
      </dsp:nvSpPr>
      <dsp:spPr>
        <a:xfrm>
          <a:off x="0" y="118941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61616-F68D-49DF-B3CA-328AF3365DE0}">
      <dsp:nvSpPr>
        <dsp:cNvPr id="0" name=""/>
        <dsp:cNvSpPr/>
      </dsp:nvSpPr>
      <dsp:spPr>
        <a:xfrm>
          <a:off x="286760" y="1402704"/>
          <a:ext cx="521382" cy="5213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C7BE3-90C8-4432-B54A-EEA7E32F43ED}">
      <dsp:nvSpPr>
        <dsp:cNvPr id="0" name=""/>
        <dsp:cNvSpPr/>
      </dsp:nvSpPr>
      <dsp:spPr>
        <a:xfrm>
          <a:off x="1094903" y="118941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 Light" panose="020F0302020204030204"/>
            </a:rPr>
            <a:t>Operator</a:t>
          </a:r>
        </a:p>
      </dsp:txBody>
      <dsp:txXfrm>
        <a:off x="1094903" y="1189411"/>
        <a:ext cx="5022432" cy="947968"/>
      </dsp:txXfrm>
    </dsp:sp>
    <dsp:sp modelId="{97C09ED7-71D1-47CC-A352-F774C90144C6}">
      <dsp:nvSpPr>
        <dsp:cNvPr id="0" name=""/>
        <dsp:cNvSpPr/>
      </dsp:nvSpPr>
      <dsp:spPr>
        <a:xfrm>
          <a:off x="0" y="2374371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528E0-E4E7-4FCD-A307-77252E6C47E4}">
      <dsp:nvSpPr>
        <dsp:cNvPr id="0" name=""/>
        <dsp:cNvSpPr/>
      </dsp:nvSpPr>
      <dsp:spPr>
        <a:xfrm>
          <a:off x="286760" y="2587664"/>
          <a:ext cx="521382" cy="5213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3CE4B-FB1E-41F2-A567-86015BDFE14B}">
      <dsp:nvSpPr>
        <dsp:cNvPr id="0" name=""/>
        <dsp:cNvSpPr/>
      </dsp:nvSpPr>
      <dsp:spPr>
        <a:xfrm>
          <a:off x="1094903" y="2374371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 Light" panose="020F0302020204030204"/>
            </a:rPr>
            <a:t>Task</a:t>
          </a:r>
        </a:p>
      </dsp:txBody>
      <dsp:txXfrm>
        <a:off x="1094903" y="2374371"/>
        <a:ext cx="5022432" cy="947968"/>
      </dsp:txXfrm>
    </dsp:sp>
    <dsp:sp modelId="{5DBA811E-25EA-4A99-B198-8F4F642C344D}">
      <dsp:nvSpPr>
        <dsp:cNvPr id="0" name=""/>
        <dsp:cNvSpPr/>
      </dsp:nvSpPr>
      <dsp:spPr>
        <a:xfrm>
          <a:off x="0" y="355933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E1B09-C3DF-40C9-847A-5B55C7786199}">
      <dsp:nvSpPr>
        <dsp:cNvPr id="0" name=""/>
        <dsp:cNvSpPr/>
      </dsp:nvSpPr>
      <dsp:spPr>
        <a:xfrm>
          <a:off x="286760" y="3772625"/>
          <a:ext cx="521382" cy="5213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E6CDE-DF5D-4240-8A9D-A3B3A56F6BD5}">
      <dsp:nvSpPr>
        <dsp:cNvPr id="0" name=""/>
        <dsp:cNvSpPr/>
      </dsp:nvSpPr>
      <dsp:spPr>
        <a:xfrm>
          <a:off x="1094903" y="355933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 Light" panose="020F0302020204030204"/>
            </a:rPr>
            <a:t>Task Instance</a:t>
          </a:r>
        </a:p>
      </dsp:txBody>
      <dsp:txXfrm>
        <a:off x="1094903" y="3559332"/>
        <a:ext cx="5022432" cy="947968"/>
      </dsp:txXfrm>
    </dsp:sp>
    <dsp:sp modelId="{54176DE1-3231-4918-A423-8F5A688254C2}">
      <dsp:nvSpPr>
        <dsp:cNvPr id="0" name=""/>
        <dsp:cNvSpPr/>
      </dsp:nvSpPr>
      <dsp:spPr>
        <a:xfrm>
          <a:off x="0" y="4744292"/>
          <a:ext cx="6117335" cy="94796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164B5-79BD-43B8-8C38-07B29996D986}">
      <dsp:nvSpPr>
        <dsp:cNvPr id="0" name=""/>
        <dsp:cNvSpPr/>
      </dsp:nvSpPr>
      <dsp:spPr>
        <a:xfrm>
          <a:off x="286760" y="4957585"/>
          <a:ext cx="521382" cy="5213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43F91C-CB9D-4205-A1E9-7CE1661D622D}">
      <dsp:nvSpPr>
        <dsp:cNvPr id="0" name=""/>
        <dsp:cNvSpPr/>
      </dsp:nvSpPr>
      <dsp:spPr>
        <a:xfrm>
          <a:off x="1094903" y="4744292"/>
          <a:ext cx="5022432" cy="94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27" tIns="100327" rIns="100327" bIns="1003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>
              <a:latin typeface="Calibri Light" panose="020F0302020204030204"/>
            </a:rPr>
            <a:t>Workflow</a:t>
          </a:r>
        </a:p>
      </dsp:txBody>
      <dsp:txXfrm>
        <a:off x="1094903" y="4744292"/>
        <a:ext cx="5022432" cy="947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airflow.apache.org/docs/apache-airflow/stable/extra-packages-ref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102" y="1618948"/>
            <a:ext cx="9144000" cy="2387600"/>
          </a:xfrm>
        </p:spPr>
        <p:txBody>
          <a:bodyPr/>
          <a:lstStyle/>
          <a:p>
            <a:r>
              <a:rPr lang="en-GB">
                <a:cs typeface="Calibri Light"/>
              </a:rPr>
              <a:t>Apache Airflow </a:t>
            </a:r>
            <a:endParaRPr lang="en-GB"/>
          </a:p>
        </p:txBody>
      </p:sp>
      <p:pic>
        <p:nvPicPr>
          <p:cNvPr id="4" name="Picture 4" descr="A picture containing text, accessory, vector graphics&#10;&#10;Description automatically generated">
            <a:extLst>
              <a:ext uri="{FF2B5EF4-FFF2-40B4-BE49-F238E27FC236}">
                <a16:creationId xmlns:a16="http://schemas.microsoft.com/office/drawing/2014/main" id="{128B8F8E-D025-4148-93C0-236292B7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140" y="2902165"/>
            <a:ext cx="1307124" cy="130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94F5-E337-469F-9EBA-B04E9E17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Key Concepts</a:t>
            </a:r>
            <a:endParaRPr lang="en-US" sz="2600" b="1" err="1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6CA4A103-DBF7-4FE1-9DF8-98292BF036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826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C14D6-69A6-4E11-98B2-BA2D3613C823}"/>
              </a:ext>
            </a:extLst>
          </p:cNvPr>
          <p:cNvSpPr txBox="1"/>
          <p:nvPr/>
        </p:nvSpPr>
        <p:spPr>
          <a:xfrm>
            <a:off x="1825083" y="551986"/>
            <a:ext cx="513141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DAGS</a:t>
            </a:r>
          </a:p>
          <a:p>
            <a:endParaRPr lang="en-US" sz="2400">
              <a:cs typeface="Calibri"/>
            </a:endParaRPr>
          </a:p>
        </p:txBody>
      </p:sp>
      <p:pic>
        <p:nvPicPr>
          <p:cNvPr id="2" name="Picture 30" descr="A picture containing text, iPod, electronics&#10;&#10;Description automatically generated">
            <a:extLst>
              <a:ext uri="{FF2B5EF4-FFF2-40B4-BE49-F238E27FC236}">
                <a16:creationId xmlns:a16="http://schemas.microsoft.com/office/drawing/2014/main" id="{51C4DBFD-D210-492D-B0E2-79B5400B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14" y="1143966"/>
            <a:ext cx="9313126" cy="471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27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1D7381B4-0DEB-4B68-B88A-9C0A1AAB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>
                <a:cs typeface="Calibri Light"/>
              </a:rPr>
              <a:t>Operator</a:t>
            </a:r>
            <a:endParaRPr lang="en-US" sz="3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AC7D-432A-48A3-AAAC-9B37D3C7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None/>
            </a:pPr>
            <a:r>
              <a:rPr lang="en-GB" sz="1800" b="1">
                <a:ea typeface="+mn-lt"/>
                <a:cs typeface="+mn-lt"/>
              </a:rPr>
              <a:t>3 Types</a:t>
            </a:r>
            <a:endParaRPr lang="en-US" sz="1800"/>
          </a:p>
          <a:p>
            <a:pPr>
              <a:buFont typeface="Arial"/>
              <a:buChar char="•"/>
            </a:pPr>
            <a:r>
              <a:rPr lang="en-GB" sz="1800" b="1">
                <a:ea typeface="+mn-lt"/>
                <a:cs typeface="+mn-lt"/>
              </a:rPr>
              <a:t>Action Operators</a:t>
            </a:r>
            <a:endParaRPr lang="en-GB" sz="1800">
              <a:cs typeface="Calibri"/>
            </a:endParaRPr>
          </a:p>
          <a:p>
            <a:pPr>
              <a:buFont typeface="Arial"/>
              <a:buChar char="•"/>
            </a:pPr>
            <a:r>
              <a:rPr lang="en-GB" sz="1800" b="1">
                <a:ea typeface="+mn-lt"/>
                <a:cs typeface="+mn-lt"/>
              </a:rPr>
              <a:t>Transfer Operators</a:t>
            </a:r>
            <a:endParaRPr lang="en-US" sz="1800"/>
          </a:p>
          <a:p>
            <a:pPr>
              <a:buFont typeface="Arial"/>
              <a:buChar char="•"/>
            </a:pPr>
            <a:r>
              <a:rPr lang="en-GB" sz="1800" b="1">
                <a:ea typeface="+mn-lt"/>
                <a:cs typeface="+mn-lt"/>
              </a:rPr>
              <a:t>Sensor Operators </a:t>
            </a:r>
            <a:endParaRPr lang="en-GB" sz="1800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86CAC7-B4A1-4607-A72C-E8BD94A2CDBA}"/>
              </a:ext>
            </a:extLst>
          </p:cNvPr>
          <p:cNvSpPr txBox="1"/>
          <p:nvPr/>
        </p:nvSpPr>
        <p:spPr>
          <a:xfrm>
            <a:off x="959205" y="3845336"/>
            <a:ext cx="10369645" cy="38679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>
                <a:solidFill>
                  <a:srgbClr val="FFFFFF"/>
                </a:solidFill>
              </a:rPr>
              <a:t>Click to add text</a:t>
            </a:r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1BF484C4-5EB3-4406-B910-80D9D13D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69" y="589678"/>
            <a:ext cx="7333784" cy="266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17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DFE667C-8AA0-4C08-9771-80CEDF1B7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736" y="2524916"/>
            <a:ext cx="8399888" cy="26451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0C14D6-69A6-4E11-98B2-BA2D3613C823}"/>
              </a:ext>
            </a:extLst>
          </p:cNvPr>
          <p:cNvSpPr txBox="1"/>
          <p:nvPr/>
        </p:nvSpPr>
        <p:spPr>
          <a:xfrm>
            <a:off x="1825083" y="551986"/>
            <a:ext cx="513141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TASK</a:t>
            </a:r>
            <a:endParaRPr lang="en-US" sz="240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/>
              <a:t>TASK</a:t>
            </a:r>
            <a:r>
              <a:rPr lang="en-US" sz="2400">
                <a:cs typeface="Calibri"/>
              </a:rPr>
              <a:t> INSTANCE</a:t>
            </a: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/>
              </a:rPr>
              <a:t>DEPENDENCIES</a:t>
            </a:r>
          </a:p>
        </p:txBody>
      </p:sp>
    </p:spTree>
    <p:extLst>
      <p:ext uri="{BB962C8B-B14F-4D97-AF65-F5344CB8AC3E}">
        <p14:creationId xmlns:p14="http://schemas.microsoft.com/office/powerpoint/2010/main" val="2738864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C14D6-69A6-4E11-98B2-BA2D3613C823}"/>
              </a:ext>
            </a:extLst>
          </p:cNvPr>
          <p:cNvSpPr txBox="1"/>
          <p:nvPr/>
        </p:nvSpPr>
        <p:spPr>
          <a:xfrm>
            <a:off x="1825083" y="551986"/>
            <a:ext cx="513141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WORKFLOW</a:t>
            </a:r>
            <a:endParaRPr lang="en-US" sz="2400">
              <a:cs typeface="Calibri"/>
            </a:endParaRPr>
          </a:p>
        </p:txBody>
      </p:sp>
      <p:pic>
        <p:nvPicPr>
          <p:cNvPr id="8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11EC15E0-B96D-4246-B96E-90987026C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923" y="1427802"/>
            <a:ext cx="10173861" cy="3790253"/>
          </a:xfrm>
        </p:spPr>
      </p:pic>
    </p:spTree>
    <p:extLst>
      <p:ext uri="{BB962C8B-B14F-4D97-AF65-F5344CB8AC3E}">
        <p14:creationId xmlns:p14="http://schemas.microsoft.com/office/powerpoint/2010/main" val="63959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351C8-2AE2-43A3-99EF-6E63D5F2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Airflow Single Node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Diagram&#10;&#10;Description automatically generated">
            <a:extLst>
              <a:ext uri="{FF2B5EF4-FFF2-40B4-BE49-F238E27FC236}">
                <a16:creationId xmlns:a16="http://schemas.microsoft.com/office/drawing/2014/main" id="{55A7DBF8-9602-4B0E-9574-6B0F3EAD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571912"/>
            <a:ext cx="7608304" cy="37851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7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351C8-2AE2-43A3-99EF-6E63D5F29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Airflow Multinode Architecture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1C1C22B0-90E1-4265-AB76-51DD6C1865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85" b="10939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3029B-9C63-49B2-A863-94B4BBA6BFAB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75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F87A-F933-45EC-9140-B1E7EE9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GB" sz="3200">
                <a:cs typeface="Calibri Light"/>
              </a:rPr>
              <a:t>How Airflow Works?</a:t>
            </a:r>
            <a:endParaRPr lang="en-US" sz="3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A6D22D-A9D0-4A34-9C01-DBB05539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>
                <a:cs typeface="Calibri"/>
              </a:rPr>
              <a:t>Upload</a:t>
            </a:r>
          </a:p>
          <a:p>
            <a:r>
              <a:rPr lang="en-US" sz="1800">
                <a:cs typeface="Calibri"/>
              </a:rPr>
              <a:t>DAG Parsing – webserver and scheduler</a:t>
            </a:r>
          </a:p>
          <a:p>
            <a:r>
              <a:rPr lang="en-US" sz="1800">
                <a:cs typeface="Calibri"/>
              </a:rPr>
              <a:t>DagRun Object in Metadata</a:t>
            </a:r>
          </a:p>
        </p:txBody>
      </p:sp>
      <p:pic>
        <p:nvPicPr>
          <p:cNvPr id="7" name="Picture 8" descr="Diagram&#10;&#10;Description automatically generated">
            <a:extLst>
              <a:ext uri="{FF2B5EF4-FFF2-40B4-BE49-F238E27FC236}">
                <a16:creationId xmlns:a16="http://schemas.microsoft.com/office/drawing/2014/main" id="{8DF12191-FB45-4F43-902F-A81B11F9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71" y="6792"/>
            <a:ext cx="9424637" cy="48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0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F87A-F933-45EC-9140-B1E7EE9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GB" sz="3200">
                <a:cs typeface="Calibri Light"/>
              </a:rPr>
              <a:t>How Airflow Works?</a:t>
            </a:r>
            <a:endParaRPr lang="en-US" sz="3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A6D22D-A9D0-4A34-9C01-DBB05539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>
                <a:cs typeface="Calibri"/>
              </a:rPr>
              <a:t>Task Instance is created by Scheduler,</a:t>
            </a:r>
          </a:p>
          <a:p>
            <a:pPr lvl="1"/>
            <a:r>
              <a:rPr lang="en-US" sz="1400">
                <a:ea typeface="+mn-lt"/>
                <a:cs typeface="+mn-lt"/>
              </a:rPr>
              <a:t>No Status in the beginning.</a:t>
            </a:r>
          </a:p>
          <a:p>
            <a:pPr lvl="1"/>
            <a:r>
              <a:rPr lang="en-US" sz="1400">
                <a:ea typeface="+mn-lt"/>
                <a:cs typeface="+mn-lt"/>
              </a:rPr>
              <a:t>Scheduled, when ready to be triggered</a:t>
            </a:r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7D6D80C0-E670-4CAD-B7A3-2FCD8268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546" y="26964"/>
            <a:ext cx="9229491" cy="481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9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F87A-F933-45EC-9140-B1E7EE9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GB" sz="3200">
                <a:cs typeface="Calibri Light"/>
              </a:rPr>
              <a:t>How Airflow Works?</a:t>
            </a:r>
            <a:endParaRPr lang="en-US" sz="3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A6D22D-A9D0-4A34-9C01-DBB05539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800" b="1">
                <a:ea typeface="+mn-lt"/>
                <a:cs typeface="+mn-lt"/>
              </a:rPr>
              <a:t>Task Instance</a:t>
            </a:r>
            <a:r>
              <a:rPr lang="en-US" sz="1800">
                <a:ea typeface="+mn-lt"/>
                <a:cs typeface="+mn-lt"/>
              </a:rPr>
              <a:t> status will be </a:t>
            </a:r>
            <a:r>
              <a:rPr lang="en-US" sz="1800" b="1">
                <a:ea typeface="+mn-lt"/>
                <a:cs typeface="+mn-lt"/>
              </a:rPr>
              <a:t>Queued at this time.</a:t>
            </a:r>
          </a:p>
          <a:p>
            <a:r>
              <a:rPr lang="en-US" sz="1800">
                <a:ea typeface="+mn-lt"/>
                <a:cs typeface="+mn-lt"/>
              </a:rPr>
              <a:t>Queued tasks are executed into the worker. Task state </a:t>
            </a:r>
            <a:r>
              <a:rPr lang="en-US" sz="1800" b="1">
                <a:ea typeface="+mn-lt"/>
                <a:cs typeface="+mn-lt"/>
              </a:rPr>
              <a:t>running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 b="1">
              <a:cs typeface="Calibri"/>
            </a:endParaRPr>
          </a:p>
          <a:p>
            <a:r>
              <a:rPr lang="en-US" sz="1800">
                <a:ea typeface="+mn-lt"/>
                <a:cs typeface="+mn-lt"/>
              </a:rPr>
              <a:t>Executor updates the Task instance, status </a:t>
            </a:r>
            <a:r>
              <a:rPr lang="en-US" sz="1800" b="1">
                <a:ea typeface="+mn-lt"/>
                <a:cs typeface="+mn-lt"/>
              </a:rPr>
              <a:t>running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b="1">
                <a:ea typeface="+mn-lt"/>
                <a:cs typeface="+mn-lt"/>
              </a:rPr>
              <a:t>failed </a:t>
            </a:r>
            <a:r>
              <a:rPr lang="en-US" sz="1800">
                <a:ea typeface="+mn-lt"/>
                <a:cs typeface="+mn-lt"/>
              </a:rPr>
              <a:t>or </a:t>
            </a:r>
            <a:r>
              <a:rPr lang="en-US" sz="1800" b="1">
                <a:ea typeface="+mn-lt"/>
                <a:cs typeface="+mn-lt"/>
              </a:rPr>
              <a:t>success </a:t>
            </a:r>
            <a:r>
              <a:rPr lang="en-US" sz="1800">
                <a:ea typeface="+mn-lt"/>
                <a:cs typeface="+mn-lt"/>
              </a:rPr>
              <a:t>in the </a:t>
            </a:r>
            <a:r>
              <a:rPr lang="en-US" sz="1800" err="1">
                <a:ea typeface="+mn-lt"/>
                <a:cs typeface="+mn-lt"/>
              </a:rPr>
              <a:t>metastore</a:t>
            </a:r>
            <a:r>
              <a:rPr lang="en-US" sz="1800">
                <a:ea typeface="+mn-lt"/>
                <a:cs typeface="+mn-lt"/>
              </a:rPr>
              <a:t>.</a:t>
            </a:r>
            <a:br>
              <a:rPr lang="en-US"/>
            </a:br>
            <a:endParaRPr lang="en-US">
              <a:cs typeface="Calibri" panose="020F0502020204030204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0B58DCAE-4ED1-4101-BCA0-1342DFAD8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083" y="1135"/>
            <a:ext cx="9108687" cy="474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5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D1B9-C350-4DDD-99AF-2D6B6B9C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48DD-A1B2-4F7C-B7C9-6F3F331B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>
                <a:ea typeface="+mn-lt"/>
                <a:cs typeface="+mn-lt"/>
              </a:rPr>
              <a:t>Introduction to the Airflow</a:t>
            </a:r>
          </a:p>
          <a:p>
            <a:r>
              <a:rPr lang="en-GB">
                <a:ea typeface="+mn-lt"/>
                <a:cs typeface="+mn-lt"/>
              </a:rPr>
              <a:t>Core components of Airflow. (Web server, scheduler, meta store, executor*, Worker)</a:t>
            </a:r>
          </a:p>
          <a:p>
            <a:r>
              <a:rPr lang="en-GB">
                <a:ea typeface="+mn-lt"/>
                <a:cs typeface="+mn-lt"/>
              </a:rPr>
              <a:t>DAG, Operators, Task/Task Instance, Workflow</a:t>
            </a:r>
          </a:p>
          <a:p>
            <a:r>
              <a:rPr lang="en-GB">
                <a:ea typeface="+mn-lt"/>
                <a:cs typeface="+mn-lt"/>
              </a:rPr>
              <a:t>How Airflow works ? </a:t>
            </a:r>
          </a:p>
          <a:p>
            <a:r>
              <a:rPr lang="en-GB">
                <a:ea typeface="+mn-lt"/>
                <a:cs typeface="+mn-lt"/>
              </a:rPr>
              <a:t>Airflow Useful Features</a:t>
            </a:r>
          </a:p>
          <a:p>
            <a:pPr lvl="1"/>
            <a:r>
              <a:rPr lang="en-GB" err="1">
                <a:ea typeface="+mn-lt"/>
                <a:cs typeface="+mn-lt"/>
              </a:rPr>
              <a:t>Subdags</a:t>
            </a:r>
            <a:r>
              <a:rPr lang="en-GB">
                <a:ea typeface="+mn-lt"/>
                <a:cs typeface="+mn-lt"/>
              </a:rPr>
              <a:t>,</a:t>
            </a:r>
          </a:p>
          <a:p>
            <a:pPr lvl="1"/>
            <a:r>
              <a:rPr lang="en-GB" err="1">
                <a:ea typeface="+mn-lt"/>
                <a:cs typeface="+mn-lt"/>
              </a:rPr>
              <a:t>Taskgroups</a:t>
            </a:r>
            <a:r>
              <a:rPr lang="en-GB">
                <a:ea typeface="+mn-lt"/>
                <a:cs typeface="+mn-lt"/>
              </a:rPr>
              <a:t>,</a:t>
            </a:r>
          </a:p>
          <a:p>
            <a:pPr lvl="1"/>
            <a:r>
              <a:rPr lang="en-GB" err="1">
                <a:ea typeface="+mn-lt"/>
                <a:cs typeface="+mn-lt"/>
              </a:rPr>
              <a:t>XComs</a:t>
            </a:r>
            <a:r>
              <a:rPr lang="en-GB">
                <a:ea typeface="+mn-lt"/>
                <a:cs typeface="+mn-lt"/>
              </a:rPr>
              <a:t>,</a:t>
            </a:r>
          </a:p>
          <a:p>
            <a:pPr lvl="1"/>
            <a:r>
              <a:rPr lang="en-GB">
                <a:ea typeface="+mn-lt"/>
                <a:cs typeface="+mn-lt"/>
              </a:rPr>
              <a:t>Connections,</a:t>
            </a:r>
          </a:p>
          <a:p>
            <a:pPr lvl="1"/>
            <a:r>
              <a:rPr lang="en-GB">
                <a:ea typeface="+mn-lt"/>
                <a:cs typeface="+mn-lt"/>
              </a:rPr>
              <a:t>Variables, </a:t>
            </a:r>
          </a:p>
          <a:p>
            <a:pPr lvl="1"/>
            <a:r>
              <a:rPr lang="en-GB">
                <a:ea typeface="+mn-lt"/>
                <a:cs typeface="+mn-lt"/>
              </a:rPr>
              <a:t>Trigger Rules</a:t>
            </a:r>
          </a:p>
          <a:p>
            <a:pPr lvl="1"/>
            <a:r>
              <a:rPr lang="en-GB">
                <a:ea typeface="+mn-lt"/>
                <a:cs typeface="+mn-lt"/>
              </a:rPr>
              <a:t>Task flow API</a:t>
            </a:r>
          </a:p>
          <a:p>
            <a:r>
              <a:rPr lang="en-GB">
                <a:ea typeface="+mn-lt"/>
                <a:cs typeface="+mn-lt"/>
              </a:rPr>
              <a:t>Working Demo, Troubleshooting</a:t>
            </a:r>
            <a:br>
              <a:rPr lang="en-GB">
                <a:ea typeface="+mn-lt"/>
                <a:cs typeface="+mn-lt"/>
              </a:rPr>
            </a:b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8917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28F87A-F933-45EC-9140-B1E7EE920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GB" sz="3200">
                <a:cs typeface="Calibri Light"/>
              </a:rPr>
              <a:t>How Airflow Works?</a:t>
            </a:r>
            <a:endParaRPr lang="en-US" sz="3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ACA6D22D-A9D0-4A34-9C01-DBB055390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670" y="5227373"/>
            <a:ext cx="6586915" cy="1556907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800">
                <a:ea typeface="+mn-lt"/>
                <a:cs typeface="+mn-lt"/>
              </a:rPr>
              <a:t>Scheduler checks if more tasks exist? If all completed, DagRun is marked as success/failed</a:t>
            </a:r>
            <a:endParaRPr lang="en-US">
              <a:ea typeface="+mn-lt"/>
              <a:cs typeface="+mn-lt"/>
            </a:endParaRPr>
          </a:p>
          <a:p>
            <a:r>
              <a:rPr lang="en-US" sz="1800">
                <a:cs typeface="Calibri"/>
              </a:rPr>
              <a:t>In parallel to all of this, Web UI is being updated about the status of the task.</a:t>
            </a:r>
          </a:p>
          <a:p>
            <a:r>
              <a:rPr lang="en-US" sz="1800" b="1">
                <a:ea typeface="+mn-lt"/>
                <a:cs typeface="+mn-lt"/>
              </a:rPr>
              <a:t>Task Lifecycle.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No status → scheduled → queued → running → success/failed.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D5AF7070-DCED-4E8F-949E-971DF3FCD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27" y="-2147"/>
            <a:ext cx="9378176" cy="47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1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4493-57D5-47AC-9333-054EE105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942" y="1254688"/>
            <a:ext cx="10515600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cs typeface="Calibri"/>
              </a:rPr>
              <a:t>Quick Tour of Web UI</a:t>
            </a:r>
          </a:p>
          <a:p>
            <a:r>
              <a:rPr lang="en-US">
                <a:cs typeface="Calibri"/>
              </a:rPr>
              <a:t>Quick Tour of Airflow CLI</a:t>
            </a:r>
          </a:p>
          <a:p>
            <a:r>
              <a:rPr lang="en-US">
                <a:cs typeface="Calibri"/>
              </a:rPr>
              <a:t>DAG and </a:t>
            </a:r>
            <a:r>
              <a:rPr lang="en-US">
                <a:ea typeface="+mn-lt"/>
                <a:cs typeface="+mn-lt"/>
              </a:rPr>
              <a:t>Operator </a:t>
            </a:r>
            <a:r>
              <a:rPr lang="en-US">
                <a:cs typeface="Calibri"/>
              </a:rPr>
              <a:t>definition in python</a:t>
            </a:r>
          </a:p>
          <a:p>
            <a:r>
              <a:rPr lang="en-US">
                <a:ea typeface="+mn-lt"/>
                <a:cs typeface="+mn-lt"/>
              </a:rPr>
              <a:t>Dependencies between tasks</a:t>
            </a:r>
          </a:p>
          <a:p>
            <a:r>
              <a:rPr lang="en-GB">
                <a:ea typeface="+mn-lt"/>
                <a:cs typeface="+mn-lt"/>
              </a:rPr>
              <a:t>Connections</a:t>
            </a:r>
          </a:p>
          <a:p>
            <a:r>
              <a:rPr lang="en-GB">
                <a:ea typeface="+mn-lt"/>
                <a:cs typeface="+mn-lt"/>
              </a:rPr>
              <a:t>Variables</a:t>
            </a:r>
          </a:p>
          <a:p>
            <a:r>
              <a:rPr lang="en-GB">
                <a:ea typeface="+mn-lt"/>
                <a:cs typeface="+mn-lt"/>
              </a:rPr>
              <a:t>Extras and Provider Packages (Operators and hooks)</a:t>
            </a:r>
          </a:p>
          <a:p>
            <a:r>
              <a:rPr lang="en-GB">
                <a:ea typeface="+mn-lt"/>
                <a:cs typeface="+mn-lt"/>
              </a:rPr>
              <a:t>XComs</a:t>
            </a:r>
          </a:p>
          <a:p>
            <a:r>
              <a:rPr lang="en-GB">
                <a:ea typeface="+mn-lt"/>
                <a:cs typeface="+mn-lt"/>
              </a:rPr>
              <a:t>Branching</a:t>
            </a:r>
          </a:p>
          <a:p>
            <a:r>
              <a:rPr lang="en-GB">
                <a:ea typeface="+mn-lt"/>
                <a:cs typeface="+mn-lt"/>
              </a:rPr>
              <a:t>Trigger Rules</a:t>
            </a:r>
          </a:p>
          <a:p>
            <a:r>
              <a:rPr lang="en-GB">
                <a:ea typeface="+mn-lt"/>
                <a:cs typeface="+mn-lt"/>
              </a:rPr>
              <a:t>Sub Dags</a:t>
            </a:r>
          </a:p>
          <a:p>
            <a:r>
              <a:rPr lang="en-GB" sz="2800">
                <a:ea typeface="+mn-lt"/>
                <a:cs typeface="+mn-lt"/>
              </a:rPr>
              <a:t>Taskgroups</a:t>
            </a:r>
            <a:endParaRPr lang="en-US">
              <a:ea typeface="+mn-lt"/>
              <a:cs typeface="+mn-lt"/>
            </a:endParaRPr>
          </a:p>
          <a:p>
            <a:r>
              <a:rPr lang="en-GB" sz="2800">
                <a:ea typeface="+mn-lt"/>
                <a:cs typeface="+mn-lt"/>
              </a:rPr>
              <a:t>Task flow API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30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D7C1-5E3B-4B38-8E9A-6A2B43598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226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Quick Tour of Web UI</a:t>
            </a:r>
            <a:endParaRPr lang="en-GB" sz="3200">
              <a:ea typeface="+mj-lt"/>
              <a:cs typeface="+mj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554EF3-714B-4D97-BF57-ECB3667D537C}"/>
              </a:ext>
            </a:extLst>
          </p:cNvPr>
          <p:cNvSpPr txBox="1">
            <a:spLocks/>
          </p:cNvSpPr>
          <p:nvPr/>
        </p:nvSpPr>
        <p:spPr>
          <a:xfrm>
            <a:off x="841647" y="1146487"/>
            <a:ext cx="10515600" cy="8632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>
                <a:ea typeface="+mj-lt"/>
                <a:cs typeface="+mj-lt"/>
              </a:rPr>
              <a:t>Quick Tour of Airflow CLI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E31A5-9E90-4DC2-A229-3EB0064BCFC8}"/>
              </a:ext>
            </a:extLst>
          </p:cNvPr>
          <p:cNvSpPr txBox="1"/>
          <p:nvPr/>
        </p:nvSpPr>
        <p:spPr>
          <a:xfrm>
            <a:off x="876530" y="1910860"/>
            <a:ext cx="107442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NOTE : airflow 2.X has updated the CLI usage.</a:t>
            </a:r>
            <a:endParaRPr lang="en-US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db init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db upgrade</a:t>
            </a: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db reset </a:t>
            </a:r>
            <a:endParaRPr lang="en-US">
              <a:solidFill>
                <a:srgbClr val="000000"/>
              </a:solidFill>
              <a:latin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webserver 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scheduler </a:t>
            </a:r>
            <a:endParaRPr lang="en-US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dags unpause &lt;dag_id&gt;</a:t>
            </a:r>
            <a:endParaRPr lang="en-US">
              <a:ea typeface="+mn-lt"/>
              <a:cs typeface="+mn-lt"/>
            </a:endParaRPr>
          </a:p>
          <a:p>
            <a:pPr marL="171450" indent="-171450">
              <a:buFont typeface="Arial,Sans-Serif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dags pause &lt;dag_id&gt;</a:t>
            </a:r>
            <a:endParaRPr lang="en-US"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dags trigger -e &lt;execution_date&gt; (-e optional)</a:t>
            </a:r>
            <a:endParaRPr lang="en-US">
              <a:ea typeface="+mn-lt"/>
              <a:cs typeface="+mn-lt"/>
            </a:endParaRPr>
          </a:p>
          <a:p>
            <a:pPr marL="171450" indent="-171450">
              <a:buFont typeface="Arial,Sans-Serif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dags list</a:t>
            </a:r>
            <a:endParaRPr lang="en-US">
              <a:ea typeface="+mn-lt"/>
              <a:cs typeface="+mn-lt"/>
            </a:endParaRPr>
          </a:p>
          <a:p>
            <a:pPr marL="171450" indent="-171450">
              <a:buFont typeface="Arial,Sans-Serif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tasks list &lt;dag_id&gt;</a:t>
            </a:r>
            <a:endParaRPr lang="en-US">
              <a:ea typeface="+mn-lt"/>
              <a:cs typeface="+mn-lt"/>
            </a:endParaRPr>
          </a:p>
          <a:p>
            <a:pPr marL="171450" indent="-171450">
              <a:buFont typeface="Arial,Sans-Serif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tasks test &lt;dag_id&gt; &lt;task_id&gt; &lt;execution_date&gt;</a:t>
            </a:r>
            <a:endParaRPr lang="en-US">
              <a:ea typeface="+mn-lt"/>
              <a:cs typeface="+mn-lt"/>
            </a:endParaRPr>
          </a:p>
          <a:p>
            <a:pPr marL="171450" indent="-171450">
              <a:buFont typeface="Arial,Sans-Serif"/>
              <a:buChar char="•"/>
            </a:pPr>
            <a:r>
              <a:rPr lang="en-US">
                <a:solidFill>
                  <a:srgbClr val="151515"/>
                </a:solidFill>
                <a:latin typeface="Arial"/>
                <a:cs typeface="Arial"/>
              </a:rPr>
              <a:t>airflow dags backfill -s &lt;start_date&gt; -e &lt;end_date&gt; --reset_dag_runs &lt;dag_id&gt;</a:t>
            </a:r>
            <a:endParaRPr lang="en-US">
              <a:ea typeface="+mn-lt"/>
              <a:cs typeface="+mn-lt"/>
            </a:endParaRPr>
          </a:p>
          <a:p>
            <a:endParaRPr lang="en-US">
              <a:solidFill>
                <a:srgbClr val="151515"/>
              </a:solidFill>
              <a:latin typeface="Arial"/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5D96A3-6145-41AF-BC75-2CB599256C63}"/>
              </a:ext>
            </a:extLst>
          </p:cNvPr>
          <p:cNvSpPr txBox="1"/>
          <p:nvPr/>
        </p:nvSpPr>
        <p:spPr>
          <a:xfrm>
            <a:off x="4494438" y="61045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localhost:8080</a:t>
            </a:r>
            <a:endParaRPr lang="en-US"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61787C-E52A-49E1-B7ED-B96FEF6CFD78}"/>
              </a:ext>
            </a:extLst>
          </p:cNvPr>
          <p:cNvSpPr txBox="1"/>
          <p:nvPr/>
        </p:nvSpPr>
        <p:spPr>
          <a:xfrm>
            <a:off x="931524" y="5572018"/>
            <a:ext cx="91217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DAG and Operator definition in python</a:t>
            </a:r>
            <a:r>
              <a:rPr lang="en-GB" sz="2800">
                <a:cs typeface="Calibr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83069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9B89F-8CE9-45D7-B005-387888BD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Dependencies between tasks</a:t>
            </a:r>
            <a:endParaRPr lang="en-GB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B1F94-AA5A-4EC4-8AC5-75B19AD1E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t1 &gt;&gt; t2 </a:t>
            </a:r>
          </a:p>
          <a:p>
            <a:r>
              <a:rPr lang="en-GB">
                <a:ea typeface="+mn-lt"/>
                <a:cs typeface="+mn-lt"/>
              </a:rPr>
              <a:t>t2 </a:t>
            </a:r>
            <a:r>
              <a:rPr lang="en-GB">
                <a:cs typeface="Calibri"/>
              </a:rPr>
              <a:t>&lt;&lt; </a:t>
            </a:r>
            <a:r>
              <a:rPr lang="en-GB">
                <a:ea typeface="+mn-lt"/>
                <a:cs typeface="+mn-lt"/>
              </a:rPr>
              <a:t>t1 </a:t>
            </a:r>
          </a:p>
          <a:p>
            <a:r>
              <a:rPr lang="en-GB">
                <a:ea typeface="+mn-lt"/>
                <a:cs typeface="+mn-lt"/>
              </a:rPr>
              <a:t>t2.</a:t>
            </a:r>
            <a:r>
              <a:rPr lang="en-GB">
                <a:cs typeface="Calibri"/>
              </a:rPr>
              <a:t>set_upstream(t1)</a:t>
            </a:r>
          </a:p>
          <a:p>
            <a:r>
              <a:rPr lang="en-GB">
                <a:ea typeface="+mn-lt"/>
                <a:cs typeface="+mn-lt"/>
              </a:rPr>
              <a:t>t1.set_downstream(t2)</a:t>
            </a:r>
          </a:p>
          <a:p>
            <a:r>
              <a:rPr lang="en-GB">
                <a:cs typeface="Calibri"/>
              </a:rPr>
              <a:t>Chain dependency</a:t>
            </a:r>
          </a:p>
          <a:p>
            <a:r>
              <a:rPr lang="en-GB">
                <a:cs typeface="Calibri"/>
              </a:rPr>
              <a:t>Cross </a:t>
            </a:r>
            <a:r>
              <a:rPr lang="en-GB">
                <a:ea typeface="+mn-lt"/>
                <a:cs typeface="+mn-lt"/>
              </a:rPr>
              <a:t>dependency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336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51997-D8E4-40C9-A5A5-D99BDE4A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Airflow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E5567-240B-4C08-87F1-5D8AC8E76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814"/>
            <a:ext cx="10515600" cy="472514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GB">
              <a:ea typeface="+mn-lt"/>
              <a:cs typeface="+mn-lt"/>
            </a:endParaRPr>
          </a:p>
          <a:p>
            <a:r>
              <a:rPr lang="en-GB">
                <a:ea typeface="+mn-lt"/>
                <a:cs typeface="+mn-lt"/>
              </a:rPr>
              <a:t>FROM UI</a:t>
            </a:r>
          </a:p>
          <a:p>
            <a:r>
              <a:rPr lang="en-GB">
                <a:ea typeface="+mn-lt"/>
                <a:cs typeface="+mn-lt"/>
              </a:rPr>
              <a:t>FROM REST API</a:t>
            </a:r>
          </a:p>
          <a:p>
            <a:r>
              <a:rPr lang="en-GB">
                <a:ea typeface="+mn-lt"/>
                <a:cs typeface="+mn-lt"/>
              </a:rPr>
              <a:t>FROM CLI</a:t>
            </a:r>
            <a:endParaRPr lang="en-GB">
              <a:cs typeface="Calibri"/>
            </a:endParaRPr>
          </a:p>
          <a:p>
            <a:pPr lvl="1"/>
            <a:r>
              <a:rPr lang="en-GB">
                <a:ea typeface="+mn-lt"/>
                <a:cs typeface="+mn-lt"/>
              </a:rPr>
              <a:t>airflow connections add 'my_prod_db' \
    --conn-type 'my-conn-type'
    ...
</a:t>
            </a:r>
          </a:p>
          <a:p>
            <a:r>
              <a:rPr lang="en-US">
                <a:ea typeface="+mn-lt"/>
                <a:cs typeface="+mn-lt"/>
              </a:rPr>
              <a:t>Export Connections from CLI</a:t>
            </a:r>
          </a:p>
          <a:p>
            <a:pPr lvl="1"/>
            <a:r>
              <a:rPr lang="en-US">
                <a:ea typeface="+mn-lt"/>
                <a:cs typeface="+mn-lt"/>
              </a:rPr>
              <a:t>airflow connections export connections.json</a:t>
            </a:r>
          </a:p>
          <a:p>
            <a:pPr lvl="1"/>
            <a:r>
              <a:rPr lang="en-US">
                <a:ea typeface="+mn-lt"/>
                <a:cs typeface="+mn-lt"/>
              </a:rPr>
              <a:t>airflow connections export /tmp/connections --format yaml</a:t>
            </a:r>
            <a:endParaRPr lang="en-US"/>
          </a:p>
          <a:p>
            <a:r>
              <a:rPr lang="en-US"/>
              <a:t>Store Connection in Environmnet Variables</a:t>
            </a:r>
          </a:p>
          <a:p>
            <a:pPr lvl="1"/>
            <a:r>
              <a:rPr lang="en-US"/>
              <a:t>.bashrc</a:t>
            </a:r>
          </a:p>
          <a:p>
            <a:pPr lvl="1"/>
            <a:r>
              <a:rPr lang="en-US"/>
              <a:t>Docker.env</a:t>
            </a:r>
            <a:br>
              <a:rPr lang="en-US"/>
            </a:br>
            <a:endParaRPr lang="en-US">
              <a:cs typeface="Calibri"/>
            </a:endParaRPr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7459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9D98-1B33-490F-970E-0C3F1601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Airflow Variables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8123-4316-41DE-8A6D-F252580D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How variables work?</a:t>
            </a:r>
            <a:endParaRPr lang="en-GB">
              <a:cs typeface="Calibri" panose="020F0502020204030204"/>
            </a:endParaRPr>
          </a:p>
          <a:p>
            <a:r>
              <a:rPr lang="en-GB">
                <a:ea typeface="+mn-lt"/>
                <a:cs typeface="+mn-lt"/>
              </a:rPr>
              <a:t>How to SET, GET a variable in Airflow?</a:t>
            </a:r>
          </a:p>
          <a:p>
            <a:r>
              <a:rPr lang="en-GB">
                <a:ea typeface="+mn-lt"/>
                <a:cs typeface="+mn-lt"/>
              </a:rPr>
              <a:t>Optimizing variables with the JSON format</a:t>
            </a:r>
          </a:p>
          <a:p>
            <a:r>
              <a:rPr lang="en-GB">
                <a:ea typeface="+mn-lt"/>
                <a:cs typeface="+mn-lt"/>
              </a:rPr>
              <a:t>Best practices with variables in Airflow </a:t>
            </a: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3993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9D98-1B33-490F-970E-0C3F1601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Airflow Variables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8123-4316-41DE-8A6D-F252580DC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How to hide the value of a variable?</a:t>
            </a:r>
            <a:endParaRPr lang="en-GB">
              <a:cs typeface="Calibri" panose="020F0502020204030204"/>
            </a:endParaRPr>
          </a:p>
          <a:p>
            <a:endParaRPr lang="en-GB">
              <a:cs typeface="Calibri" panose="020F0502020204030204"/>
            </a:endParaRP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806FF7-C3B3-4BE7-B0DA-3443D754F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708" y="2277685"/>
            <a:ext cx="5556738" cy="40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5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D38D-3E98-4590-B768-D70002395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PostgreSQL </a:t>
            </a:r>
            <a:r>
              <a:rPr lang="en-GB">
                <a:ea typeface="+mj-lt"/>
                <a:cs typeface="+mj-lt"/>
              </a:rPr>
              <a:t>Connection and </a:t>
            </a:r>
            <a:r>
              <a:rPr lang="en-GB">
                <a:cs typeface="Calibri Light"/>
              </a:rPr>
              <a:t>Operator 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F7C17-4E7A-47A1-A5F3-9F0F1DC5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Conn Type missing? Make sure you've installed the corresponding Airflow Provider Package.</a:t>
            </a:r>
          </a:p>
          <a:p>
            <a:r>
              <a:rPr lang="en-GB">
                <a:ea typeface="+mn-lt"/>
                <a:cs typeface="+mn-lt"/>
              </a:rPr>
              <a:t>Provider Operator missing?</a:t>
            </a:r>
          </a:p>
          <a:p>
            <a:r>
              <a:rPr lang="en-GB">
                <a:ea typeface="+mn-lt"/>
                <a:cs typeface="+mn-lt"/>
              </a:rPr>
              <a:t>Solution : </a:t>
            </a:r>
          </a:p>
          <a:p>
            <a:pPr lvl="1"/>
            <a:r>
              <a:rPr lang="en-GB">
                <a:ea typeface="+mn-lt"/>
                <a:cs typeface="+mn-lt"/>
                <a:hlinkClick r:id="rId2"/>
              </a:rPr>
              <a:t>https://airflow.apache.org/docs/apache-airflow/stable/extra-packages-ref.html</a:t>
            </a:r>
            <a:endParaRPr lang="en-GB">
              <a:ea typeface="+mn-lt"/>
              <a:cs typeface="+mn-lt"/>
            </a:endParaRPr>
          </a:p>
          <a:p>
            <a:pPr lvl="1"/>
            <a:r>
              <a:rPr lang="en-GB">
                <a:ea typeface="+mn-lt"/>
                <a:cs typeface="+mn-lt"/>
              </a:rPr>
              <a:t>pip install 'apache-airflow[postgres]'</a:t>
            </a:r>
          </a:p>
        </p:txBody>
      </p:sp>
    </p:spTree>
    <p:extLst>
      <p:ext uri="{BB962C8B-B14F-4D97-AF65-F5344CB8AC3E}">
        <p14:creationId xmlns:p14="http://schemas.microsoft.com/office/powerpoint/2010/main" val="2840572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7076-9A7F-433F-A7D0-B8FE82FB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Runtime Configs and XComs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F07C-745C-4B79-BE8D-76570FAA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From airflow context </a:t>
            </a:r>
          </a:p>
          <a:p>
            <a:r>
              <a:rPr lang="en-GB">
                <a:cs typeface="Calibri"/>
              </a:rPr>
              <a:t>Run time configs can be fetched from Dagrun object </a:t>
            </a:r>
          </a:p>
          <a:p>
            <a:endParaRPr lang="en-GB">
              <a:cs typeface="Calibri"/>
            </a:endParaRPr>
          </a:p>
          <a:p>
            <a:r>
              <a:rPr lang="en-GB">
                <a:cs typeface="Calibri"/>
              </a:rPr>
              <a:t>Xcoms -&gt; Cross communication</a:t>
            </a:r>
          </a:p>
          <a:p>
            <a:r>
              <a:rPr lang="en-GB">
                <a:cs typeface="Calibri"/>
              </a:rPr>
              <a:t>KEY VALUE TIMESTAMP</a:t>
            </a:r>
          </a:p>
          <a:p>
            <a:r>
              <a:rPr lang="en-GB">
                <a:cs typeface="Calibri"/>
              </a:rPr>
              <a:t>Stored in Metadatabase, with an associated </a:t>
            </a:r>
          </a:p>
          <a:p>
            <a:pPr lvl="1"/>
            <a:r>
              <a:rPr lang="en-GB">
                <a:cs typeface="Calibri"/>
              </a:rPr>
              <a:t>Execution_date,</a:t>
            </a:r>
          </a:p>
          <a:p>
            <a:pPr lvl="1"/>
            <a:r>
              <a:rPr lang="en-GB">
                <a:cs typeface="Calibri"/>
              </a:rPr>
              <a:t>Task ID</a:t>
            </a:r>
          </a:p>
          <a:p>
            <a:pPr lvl="1"/>
            <a:r>
              <a:rPr lang="en-GB">
                <a:cs typeface="Calibri"/>
              </a:rPr>
              <a:t>DAG ID</a:t>
            </a:r>
          </a:p>
        </p:txBody>
      </p:sp>
    </p:spTree>
    <p:extLst>
      <p:ext uri="{BB962C8B-B14F-4D97-AF65-F5344CB8AC3E}">
        <p14:creationId xmlns:p14="http://schemas.microsoft.com/office/powerpoint/2010/main" val="155591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2AD8-F01D-49A4-90C9-CAEB8619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Trigger Rules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BC5F0-11A7-4A8F-B98B-552228071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 err="1">
                <a:ea typeface="+mn-lt"/>
                <a:cs typeface="+mn-lt"/>
              </a:rPr>
              <a:t>all_success</a:t>
            </a:r>
            <a:endParaRPr lang="en-US" dirty="0" err="1"/>
          </a:p>
          <a:p>
            <a:r>
              <a:rPr lang="en-GB" dirty="0" err="1">
                <a:ea typeface="+mn-lt"/>
                <a:cs typeface="+mn-lt"/>
              </a:rPr>
              <a:t>all_failed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all_done</a:t>
            </a:r>
            <a:endParaRPr lang="en-GB" dirty="0" err="1">
              <a:cs typeface="Calibri" panose="020F0502020204030204"/>
            </a:endParaRPr>
          </a:p>
          <a:p>
            <a:r>
              <a:rPr lang="en-GB" dirty="0" err="1">
                <a:ea typeface="+mn-lt"/>
                <a:cs typeface="+mn-lt"/>
              </a:rPr>
              <a:t>one_failed</a:t>
            </a:r>
          </a:p>
          <a:p>
            <a:r>
              <a:rPr lang="en-GB" dirty="0" err="1">
                <a:ea typeface="+mn-lt"/>
                <a:cs typeface="+mn-lt"/>
              </a:rPr>
              <a:t>one_success</a:t>
            </a:r>
            <a:endParaRPr lang="en-GB" dirty="0" err="1">
              <a:cs typeface="Calibri" panose="020F0502020204030204"/>
            </a:endParaRPr>
          </a:p>
          <a:p>
            <a:r>
              <a:rPr lang="en-GB" dirty="0" err="1">
                <a:ea typeface="+mn-lt"/>
                <a:cs typeface="+mn-lt"/>
              </a:rPr>
              <a:t>none_failed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none_failed_or_skipped</a:t>
            </a:r>
            <a:r>
              <a:rPr lang="en-GB" dirty="0">
                <a:ea typeface="+mn-lt"/>
                <a:cs typeface="+mn-lt"/>
              </a:rPr>
              <a:t> – 1 parent </a:t>
            </a:r>
            <a:r>
              <a:rPr lang="en-GB" dirty="0" err="1">
                <a:ea typeface="+mn-lt"/>
                <a:cs typeface="+mn-lt"/>
              </a:rPr>
              <a:t>succeded</a:t>
            </a:r>
            <a:endParaRPr lang="en-GB" dirty="0" err="1"/>
          </a:p>
          <a:p>
            <a:r>
              <a:rPr lang="en-GB" dirty="0" err="1">
                <a:ea typeface="+mn-lt"/>
                <a:cs typeface="+mn-lt"/>
              </a:rPr>
              <a:t>none_skipped</a:t>
            </a:r>
            <a:endParaRPr lang="en-GB" dirty="0" err="1"/>
          </a:p>
          <a:p>
            <a:r>
              <a:rPr lang="en-GB" dirty="0">
                <a:ea typeface="+mn-lt"/>
                <a:cs typeface="+mn-lt"/>
              </a:rPr>
              <a:t>dummy</a:t>
            </a:r>
            <a:endParaRPr lang="en-GB" dirty="0"/>
          </a:p>
          <a:p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09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22D35-06D0-4335-BBA1-81BD8DA7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Why Airflow?</a:t>
            </a:r>
            <a:endParaRPr lang="en-US" sz="3200" b="1">
              <a:cs typeface="Calibri Light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79346A5-D62C-478C-B0CC-EAC401456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0" r="1" b="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612A16-88E5-4752-AA54-41A261D6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538" y="4370824"/>
            <a:ext cx="6415680" cy="22135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600" b="1"/>
              <a:t>Let’s imagine... </a:t>
            </a:r>
            <a:endParaRPr lang="en-US" sz="1600" b="1">
              <a:cs typeface="Calibri"/>
            </a:endParaRPr>
          </a:p>
          <a:p>
            <a:pPr marL="0" indent="0">
              <a:buNone/>
            </a:pPr>
            <a:r>
              <a:rPr lang="en-US" sz="1600"/>
              <a:t>You are working for a company and you have a data processing pipeline to run every day at 9 AM which does the following: 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/>
              <a:t>1. Wait for files to come in a specific directory 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/>
              <a:t>2. Store all the files into HDFS 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/>
              <a:t>3. Run a Spark job to process those files </a:t>
            </a:r>
            <a:endParaRPr lang="en-US" sz="1600">
              <a:cs typeface="Calibri"/>
            </a:endParaRPr>
          </a:p>
          <a:p>
            <a:pPr marL="0" indent="0">
              <a:buNone/>
            </a:pPr>
            <a:r>
              <a:rPr lang="en-US" sz="1600"/>
              <a:t>4. Check the result of the job from the PostgreSQL database</a:t>
            </a:r>
            <a:br>
              <a:rPr lang="en-US" sz="1600"/>
            </a:br>
            <a:r>
              <a:rPr lang="en-US" sz="1600"/>
              <a:t>Problems?</a:t>
            </a:r>
            <a:endParaRPr lang="en-US" sz="16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33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22D35-06D0-4335-BBA1-81BD8DA7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/>
              <a:t>Why Airflow?</a:t>
            </a: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C79346A5-D62C-478C-B0CC-EAC4014562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0" r="1" b="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8612A16-88E5-4752-AA54-41A261D61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8206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1600" b="1">
                <a:ea typeface="+mn-lt"/>
                <a:cs typeface="+mn-lt"/>
              </a:rPr>
              <a:t>Problems</a:t>
            </a:r>
            <a:endParaRPr lang="en-US" sz="1600">
              <a:ea typeface="+mn-lt"/>
              <a:cs typeface="+mn-lt"/>
            </a:endParaRPr>
          </a:p>
          <a:p>
            <a:r>
              <a:rPr lang="en-GB" sz="1600">
                <a:ea typeface="+mn-lt"/>
                <a:cs typeface="+mn-lt"/>
              </a:rPr>
              <a:t>What if … a file does not arrived in time?</a:t>
            </a:r>
            <a:endParaRPr lang="en-US" sz="1600">
              <a:ea typeface="+mn-lt"/>
              <a:cs typeface="+mn-lt"/>
            </a:endParaRPr>
          </a:p>
          <a:p>
            <a:r>
              <a:rPr lang="en-GB" sz="1600">
                <a:ea typeface="+mn-lt"/>
                <a:cs typeface="+mn-lt"/>
              </a:rPr>
              <a:t>What if … my Spark job failed?</a:t>
            </a:r>
            <a:endParaRPr lang="en-US" sz="1600">
              <a:ea typeface="+mn-lt"/>
              <a:cs typeface="+mn-lt"/>
            </a:endParaRPr>
          </a:p>
          <a:p>
            <a:r>
              <a:rPr lang="en-GB" sz="1600">
                <a:ea typeface="+mn-lt"/>
                <a:cs typeface="+mn-lt"/>
              </a:rPr>
              <a:t>What if … I have 1000 pipelines to execute?</a:t>
            </a:r>
            <a:endParaRPr lang="en-US" sz="1600">
              <a:ea typeface="+mn-lt"/>
              <a:cs typeface="+mn-lt"/>
            </a:endParaRPr>
          </a:p>
          <a:p>
            <a:endParaRPr lang="en-GB" sz="1200">
              <a:ea typeface="+mn-lt"/>
              <a:cs typeface="+mn-lt"/>
            </a:endParaRPr>
          </a:p>
          <a:p>
            <a:pPr marL="0" indent="0">
              <a:buNone/>
            </a:pPr>
            <a:endParaRPr lang="en-GB" sz="12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84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2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22D35-06D0-4335-BBA1-81BD8DA7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4000" b="1">
                <a:ea typeface="+mj-lt"/>
                <a:cs typeface="+mj-lt"/>
              </a:rPr>
              <a:t>Why Airflow</a:t>
            </a:r>
            <a:endParaRPr lang="en-GB" sz="4000" b="1">
              <a:cs typeface="Calibri Ligh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A48F3-76A2-4165-A408-2C988862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936144" cy="3979585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buNone/>
            </a:pPr>
            <a:endParaRPr lang="en-GB" sz="1100">
              <a:ea typeface="+mn-lt"/>
              <a:cs typeface="+mn-lt"/>
            </a:endParaRPr>
          </a:p>
          <a:p>
            <a:pPr>
              <a:buNone/>
            </a:pPr>
            <a:r>
              <a:rPr lang="en-GB" sz="1800" b="1">
                <a:ea typeface="+mn-lt"/>
                <a:cs typeface="+mn-lt"/>
              </a:rPr>
              <a:t>Airflow handles those problems and more</a:t>
            </a:r>
            <a:endParaRPr lang="en-GB" sz="1800" b="1">
              <a:cs typeface="Calibri"/>
            </a:endParaRPr>
          </a:p>
          <a:p>
            <a:pPr>
              <a:buNone/>
            </a:pPr>
            <a:r>
              <a:rPr lang="en-GB" sz="1800">
                <a:ea typeface="+mn-lt"/>
                <a:cs typeface="+mn-lt"/>
              </a:rPr>
              <a:t>● Cron Replacement</a:t>
            </a:r>
          </a:p>
          <a:p>
            <a:pPr>
              <a:buNone/>
            </a:pPr>
            <a:r>
              <a:rPr lang="en-GB" sz="1800">
                <a:ea typeface="+mn-lt"/>
                <a:cs typeface="+mn-lt"/>
              </a:rPr>
              <a:t>● Fault Tolerant</a:t>
            </a:r>
          </a:p>
          <a:p>
            <a:pPr>
              <a:buNone/>
            </a:pPr>
            <a:r>
              <a:rPr lang="en-GB" sz="1800">
                <a:ea typeface="+mn-lt"/>
                <a:cs typeface="+mn-lt"/>
              </a:rPr>
              <a:t>● Dependency Rules</a:t>
            </a:r>
          </a:p>
          <a:p>
            <a:pPr>
              <a:buNone/>
            </a:pPr>
            <a:r>
              <a:rPr lang="en-GB" sz="1800">
                <a:ea typeface="+mn-lt"/>
                <a:cs typeface="+mn-lt"/>
              </a:rPr>
              <a:t>● Python Code</a:t>
            </a:r>
          </a:p>
          <a:p>
            <a:pPr>
              <a:buNone/>
            </a:pPr>
            <a:r>
              <a:rPr lang="en-GB" sz="1800">
                <a:ea typeface="+mn-lt"/>
                <a:cs typeface="+mn-lt"/>
              </a:rPr>
              <a:t>● Handle Task Failures</a:t>
            </a:r>
          </a:p>
          <a:p>
            <a:pPr>
              <a:buNone/>
            </a:pPr>
            <a:r>
              <a:rPr lang="en-GB" sz="1800">
                <a:ea typeface="+mn-lt"/>
                <a:cs typeface="+mn-lt"/>
              </a:rPr>
              <a:t>● Report / Alert on failures</a:t>
            </a:r>
          </a:p>
          <a:p>
            <a:pPr>
              <a:buNone/>
            </a:pPr>
            <a:r>
              <a:rPr lang="en-GB" sz="1800">
                <a:ea typeface="+mn-lt"/>
                <a:cs typeface="+mn-lt"/>
              </a:rPr>
              <a:t>● Extensible and modulable</a:t>
            </a:r>
          </a:p>
          <a:p>
            <a:pPr marL="0" indent="0">
              <a:buNone/>
            </a:pPr>
            <a:r>
              <a:rPr lang="en-GB" sz="1800">
                <a:ea typeface="+mn-lt"/>
                <a:cs typeface="+mn-lt"/>
              </a:rPr>
              <a:t>● Beautiful UI</a:t>
            </a:r>
          </a:p>
          <a:p>
            <a:pPr marL="0" indent="0">
              <a:buNone/>
            </a:pPr>
            <a:endParaRPr lang="en-GB" sz="1800">
              <a:ea typeface="+mn-lt"/>
              <a:cs typeface="+mn-lt"/>
            </a:endParaRPr>
          </a:p>
          <a:p>
            <a:pPr>
              <a:buNone/>
            </a:pPr>
            <a:r>
              <a:rPr lang="en-GB" sz="1800" b="1">
                <a:ea typeface="+mn-lt"/>
                <a:cs typeface="+mn-lt"/>
              </a:rPr>
              <a:t>     Airflow is a perfect tool in order to create, monitor and manage your data pipelines.</a:t>
            </a:r>
            <a:endParaRPr lang="en-GB" sz="1800">
              <a:cs typeface="Calibri"/>
            </a:endParaRPr>
          </a:p>
          <a:p>
            <a:pPr marL="0" indent="0">
              <a:buNone/>
            </a:pPr>
            <a:br>
              <a:rPr lang="en-US" sz="1100"/>
            </a:br>
            <a:endParaRPr lang="en-US" sz="1100"/>
          </a:p>
          <a:p>
            <a:pPr marL="0" indent="0">
              <a:buNone/>
            </a:pPr>
            <a:endParaRPr lang="en-GB" sz="1100">
              <a:cs typeface="Calibri" panose="020F0502020204030204"/>
            </a:endParaRPr>
          </a:p>
          <a:p>
            <a:pPr marL="0" indent="0">
              <a:buNone/>
            </a:pPr>
            <a:endParaRPr lang="en-GB" sz="1100">
              <a:cs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6" descr="A picture containing text, accessory, vector graphics&#10;&#10;Description automatically generated">
            <a:extLst>
              <a:ext uri="{FF2B5EF4-FFF2-40B4-BE49-F238E27FC236}">
                <a16:creationId xmlns:a16="http://schemas.microsoft.com/office/drawing/2014/main" id="{31914100-95ED-4400-913D-22C717FE2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0" r="4" b="2306"/>
          <a:stretch/>
        </p:blipFill>
        <p:spPr>
          <a:xfrm>
            <a:off x="7081710" y="1756736"/>
            <a:ext cx="3276181" cy="31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8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493EC-4643-41A2-A3D4-7B012A38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46" y="4047535"/>
            <a:ext cx="3647037" cy="2320014"/>
          </a:xfrm>
        </p:spPr>
        <p:txBody>
          <a:bodyPr anchor="ctr">
            <a:normAutofit/>
          </a:bodyPr>
          <a:lstStyle/>
          <a:p>
            <a:r>
              <a:rPr lang="en-GB" sz="3600">
                <a:cs typeface="Calibri Light"/>
              </a:rPr>
              <a:t>What is Airflow</a:t>
            </a:r>
            <a:endParaRPr lang="en-GB" sz="360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BCA47823-3B44-4A9D-8CC3-790C09FF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78" y="668484"/>
            <a:ext cx="2145646" cy="2362890"/>
          </a:xfrm>
          <a:prstGeom prst="rect">
            <a:avLst/>
          </a:prstGeom>
        </p:spPr>
      </p:pic>
      <p:pic>
        <p:nvPicPr>
          <p:cNvPr id="5" name="Picture 5" descr="Icon&#10;&#10;Description automatically generated">
            <a:extLst>
              <a:ext uri="{FF2B5EF4-FFF2-40B4-BE49-F238E27FC236}">
                <a16:creationId xmlns:a16="http://schemas.microsoft.com/office/drawing/2014/main" id="{150D32BC-3AC8-43FA-AAD2-5424AA8CA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55" y="669207"/>
            <a:ext cx="2371213" cy="2371213"/>
          </a:xfrm>
          <a:prstGeom prst="rect">
            <a:avLst/>
          </a:prstGeom>
        </p:spPr>
      </p:pic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56BB640-73C6-4610-BAFE-CF6861380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138" y="669730"/>
            <a:ext cx="2449366" cy="2370166"/>
          </a:xfrm>
          <a:prstGeom prst="rect">
            <a:avLst/>
          </a:prstGeom>
        </p:spPr>
      </p:pic>
      <p:pic>
        <p:nvPicPr>
          <p:cNvPr id="7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B386D6-2362-4C26-A464-387B27C3D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681" y="666105"/>
            <a:ext cx="2661554" cy="2357879"/>
          </a:xfrm>
          <a:prstGeom prst="rect">
            <a:avLst/>
          </a:prstGeom>
        </p:spPr>
      </p:pic>
      <p:sp>
        <p:nvSpPr>
          <p:cNvPr id="13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DC17-98E6-471E-AEBB-2237EC49E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b="1">
                <a:ea typeface="+mn-lt"/>
                <a:cs typeface="+mn-lt"/>
              </a:rPr>
              <a:t>Apache Airflow is an open source platform to author, schedule and monitor workflows</a:t>
            </a:r>
          </a:p>
          <a:p>
            <a:endParaRPr lang="en-US" sz="2000">
              <a:ea typeface="+mn-lt"/>
              <a:cs typeface="+mn-lt"/>
            </a:endParaRPr>
          </a:p>
        </p:txBody>
      </p:sp>
      <p:pic>
        <p:nvPicPr>
          <p:cNvPr id="15" name="Picture 26" descr="A picture containing text, accessory, vector graphics&#10;&#10;Description automatically generated">
            <a:extLst>
              <a:ext uri="{FF2B5EF4-FFF2-40B4-BE49-F238E27FC236}">
                <a16:creationId xmlns:a16="http://schemas.microsoft.com/office/drawing/2014/main" id="{8CECAFB3-FC1B-4D23-8AB4-1C9030E1F0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0" r="4" b="2306"/>
          <a:stretch/>
        </p:blipFill>
        <p:spPr>
          <a:xfrm>
            <a:off x="3525710" y="4843813"/>
            <a:ext cx="843643" cy="8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F1453-3843-4673-AC22-C589B9FA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GB" b="1">
                <a:ea typeface="+mn-lt"/>
                <a:cs typeface="+mn-lt"/>
              </a:rPr>
              <a:t>What Airflow is Not?</a:t>
            </a:r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Airflow is not a data streaming solution</a:t>
            </a:r>
            <a:endParaRPr lang="en-GB">
              <a:cs typeface="Calibri"/>
            </a:endParaRPr>
          </a:p>
          <a:p>
            <a:pPr marL="457200" indent="-457200"/>
            <a:r>
              <a:rPr lang="en-GB">
                <a:ea typeface="+mn-lt"/>
                <a:cs typeface="+mn-lt"/>
              </a:rPr>
              <a:t>Airflow is not in the scope of Apache Spark or Storm.</a:t>
            </a:r>
          </a:p>
          <a:p>
            <a:pPr marL="457200" indent="-457200"/>
            <a:r>
              <a:rPr lang="en-GB">
                <a:ea typeface="+mn-lt"/>
                <a:cs typeface="+mn-lt"/>
              </a:rPr>
              <a:t>Primarily built to perform scheduled batch jobs</a:t>
            </a:r>
            <a:endParaRPr lang="en-GB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041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DF1A630-2A9B-41A0-92F9-FDA261070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1" descr="Logo&#10;&#10;Description automatically generated">
            <a:extLst>
              <a:ext uri="{FF2B5EF4-FFF2-40B4-BE49-F238E27FC236}">
                <a16:creationId xmlns:a16="http://schemas.microsoft.com/office/drawing/2014/main" id="{BB35F040-E510-4F60-B40D-2C3C8283E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234" y="2653774"/>
            <a:ext cx="2112264" cy="1188148"/>
          </a:xfrm>
          <a:prstGeom prst="rect">
            <a:avLst/>
          </a:prstGeom>
        </p:spPr>
      </p:pic>
      <p:pic>
        <p:nvPicPr>
          <p:cNvPr id="12" name="Picture 12" descr="Logo&#10;&#10;Description automatically generated">
            <a:extLst>
              <a:ext uri="{FF2B5EF4-FFF2-40B4-BE49-F238E27FC236}">
                <a16:creationId xmlns:a16="http://schemas.microsoft.com/office/drawing/2014/main" id="{D2D06DD0-1A98-450B-9424-144899C4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69" y="2653324"/>
            <a:ext cx="2112264" cy="1086307"/>
          </a:xfrm>
          <a:prstGeom prst="rect">
            <a:avLst/>
          </a:prstGeom>
        </p:spPr>
      </p:pic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65BEB5C0-BF3D-49ED-B5BE-D3B6E7908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201" y="3982148"/>
            <a:ext cx="3177736" cy="1588868"/>
          </a:xfrm>
          <a:prstGeom prst="rect">
            <a:avLst/>
          </a:prstGeom>
        </p:spPr>
      </p:pic>
      <p:graphicFrame>
        <p:nvGraphicFramePr>
          <p:cNvPr id="27" name="TextBox 6">
            <a:extLst>
              <a:ext uri="{FF2B5EF4-FFF2-40B4-BE49-F238E27FC236}">
                <a16:creationId xmlns:a16="http://schemas.microsoft.com/office/drawing/2014/main" id="{955E1A3E-97D2-4FCE-AC65-24C638E98E6A}"/>
              </a:ext>
            </a:extLst>
          </p:cNvPr>
          <p:cNvGraphicFramePr/>
          <p:nvPr/>
        </p:nvGraphicFramePr>
        <p:xfrm>
          <a:off x="1055715" y="2508105"/>
          <a:ext cx="5040285" cy="3632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7749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94F5-E337-469F-9EBA-B04E9E17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Core Components of Airflow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6CA4A103-DBF7-4FE1-9DF8-98292BF036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8284430"/>
              </p:ext>
            </p:extLst>
          </p:nvPr>
        </p:nvGraphicFramePr>
        <p:xfrm>
          <a:off x="5614416" y="457200"/>
          <a:ext cx="6117336" cy="5696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894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Apache Airflow </vt:lpstr>
      <vt:lpstr>Content</vt:lpstr>
      <vt:lpstr>Why Airflow?</vt:lpstr>
      <vt:lpstr>Why Airflow?</vt:lpstr>
      <vt:lpstr>Why Airflow</vt:lpstr>
      <vt:lpstr>What is Airflow</vt:lpstr>
      <vt:lpstr>PowerPoint Presentation</vt:lpstr>
      <vt:lpstr>PowerPoint Presentation</vt:lpstr>
      <vt:lpstr>Core Components of Airflow</vt:lpstr>
      <vt:lpstr>Key Concepts</vt:lpstr>
      <vt:lpstr>PowerPoint Presentation</vt:lpstr>
      <vt:lpstr>Operator</vt:lpstr>
      <vt:lpstr>PowerPoint Presentation</vt:lpstr>
      <vt:lpstr>PowerPoint Presentation</vt:lpstr>
      <vt:lpstr>Airflow Single Node Architecture</vt:lpstr>
      <vt:lpstr>Airflow Multinode Architecture</vt:lpstr>
      <vt:lpstr>How Airflow Works?</vt:lpstr>
      <vt:lpstr>How Airflow Works?</vt:lpstr>
      <vt:lpstr>How Airflow Works?</vt:lpstr>
      <vt:lpstr>How Airflow Works?</vt:lpstr>
      <vt:lpstr>PowerPoint Presentation</vt:lpstr>
      <vt:lpstr>Quick Tour of Web UI</vt:lpstr>
      <vt:lpstr>Dependencies between tasks</vt:lpstr>
      <vt:lpstr>Airflow Connections</vt:lpstr>
      <vt:lpstr>Airflow Variables</vt:lpstr>
      <vt:lpstr>Airflow Variables</vt:lpstr>
      <vt:lpstr>PostgreSQL Connection and Operator </vt:lpstr>
      <vt:lpstr>Runtime Configs and XComs</vt:lpstr>
      <vt:lpstr>Trigger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</cp:revision>
  <dcterms:created xsi:type="dcterms:W3CDTF">2021-07-07T08:11:29Z</dcterms:created>
  <dcterms:modified xsi:type="dcterms:W3CDTF">2021-07-21T05:11:52Z</dcterms:modified>
</cp:coreProperties>
</file>