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13716000" cx="24384000"/>
  <p:notesSz cx="6858000" cy="9144000"/>
  <p:embeddedFontLs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regular.fntdata"/><Relationship Id="rId25" Type="http://schemas.openxmlformats.org/officeDocument/2006/relationships/slide" Target="slides/slide21.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Arial"/>
                <a:ea typeface="Arial"/>
                <a:cs typeface="Arial"/>
                <a:sym typeface="Arial"/>
              </a:defRPr>
            </a:lvl1pPr>
            <a:lvl2pPr indent="-228600" lvl="1" marL="914400" marR="0" rtl="0" algn="l">
              <a:lnSpc>
                <a:spcPct val="117999"/>
              </a:lnSpc>
              <a:spcBef>
                <a:spcPts val="0"/>
              </a:spcBef>
              <a:spcAft>
                <a:spcPts val="0"/>
              </a:spcAft>
              <a:buSzPts val="1400"/>
              <a:buNone/>
              <a:defRPr b="0" i="0" sz="2200" u="none" cap="none" strike="noStrike">
                <a:latin typeface="Arial"/>
                <a:ea typeface="Arial"/>
                <a:cs typeface="Arial"/>
                <a:sym typeface="Arial"/>
              </a:defRPr>
            </a:lvl2pPr>
            <a:lvl3pPr indent="-228600" lvl="2" marL="1371600" marR="0" rtl="0" algn="l">
              <a:lnSpc>
                <a:spcPct val="117999"/>
              </a:lnSpc>
              <a:spcBef>
                <a:spcPts val="0"/>
              </a:spcBef>
              <a:spcAft>
                <a:spcPts val="0"/>
              </a:spcAft>
              <a:buSzPts val="1400"/>
              <a:buNone/>
              <a:defRPr b="0" i="0" sz="2200" u="none" cap="none" strike="noStrike">
                <a:latin typeface="Arial"/>
                <a:ea typeface="Arial"/>
                <a:cs typeface="Arial"/>
                <a:sym typeface="Arial"/>
              </a:defRPr>
            </a:lvl3pPr>
            <a:lvl4pPr indent="-228600" lvl="3" marL="1828800" marR="0" rtl="0" algn="l">
              <a:lnSpc>
                <a:spcPct val="117999"/>
              </a:lnSpc>
              <a:spcBef>
                <a:spcPts val="0"/>
              </a:spcBef>
              <a:spcAft>
                <a:spcPts val="0"/>
              </a:spcAft>
              <a:buSzPts val="1400"/>
              <a:buNone/>
              <a:defRPr b="0" i="0" sz="2200" u="none" cap="none" strike="noStrike">
                <a:latin typeface="Arial"/>
                <a:ea typeface="Arial"/>
                <a:cs typeface="Arial"/>
                <a:sym typeface="Arial"/>
              </a:defRPr>
            </a:lvl4pPr>
            <a:lvl5pPr indent="-228600" lvl="4" marL="2286000" marR="0" rtl="0" algn="l">
              <a:lnSpc>
                <a:spcPct val="117999"/>
              </a:lnSpc>
              <a:spcBef>
                <a:spcPts val="0"/>
              </a:spcBef>
              <a:spcAft>
                <a:spcPts val="0"/>
              </a:spcAft>
              <a:buSzPts val="1400"/>
              <a:buNone/>
              <a:defRPr b="0" i="0" sz="2200" u="none" cap="none" strike="noStrike">
                <a:latin typeface="Arial"/>
                <a:ea typeface="Arial"/>
                <a:cs typeface="Arial"/>
                <a:sym typeface="Arial"/>
              </a:defRPr>
            </a:lvl5pPr>
            <a:lvl6pPr indent="-228600" lvl="5" marL="2743200" marR="0" rtl="0" algn="l">
              <a:lnSpc>
                <a:spcPct val="117999"/>
              </a:lnSpc>
              <a:spcBef>
                <a:spcPts val="0"/>
              </a:spcBef>
              <a:spcAft>
                <a:spcPts val="0"/>
              </a:spcAft>
              <a:buSzPts val="1400"/>
              <a:buNone/>
              <a:defRPr b="0" i="0" sz="2200" u="none" cap="none" strike="noStrike">
                <a:latin typeface="Arial"/>
                <a:ea typeface="Arial"/>
                <a:cs typeface="Arial"/>
                <a:sym typeface="Arial"/>
              </a:defRPr>
            </a:lvl6pPr>
            <a:lvl7pPr indent="-228600" lvl="6" marL="3200400" marR="0" rtl="0" algn="l">
              <a:lnSpc>
                <a:spcPct val="117999"/>
              </a:lnSpc>
              <a:spcBef>
                <a:spcPts val="0"/>
              </a:spcBef>
              <a:spcAft>
                <a:spcPts val="0"/>
              </a:spcAft>
              <a:buSzPts val="1400"/>
              <a:buNone/>
              <a:defRPr b="0" i="0" sz="2200" u="none" cap="none" strike="noStrike">
                <a:latin typeface="Arial"/>
                <a:ea typeface="Arial"/>
                <a:cs typeface="Arial"/>
                <a:sym typeface="Arial"/>
              </a:defRPr>
            </a:lvl7pPr>
            <a:lvl8pPr indent="-228600" lvl="7" marL="3657600" marR="0" rtl="0" algn="l">
              <a:lnSpc>
                <a:spcPct val="117999"/>
              </a:lnSpc>
              <a:spcBef>
                <a:spcPts val="0"/>
              </a:spcBef>
              <a:spcAft>
                <a:spcPts val="0"/>
              </a:spcAft>
              <a:buSzPts val="1400"/>
              <a:buNone/>
              <a:defRPr b="0" i="0" sz="2200" u="none" cap="none" strike="noStrike">
                <a:latin typeface="Arial"/>
                <a:ea typeface="Arial"/>
                <a:cs typeface="Arial"/>
                <a:sym typeface="Arial"/>
              </a:defRPr>
            </a:lvl8pPr>
            <a:lvl9pPr indent="-228600" lvl="8" marL="4114800" marR="0" rtl="0" algn="l">
              <a:lnSpc>
                <a:spcPct val="117999"/>
              </a:lnSpc>
              <a:spcBef>
                <a:spcPts val="0"/>
              </a:spcBef>
              <a:spcAft>
                <a:spcPts val="0"/>
              </a:spcAft>
              <a:buSzPts val="1400"/>
              <a:buNone/>
              <a:defRPr b="0" i="0" sz="22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e40c65c32_2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5e40c65c32_2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e40c65c32_2_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5e40c65c32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e832a4834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5e832a4834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e832a4834_0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5e832a4834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f679b563f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5f679b563f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f72d1fa8b_1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5f72d1fa8b_1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1002fc52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1002fc52e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19963e66a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19963e66a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19963e66a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19963e66a_2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19963e66a_2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19963e66a_2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19963e66a_2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19963e66a_2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g5e40c65c32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g5e40c65c32_1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Arial"/>
                <a:ea typeface="Arial"/>
                <a:cs typeface="Arial"/>
                <a:sym typeface="Arial"/>
              </a:rPr>
              <a:t>Let’s talk about writing…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 name="Google Shape;56;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Arial"/>
                <a:ea typeface="Arial"/>
                <a:cs typeface="Arial"/>
                <a:sym typeface="Arial"/>
              </a:rPr>
              <a:t>Let’s talk about writing…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5e40c65c32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g5e40c65c32_2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Arial"/>
                <a:ea typeface="Arial"/>
                <a:cs typeface="Arial"/>
                <a:sym typeface="Arial"/>
              </a:rPr>
              <a:t>One slide, one idea.</a:t>
            </a:r>
            <a:endParaRPr/>
          </a:p>
          <a:p>
            <a:pPr indent="0" lvl="0" marL="0" rtl="0" algn="l">
              <a:lnSpc>
                <a:spcPct val="117999"/>
              </a:lnSpc>
              <a:spcBef>
                <a:spcPts val="0"/>
              </a:spcBef>
              <a:spcAft>
                <a:spcPts val="0"/>
              </a:spcAft>
              <a:buNone/>
            </a:pPr>
            <a:r>
              <a:rPr lang="en-US" sz="2200">
                <a:latin typeface="Arial"/>
                <a:ea typeface="Arial"/>
                <a:cs typeface="Arial"/>
                <a:sym typeface="Arial"/>
              </a:rPr>
              <a:t>How it works, what the benefits are, what it is, all on one slide.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 name="Google Shape;6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Arial"/>
                <a:ea typeface="Arial"/>
                <a:cs typeface="Arial"/>
                <a:sym typeface="Arial"/>
              </a:rPr>
              <a:t>One slide, one idea.</a:t>
            </a:r>
            <a:endParaRPr/>
          </a:p>
          <a:p>
            <a:pPr indent="0" lvl="0" marL="0" rtl="0" algn="l">
              <a:lnSpc>
                <a:spcPct val="117999"/>
              </a:lnSpc>
              <a:spcBef>
                <a:spcPts val="0"/>
              </a:spcBef>
              <a:spcAft>
                <a:spcPts val="0"/>
              </a:spcAft>
              <a:buNone/>
            </a:pPr>
            <a:r>
              <a:rPr lang="en-US" sz="2200">
                <a:latin typeface="Arial"/>
                <a:ea typeface="Arial"/>
                <a:cs typeface="Arial"/>
                <a:sym typeface="Arial"/>
              </a:rPr>
              <a:t>How it works, what the benefits are, what it is, all on one slide.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e832a4834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5e832a483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e40c65c32_2_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5e40c65c32_2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f679b563f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5f679b563f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pyright" showMasterSp="0" type="tx">
  <p:cSld name="TITLE_AND_BODY">
    <p:bg>
      <p:bgPr>
        <a:solidFill>
          <a:srgbClr val="5E5E5E"/>
        </a:solidFill>
      </p:bgPr>
    </p:bg>
    <p:spTree>
      <p:nvGrpSpPr>
        <p:cNvPr id="10" name="Shape 10"/>
        <p:cNvGrpSpPr/>
        <p:nvPr/>
      </p:nvGrpSpPr>
      <p:grpSpPr>
        <a:xfrm>
          <a:off x="0" y="0"/>
          <a:ext cx="0" cy="0"/>
          <a:chOff x="0" y="0"/>
          <a:chExt cx="0" cy="0"/>
        </a:xfrm>
      </p:grpSpPr>
      <p:sp>
        <p:nvSpPr>
          <p:cNvPr id="11" name="Google Shape;11;p2"/>
          <p:cNvSpPr txBox="1"/>
          <p:nvPr/>
        </p:nvSpPr>
        <p:spPr>
          <a:xfrm>
            <a:off x="1625600" y="5382069"/>
            <a:ext cx="13586570" cy="2926458"/>
          </a:xfrm>
          <a:prstGeom prst="rect">
            <a:avLst/>
          </a:prstGeom>
          <a:noFill/>
          <a:ln>
            <a:noFill/>
          </a:ln>
        </p:spPr>
        <p:txBody>
          <a:bodyPr anchorCtr="0" anchor="ctr" bIns="0" lIns="0" spcFirstLastPara="1" rIns="0" wrap="square" tIns="0">
            <a:noAutofit/>
          </a:bodyPr>
          <a:lstStyle/>
          <a:p>
            <a:pPr indent="0" lvl="0" marL="0" marR="0" rtl="0" algn="l">
              <a:lnSpc>
                <a:spcPct val="120000"/>
              </a:lnSpc>
              <a:spcBef>
                <a:spcPts val="0"/>
              </a:spcBef>
              <a:spcAft>
                <a:spcPts val="0"/>
              </a:spcAft>
              <a:buClr>
                <a:srgbClr val="D5D5D5"/>
              </a:buClr>
              <a:buSzPts val="2400"/>
              <a:buFont typeface="Arial"/>
              <a:buNone/>
            </a:pPr>
            <a:r>
              <a:rPr b="0" i="0" lang="en-US" sz="2400" u="none" cap="none" strike="noStrike">
                <a:solidFill>
                  <a:srgbClr val="D5D5D5"/>
                </a:solidFill>
                <a:latin typeface="Arial"/>
                <a:ea typeface="Arial"/>
                <a:cs typeface="Arial"/>
                <a:sym typeface="Arial"/>
              </a:rPr>
              <a:t>©2019 Impetus Technologies, Inc.</a:t>
            </a:r>
            <a:endParaRPr/>
          </a:p>
          <a:p>
            <a:pPr indent="0" lvl="0" marL="0" marR="0" rtl="0" algn="l">
              <a:lnSpc>
                <a:spcPct val="120000"/>
              </a:lnSpc>
              <a:spcBef>
                <a:spcPts val="1800"/>
              </a:spcBef>
              <a:spcAft>
                <a:spcPts val="0"/>
              </a:spcAft>
              <a:buClr>
                <a:srgbClr val="D5D5D5"/>
              </a:buClr>
              <a:buSzPts val="2400"/>
              <a:buFont typeface="Arial"/>
              <a:buNone/>
            </a:pPr>
            <a:r>
              <a:rPr b="0" i="0" lang="en-US" sz="2400" u="none" cap="none" strike="noStrike">
                <a:solidFill>
                  <a:srgbClr val="D5D5D5"/>
                </a:solidFill>
                <a:latin typeface="Arial"/>
                <a:ea typeface="Arial"/>
                <a:cs typeface="Arial"/>
                <a:sym typeface="Arial"/>
              </a:rPr>
              <a:t>You are prohibited from making a copy or modification of, or from redistributing, rebroadcasting, or re-encoding of this content without the prior written consent of Impetus.</a:t>
            </a:r>
            <a:endParaRPr/>
          </a:p>
          <a:p>
            <a:pPr indent="0" lvl="0" marL="0" marR="0" rtl="0" algn="l">
              <a:lnSpc>
                <a:spcPct val="120000"/>
              </a:lnSpc>
              <a:spcBef>
                <a:spcPts val="1800"/>
              </a:spcBef>
              <a:spcAft>
                <a:spcPts val="0"/>
              </a:spcAft>
              <a:buClr>
                <a:srgbClr val="D5D5D5"/>
              </a:buClr>
              <a:buSzPts val="2400"/>
              <a:buFont typeface="Arial"/>
              <a:buNone/>
            </a:pPr>
            <a:r>
              <a:rPr b="0" i="0" lang="en-US" sz="2400" u="none" cap="none" strike="noStrike">
                <a:solidFill>
                  <a:srgbClr val="D5D5D5"/>
                </a:solidFill>
                <a:latin typeface="Arial"/>
                <a:ea typeface="Arial"/>
                <a:cs typeface="Arial"/>
                <a:sym typeface="Arial"/>
              </a:rPr>
              <a:t>This presentation may include images from other products and services. These images are used for illustrative purposes only. Unless explicitly stated there is no implied endorsement or sponsorship of these products by Impetus. All copyrights and trademarks are property of their respective owners. </a:t>
            </a:r>
            <a:endParaRPr/>
          </a:p>
        </p:txBody>
      </p:sp>
      <p:pic>
        <p:nvPicPr>
          <p:cNvPr descr="Impetus master logo black and white.pdf" id="12" name="Google Shape;12;p2"/>
          <p:cNvPicPr preferRelativeResize="0"/>
          <p:nvPr/>
        </p:nvPicPr>
        <p:blipFill rotWithShape="1">
          <a:blip r:embed="rId2">
            <a:alphaModFix amt="30000"/>
          </a:blip>
          <a:srcRect b="0" l="0" r="0" t="0"/>
          <a:stretch/>
        </p:blipFill>
        <p:spPr>
          <a:xfrm>
            <a:off x="21285200" y="12877800"/>
            <a:ext cx="2691989" cy="439564"/>
          </a:xfrm>
          <a:prstGeom prst="rect">
            <a:avLst/>
          </a:prstGeom>
          <a:noFill/>
          <a:ln>
            <a:noFill/>
          </a:ln>
        </p:spPr>
      </p:pic>
      <p:sp>
        <p:nvSpPr>
          <p:cNvPr id="13" name="Google Shape;13;p2"/>
          <p:cNvSpPr txBox="1"/>
          <p:nvPr>
            <p:ph idx="12" type="sldNum"/>
          </p:nvPr>
        </p:nvSpPr>
        <p:spPr>
          <a:xfrm>
            <a:off x="12185650" y="13081000"/>
            <a:ext cx="453239" cy="461366"/>
          </a:xfrm>
          <a:prstGeom prst="rect">
            <a:avLst/>
          </a:prstGeom>
          <a:noFill/>
          <a:ln>
            <a:noFill/>
          </a:ln>
        </p:spPr>
        <p:txBody>
          <a:bodyPr anchorCtr="0" anchor="t" bIns="50800" lIns="50800" spcFirstLastPara="1" rIns="50800" wrap="square" tIns="50800">
            <a:noAutofit/>
          </a:bodyPr>
          <a:lstStyle>
            <a:lvl1pPr indent="0" lvl="0" marL="0" algn="l">
              <a:lnSpc>
                <a:spcPct val="120000"/>
              </a:lnSpc>
              <a:spcBef>
                <a:spcPts val="0"/>
              </a:spcBef>
              <a:spcAft>
                <a:spcPts val="0"/>
              </a:spcAft>
              <a:buClr>
                <a:srgbClr val="FF2600"/>
              </a:buClr>
              <a:buSzPts val="2400"/>
              <a:buFont typeface="Helvetica Neue"/>
              <a:buNone/>
              <a:defRPr>
                <a:solidFill>
                  <a:srgbClr val="FF2600"/>
                </a:solidFill>
              </a:defRPr>
            </a:lvl1pPr>
            <a:lvl2pPr indent="0" lvl="1" marL="0" algn="l">
              <a:lnSpc>
                <a:spcPct val="120000"/>
              </a:lnSpc>
              <a:spcBef>
                <a:spcPts val="0"/>
              </a:spcBef>
              <a:spcAft>
                <a:spcPts val="0"/>
              </a:spcAft>
              <a:buClr>
                <a:srgbClr val="FF2600"/>
              </a:buClr>
              <a:buSzPts val="2400"/>
              <a:buFont typeface="Helvetica Neue"/>
              <a:buNone/>
              <a:defRPr>
                <a:solidFill>
                  <a:srgbClr val="FF2600"/>
                </a:solidFill>
              </a:defRPr>
            </a:lvl2pPr>
            <a:lvl3pPr indent="0" lvl="2" marL="0" algn="l">
              <a:lnSpc>
                <a:spcPct val="120000"/>
              </a:lnSpc>
              <a:spcBef>
                <a:spcPts val="0"/>
              </a:spcBef>
              <a:spcAft>
                <a:spcPts val="0"/>
              </a:spcAft>
              <a:buClr>
                <a:srgbClr val="FF2600"/>
              </a:buClr>
              <a:buSzPts val="2400"/>
              <a:buFont typeface="Helvetica Neue"/>
              <a:buNone/>
              <a:defRPr>
                <a:solidFill>
                  <a:srgbClr val="FF2600"/>
                </a:solidFill>
              </a:defRPr>
            </a:lvl3pPr>
            <a:lvl4pPr indent="0" lvl="3" marL="0" algn="l">
              <a:lnSpc>
                <a:spcPct val="120000"/>
              </a:lnSpc>
              <a:spcBef>
                <a:spcPts val="0"/>
              </a:spcBef>
              <a:spcAft>
                <a:spcPts val="0"/>
              </a:spcAft>
              <a:buClr>
                <a:srgbClr val="FF2600"/>
              </a:buClr>
              <a:buSzPts val="2400"/>
              <a:buFont typeface="Helvetica Neue"/>
              <a:buNone/>
              <a:defRPr>
                <a:solidFill>
                  <a:srgbClr val="FF2600"/>
                </a:solidFill>
              </a:defRPr>
            </a:lvl4pPr>
            <a:lvl5pPr indent="0" lvl="4" marL="0" algn="l">
              <a:lnSpc>
                <a:spcPct val="120000"/>
              </a:lnSpc>
              <a:spcBef>
                <a:spcPts val="0"/>
              </a:spcBef>
              <a:spcAft>
                <a:spcPts val="0"/>
              </a:spcAft>
              <a:buClr>
                <a:srgbClr val="FF2600"/>
              </a:buClr>
              <a:buSzPts val="2400"/>
              <a:buFont typeface="Helvetica Neue"/>
              <a:buNone/>
              <a:defRPr>
                <a:solidFill>
                  <a:srgbClr val="FF2600"/>
                </a:solidFill>
              </a:defRPr>
            </a:lvl5pPr>
            <a:lvl6pPr indent="0" lvl="5" marL="0" algn="l">
              <a:lnSpc>
                <a:spcPct val="120000"/>
              </a:lnSpc>
              <a:spcBef>
                <a:spcPts val="0"/>
              </a:spcBef>
              <a:spcAft>
                <a:spcPts val="0"/>
              </a:spcAft>
              <a:buClr>
                <a:srgbClr val="FF2600"/>
              </a:buClr>
              <a:buSzPts val="2400"/>
              <a:buFont typeface="Helvetica Neue"/>
              <a:buNone/>
              <a:defRPr>
                <a:solidFill>
                  <a:srgbClr val="FF2600"/>
                </a:solidFill>
              </a:defRPr>
            </a:lvl6pPr>
            <a:lvl7pPr indent="0" lvl="6" marL="0" algn="l">
              <a:lnSpc>
                <a:spcPct val="120000"/>
              </a:lnSpc>
              <a:spcBef>
                <a:spcPts val="0"/>
              </a:spcBef>
              <a:spcAft>
                <a:spcPts val="0"/>
              </a:spcAft>
              <a:buClr>
                <a:srgbClr val="FF2600"/>
              </a:buClr>
              <a:buSzPts val="2400"/>
              <a:buFont typeface="Helvetica Neue"/>
              <a:buNone/>
              <a:defRPr>
                <a:solidFill>
                  <a:srgbClr val="FF2600"/>
                </a:solidFill>
              </a:defRPr>
            </a:lvl7pPr>
            <a:lvl8pPr indent="0" lvl="7" marL="0" algn="l">
              <a:lnSpc>
                <a:spcPct val="120000"/>
              </a:lnSpc>
              <a:spcBef>
                <a:spcPts val="0"/>
              </a:spcBef>
              <a:spcAft>
                <a:spcPts val="0"/>
              </a:spcAft>
              <a:buClr>
                <a:srgbClr val="FF2600"/>
              </a:buClr>
              <a:buSzPts val="2400"/>
              <a:buFont typeface="Helvetica Neue"/>
              <a:buNone/>
              <a:defRPr>
                <a:solidFill>
                  <a:srgbClr val="FF2600"/>
                </a:solidFill>
              </a:defRPr>
            </a:lvl8pPr>
            <a:lvl9pPr indent="0" lvl="8" marL="0" algn="l">
              <a:lnSpc>
                <a:spcPct val="120000"/>
              </a:lnSpc>
              <a:spcBef>
                <a:spcPts val="0"/>
              </a:spcBef>
              <a:spcAft>
                <a:spcPts val="0"/>
              </a:spcAft>
              <a:buClr>
                <a:srgbClr val="FF2600"/>
              </a:buClr>
              <a:buSzPts val="2400"/>
              <a:buFont typeface="Helvetica Neue"/>
              <a:buNone/>
              <a:defRPr>
                <a:solidFill>
                  <a:srgbClr val="FF2600"/>
                </a:solidFill>
              </a:defRPr>
            </a:lvl9pPr>
          </a:lstStyle>
          <a:p>
            <a:pPr indent="0" lvl="0" marL="0" rtl="0" algn="l">
              <a:spcBef>
                <a:spcPts val="0"/>
              </a:spcBef>
              <a:spcAft>
                <a:spcPts val="0"/>
              </a:spcAft>
              <a:buNone/>
            </a:pPr>
            <a:fld id="{00000000-1234-1234-1234-123412341234}" type="slidenum">
              <a:rPr lang="en-US"/>
              <a:t>‹#›</a:t>
            </a:fld>
            <a:endParaRPr b="0" i="0" sz="2400" u="none" cap="none" strike="noStrike">
              <a:latin typeface="Helvetica Neue"/>
              <a:ea typeface="Helvetica Neue"/>
              <a:cs typeface="Helvetica Neue"/>
              <a:sym typeface="Helvetica Neu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Subtitle" showMasterSp="0">
  <p:cSld name="Title — Subtitle">
    <p:spTree>
      <p:nvGrpSpPr>
        <p:cNvPr id="14" name="Shape 14"/>
        <p:cNvGrpSpPr/>
        <p:nvPr/>
      </p:nvGrpSpPr>
      <p:grpSpPr>
        <a:xfrm>
          <a:off x="0" y="0"/>
          <a:ext cx="0" cy="0"/>
          <a:chOff x="0" y="0"/>
          <a:chExt cx="0" cy="0"/>
        </a:xfrm>
      </p:grpSpPr>
      <p:sp>
        <p:nvSpPr>
          <p:cNvPr id="15" name="Google Shape;15;p3"/>
          <p:cNvSpPr txBox="1"/>
          <p:nvPr>
            <p:ph type="title"/>
          </p:nvPr>
        </p:nvSpPr>
        <p:spPr>
          <a:xfrm>
            <a:off x="1625600" y="2298700"/>
            <a:ext cx="21132800" cy="4648200"/>
          </a:xfrm>
          <a:prstGeom prst="rect">
            <a:avLst/>
          </a:prstGeom>
          <a:noFill/>
          <a:ln>
            <a:noFill/>
          </a:ln>
        </p:spPr>
        <p:txBody>
          <a:bodyPr anchorCtr="0" anchor="b" bIns="0" lIns="0" spcFirstLastPara="1" rIns="0" wrap="square" tIns="0">
            <a:noAutofit/>
          </a:bodyPr>
          <a:lstStyle>
            <a:lvl1pPr lvl="0" algn="l">
              <a:lnSpc>
                <a:spcPct val="120000"/>
              </a:lnSpc>
              <a:spcBef>
                <a:spcPts val="0"/>
              </a:spcBef>
              <a:spcAft>
                <a:spcPts val="0"/>
              </a:spcAft>
              <a:buClr>
                <a:srgbClr val="000000"/>
              </a:buClr>
              <a:buSzPts val="1800"/>
              <a:buNone/>
              <a:defRPr/>
            </a:lvl1pPr>
            <a:lvl2pPr lvl="1" algn="l">
              <a:lnSpc>
                <a:spcPct val="120000"/>
              </a:lnSpc>
              <a:spcBef>
                <a:spcPts val="0"/>
              </a:spcBef>
              <a:spcAft>
                <a:spcPts val="0"/>
              </a:spcAft>
              <a:buClr>
                <a:srgbClr val="000000"/>
              </a:buClr>
              <a:buSzPts val="1800"/>
              <a:buNone/>
              <a:defRPr/>
            </a:lvl2pPr>
            <a:lvl3pPr lvl="2" algn="l">
              <a:lnSpc>
                <a:spcPct val="120000"/>
              </a:lnSpc>
              <a:spcBef>
                <a:spcPts val="0"/>
              </a:spcBef>
              <a:spcAft>
                <a:spcPts val="0"/>
              </a:spcAft>
              <a:buClr>
                <a:srgbClr val="000000"/>
              </a:buClr>
              <a:buSzPts val="1800"/>
              <a:buNone/>
              <a:defRPr/>
            </a:lvl3pPr>
            <a:lvl4pPr lvl="3" algn="l">
              <a:lnSpc>
                <a:spcPct val="120000"/>
              </a:lnSpc>
              <a:spcBef>
                <a:spcPts val="0"/>
              </a:spcBef>
              <a:spcAft>
                <a:spcPts val="0"/>
              </a:spcAft>
              <a:buClr>
                <a:srgbClr val="000000"/>
              </a:buClr>
              <a:buSzPts val="1800"/>
              <a:buNone/>
              <a:defRPr/>
            </a:lvl4pPr>
            <a:lvl5pPr lvl="4" algn="l">
              <a:lnSpc>
                <a:spcPct val="120000"/>
              </a:lnSpc>
              <a:spcBef>
                <a:spcPts val="0"/>
              </a:spcBef>
              <a:spcAft>
                <a:spcPts val="0"/>
              </a:spcAft>
              <a:buClr>
                <a:srgbClr val="000000"/>
              </a:buClr>
              <a:buSzPts val="1800"/>
              <a:buNone/>
              <a:defRPr/>
            </a:lvl5pPr>
            <a:lvl6pPr lvl="5" algn="l">
              <a:lnSpc>
                <a:spcPct val="120000"/>
              </a:lnSpc>
              <a:spcBef>
                <a:spcPts val="0"/>
              </a:spcBef>
              <a:spcAft>
                <a:spcPts val="0"/>
              </a:spcAft>
              <a:buClr>
                <a:srgbClr val="000000"/>
              </a:buClr>
              <a:buSzPts val="1800"/>
              <a:buNone/>
              <a:defRPr/>
            </a:lvl6pPr>
            <a:lvl7pPr lvl="6" algn="l">
              <a:lnSpc>
                <a:spcPct val="120000"/>
              </a:lnSpc>
              <a:spcBef>
                <a:spcPts val="0"/>
              </a:spcBef>
              <a:spcAft>
                <a:spcPts val="0"/>
              </a:spcAft>
              <a:buClr>
                <a:srgbClr val="000000"/>
              </a:buClr>
              <a:buSzPts val="1800"/>
              <a:buNone/>
              <a:defRPr/>
            </a:lvl7pPr>
            <a:lvl8pPr lvl="7" algn="l">
              <a:lnSpc>
                <a:spcPct val="120000"/>
              </a:lnSpc>
              <a:spcBef>
                <a:spcPts val="0"/>
              </a:spcBef>
              <a:spcAft>
                <a:spcPts val="0"/>
              </a:spcAft>
              <a:buClr>
                <a:srgbClr val="000000"/>
              </a:buClr>
              <a:buSzPts val="1800"/>
              <a:buNone/>
              <a:defRPr/>
            </a:lvl8pPr>
            <a:lvl9pPr lvl="8" algn="l">
              <a:lnSpc>
                <a:spcPct val="120000"/>
              </a:lnSpc>
              <a:spcBef>
                <a:spcPts val="0"/>
              </a:spcBef>
              <a:spcAft>
                <a:spcPts val="0"/>
              </a:spcAft>
              <a:buClr>
                <a:srgbClr val="000000"/>
              </a:buClr>
              <a:buSzPts val="1800"/>
              <a:buNone/>
              <a:defRPr/>
            </a:lvl9pPr>
          </a:lstStyle>
          <a:p/>
        </p:txBody>
      </p:sp>
      <p:sp>
        <p:nvSpPr>
          <p:cNvPr id="16" name="Google Shape;16;p3"/>
          <p:cNvSpPr txBox="1"/>
          <p:nvPr>
            <p:ph idx="1" type="body"/>
          </p:nvPr>
        </p:nvSpPr>
        <p:spPr>
          <a:xfrm>
            <a:off x="1625600" y="7073900"/>
            <a:ext cx="21132800" cy="3251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929292"/>
              </a:buClr>
              <a:buSzPts val="5400"/>
              <a:buFont typeface="Arial"/>
              <a:buNone/>
              <a:defRPr sz="5400">
                <a:solidFill>
                  <a:srgbClr val="929292"/>
                </a:solidFill>
              </a:defRPr>
            </a:lvl1pPr>
            <a:lvl2pPr indent="-228600" lvl="1" marL="914400" algn="l">
              <a:lnSpc>
                <a:spcPct val="100000"/>
              </a:lnSpc>
              <a:spcBef>
                <a:spcPts val="0"/>
              </a:spcBef>
              <a:spcAft>
                <a:spcPts val="0"/>
              </a:spcAft>
              <a:buClr>
                <a:srgbClr val="929292"/>
              </a:buClr>
              <a:buSzPts val="5400"/>
              <a:buFont typeface="Arial"/>
              <a:buNone/>
              <a:defRPr sz="5400">
                <a:solidFill>
                  <a:srgbClr val="929292"/>
                </a:solidFill>
              </a:defRPr>
            </a:lvl2pPr>
            <a:lvl3pPr indent="-228600" lvl="2" marL="1371600" algn="l">
              <a:lnSpc>
                <a:spcPct val="100000"/>
              </a:lnSpc>
              <a:spcBef>
                <a:spcPts val="0"/>
              </a:spcBef>
              <a:spcAft>
                <a:spcPts val="0"/>
              </a:spcAft>
              <a:buClr>
                <a:srgbClr val="929292"/>
              </a:buClr>
              <a:buSzPts val="5400"/>
              <a:buFont typeface="Arial"/>
              <a:buNone/>
              <a:defRPr sz="5400">
                <a:solidFill>
                  <a:srgbClr val="929292"/>
                </a:solidFill>
              </a:defRPr>
            </a:lvl3pPr>
            <a:lvl4pPr indent="-228600" lvl="3" marL="1828800" algn="l">
              <a:lnSpc>
                <a:spcPct val="100000"/>
              </a:lnSpc>
              <a:spcBef>
                <a:spcPts val="0"/>
              </a:spcBef>
              <a:spcAft>
                <a:spcPts val="0"/>
              </a:spcAft>
              <a:buClr>
                <a:srgbClr val="929292"/>
              </a:buClr>
              <a:buSzPts val="5400"/>
              <a:buFont typeface="Arial"/>
              <a:buNone/>
              <a:defRPr sz="5400">
                <a:solidFill>
                  <a:srgbClr val="929292"/>
                </a:solidFill>
              </a:defRPr>
            </a:lvl4pPr>
            <a:lvl5pPr indent="-228600" lvl="4" marL="2286000" algn="l">
              <a:lnSpc>
                <a:spcPct val="100000"/>
              </a:lnSpc>
              <a:spcBef>
                <a:spcPts val="0"/>
              </a:spcBef>
              <a:spcAft>
                <a:spcPts val="0"/>
              </a:spcAft>
              <a:buClr>
                <a:srgbClr val="929292"/>
              </a:buClr>
              <a:buSzPts val="5400"/>
              <a:buFont typeface="Arial"/>
              <a:buNone/>
              <a:defRPr sz="5400">
                <a:solidFill>
                  <a:srgbClr val="929292"/>
                </a:solidFill>
              </a:defRPr>
            </a:lvl5pPr>
            <a:lvl6pPr indent="-371475" lvl="5" marL="2743200" algn="l">
              <a:lnSpc>
                <a:spcPct val="120000"/>
              </a:lnSpc>
              <a:spcBef>
                <a:spcPts val="3200"/>
              </a:spcBef>
              <a:spcAft>
                <a:spcPts val="0"/>
              </a:spcAft>
              <a:buSzPts val="2250"/>
              <a:buChar char="•"/>
              <a:defRPr/>
            </a:lvl6pPr>
            <a:lvl7pPr indent="-371475" lvl="6" marL="3200400" algn="l">
              <a:lnSpc>
                <a:spcPct val="120000"/>
              </a:lnSpc>
              <a:spcBef>
                <a:spcPts val="3200"/>
              </a:spcBef>
              <a:spcAft>
                <a:spcPts val="0"/>
              </a:spcAft>
              <a:buSzPts val="2250"/>
              <a:buChar char="•"/>
              <a:defRPr/>
            </a:lvl7pPr>
            <a:lvl8pPr indent="-371475" lvl="7" marL="3657600" algn="l">
              <a:lnSpc>
                <a:spcPct val="120000"/>
              </a:lnSpc>
              <a:spcBef>
                <a:spcPts val="3200"/>
              </a:spcBef>
              <a:spcAft>
                <a:spcPts val="0"/>
              </a:spcAft>
              <a:buSzPts val="2250"/>
              <a:buChar char="•"/>
              <a:defRPr/>
            </a:lvl8pPr>
            <a:lvl9pPr indent="-371475" lvl="8" marL="4114800" algn="l">
              <a:lnSpc>
                <a:spcPct val="120000"/>
              </a:lnSpc>
              <a:spcBef>
                <a:spcPts val="3200"/>
              </a:spcBef>
              <a:spcAft>
                <a:spcPts val="0"/>
              </a:spcAft>
              <a:buSzPts val="2250"/>
              <a:buChar char="•"/>
              <a:defRPr/>
            </a:lvl9pPr>
          </a:lstStyle>
          <a:p/>
        </p:txBody>
      </p:sp>
      <p:sp>
        <p:nvSpPr>
          <p:cNvPr id="17" name="Google Shape;17;p3"/>
          <p:cNvSpPr txBox="1"/>
          <p:nvPr>
            <p:ph idx="12" type="sldNum"/>
          </p:nvPr>
        </p:nvSpPr>
        <p:spPr>
          <a:xfrm>
            <a:off x="11959031" y="13081000"/>
            <a:ext cx="453238" cy="461366"/>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1pPr>
            <a:lvl2pPr indent="0" lvl="1"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2pPr>
            <a:lvl3pPr indent="0" lvl="2"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3pPr>
            <a:lvl4pPr indent="0" lvl="3"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4pPr>
            <a:lvl5pPr indent="0" lvl="4"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5pPr>
            <a:lvl6pPr indent="0" lvl="5"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6pPr>
            <a:lvl7pPr indent="0" lvl="6"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7pPr>
            <a:lvl8pPr indent="0" lvl="7"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8pPr>
            <a:lvl9pPr indent="0" lvl="8"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Bullets" showMasterSp="0">
  <p:cSld name="Title — Bullets">
    <p:spTree>
      <p:nvGrpSpPr>
        <p:cNvPr id="18" name="Shape 18"/>
        <p:cNvGrpSpPr/>
        <p:nvPr/>
      </p:nvGrpSpPr>
      <p:grpSpPr>
        <a:xfrm>
          <a:off x="0" y="0"/>
          <a:ext cx="0" cy="0"/>
          <a:chOff x="0" y="0"/>
          <a:chExt cx="0" cy="0"/>
        </a:xfrm>
      </p:grpSpPr>
      <p:sp>
        <p:nvSpPr>
          <p:cNvPr id="19" name="Google Shape;19;p4"/>
          <p:cNvSpPr txBox="1"/>
          <p:nvPr>
            <p:ph type="title"/>
          </p:nvPr>
        </p:nvSpPr>
        <p:spPr>
          <a:xfrm>
            <a:off x="1625600" y="355600"/>
            <a:ext cx="21132800" cy="2286000"/>
          </a:xfrm>
          <a:prstGeom prst="rect">
            <a:avLst/>
          </a:prstGeom>
          <a:noFill/>
          <a:ln>
            <a:noFill/>
          </a:ln>
        </p:spPr>
        <p:txBody>
          <a:bodyPr anchorCtr="0" anchor="ctr" bIns="0" lIns="0" spcFirstLastPara="1" rIns="0" wrap="square" tIns="0">
            <a:noAutofit/>
          </a:bodyPr>
          <a:lstStyle>
            <a:lvl1pPr lvl="0" algn="l">
              <a:lnSpc>
                <a:spcPct val="120000"/>
              </a:lnSpc>
              <a:spcBef>
                <a:spcPts val="0"/>
              </a:spcBef>
              <a:spcAft>
                <a:spcPts val="0"/>
              </a:spcAft>
              <a:buClr>
                <a:srgbClr val="000000"/>
              </a:buClr>
              <a:buSzPts val="1800"/>
              <a:buNone/>
              <a:defRPr/>
            </a:lvl1pPr>
            <a:lvl2pPr lvl="1" algn="l">
              <a:lnSpc>
                <a:spcPct val="120000"/>
              </a:lnSpc>
              <a:spcBef>
                <a:spcPts val="0"/>
              </a:spcBef>
              <a:spcAft>
                <a:spcPts val="0"/>
              </a:spcAft>
              <a:buClr>
                <a:srgbClr val="000000"/>
              </a:buClr>
              <a:buSzPts val="1800"/>
              <a:buNone/>
              <a:defRPr/>
            </a:lvl2pPr>
            <a:lvl3pPr lvl="2" algn="l">
              <a:lnSpc>
                <a:spcPct val="120000"/>
              </a:lnSpc>
              <a:spcBef>
                <a:spcPts val="0"/>
              </a:spcBef>
              <a:spcAft>
                <a:spcPts val="0"/>
              </a:spcAft>
              <a:buClr>
                <a:srgbClr val="000000"/>
              </a:buClr>
              <a:buSzPts val="1800"/>
              <a:buNone/>
              <a:defRPr/>
            </a:lvl3pPr>
            <a:lvl4pPr lvl="3" algn="l">
              <a:lnSpc>
                <a:spcPct val="120000"/>
              </a:lnSpc>
              <a:spcBef>
                <a:spcPts val="0"/>
              </a:spcBef>
              <a:spcAft>
                <a:spcPts val="0"/>
              </a:spcAft>
              <a:buClr>
                <a:srgbClr val="000000"/>
              </a:buClr>
              <a:buSzPts val="1800"/>
              <a:buNone/>
              <a:defRPr/>
            </a:lvl4pPr>
            <a:lvl5pPr lvl="4" algn="l">
              <a:lnSpc>
                <a:spcPct val="120000"/>
              </a:lnSpc>
              <a:spcBef>
                <a:spcPts val="0"/>
              </a:spcBef>
              <a:spcAft>
                <a:spcPts val="0"/>
              </a:spcAft>
              <a:buClr>
                <a:srgbClr val="000000"/>
              </a:buClr>
              <a:buSzPts val="1800"/>
              <a:buNone/>
              <a:defRPr/>
            </a:lvl5pPr>
            <a:lvl6pPr lvl="5" algn="l">
              <a:lnSpc>
                <a:spcPct val="120000"/>
              </a:lnSpc>
              <a:spcBef>
                <a:spcPts val="0"/>
              </a:spcBef>
              <a:spcAft>
                <a:spcPts val="0"/>
              </a:spcAft>
              <a:buClr>
                <a:srgbClr val="000000"/>
              </a:buClr>
              <a:buSzPts val="1800"/>
              <a:buNone/>
              <a:defRPr/>
            </a:lvl6pPr>
            <a:lvl7pPr lvl="6" algn="l">
              <a:lnSpc>
                <a:spcPct val="120000"/>
              </a:lnSpc>
              <a:spcBef>
                <a:spcPts val="0"/>
              </a:spcBef>
              <a:spcAft>
                <a:spcPts val="0"/>
              </a:spcAft>
              <a:buClr>
                <a:srgbClr val="000000"/>
              </a:buClr>
              <a:buSzPts val="1800"/>
              <a:buNone/>
              <a:defRPr/>
            </a:lvl7pPr>
            <a:lvl8pPr lvl="7" algn="l">
              <a:lnSpc>
                <a:spcPct val="120000"/>
              </a:lnSpc>
              <a:spcBef>
                <a:spcPts val="0"/>
              </a:spcBef>
              <a:spcAft>
                <a:spcPts val="0"/>
              </a:spcAft>
              <a:buClr>
                <a:srgbClr val="000000"/>
              </a:buClr>
              <a:buSzPts val="1800"/>
              <a:buNone/>
              <a:defRPr/>
            </a:lvl8pPr>
            <a:lvl9pPr lvl="8" algn="l">
              <a:lnSpc>
                <a:spcPct val="120000"/>
              </a:lnSpc>
              <a:spcBef>
                <a:spcPts val="0"/>
              </a:spcBef>
              <a:spcAft>
                <a:spcPts val="0"/>
              </a:spcAft>
              <a:buClr>
                <a:srgbClr val="000000"/>
              </a:buClr>
              <a:buSzPts val="1800"/>
              <a:buNone/>
              <a:defRPr/>
            </a:lvl9pPr>
          </a:lstStyle>
          <a:p/>
        </p:txBody>
      </p:sp>
      <p:sp>
        <p:nvSpPr>
          <p:cNvPr id="20" name="Google Shape;20;p4"/>
          <p:cNvSpPr txBox="1"/>
          <p:nvPr>
            <p:ph idx="1" type="body"/>
          </p:nvPr>
        </p:nvSpPr>
        <p:spPr>
          <a:xfrm>
            <a:off x="1625600" y="3149600"/>
            <a:ext cx="21132800" cy="92964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3200"/>
              </a:spcBef>
              <a:spcAft>
                <a:spcPts val="0"/>
              </a:spcAft>
              <a:buSzPts val="4800"/>
              <a:buFont typeface="Arial"/>
              <a:buNone/>
              <a:defRPr sz="4800"/>
            </a:lvl1pPr>
            <a:lvl2pPr indent="-609600" lvl="1" marL="914400" algn="l">
              <a:lnSpc>
                <a:spcPct val="120000"/>
              </a:lnSpc>
              <a:spcBef>
                <a:spcPts val="3200"/>
              </a:spcBef>
              <a:spcAft>
                <a:spcPts val="0"/>
              </a:spcAft>
              <a:buSzPts val="6000"/>
              <a:buFont typeface="Arial"/>
              <a:buChar char="•"/>
              <a:defRPr sz="4800"/>
            </a:lvl2pPr>
            <a:lvl3pPr indent="-609600" lvl="2" marL="1371600" algn="l">
              <a:lnSpc>
                <a:spcPct val="120000"/>
              </a:lnSpc>
              <a:spcBef>
                <a:spcPts val="3200"/>
              </a:spcBef>
              <a:spcAft>
                <a:spcPts val="0"/>
              </a:spcAft>
              <a:buSzPts val="6000"/>
              <a:buFont typeface="Arial"/>
              <a:buChar char="•"/>
              <a:defRPr sz="4800"/>
            </a:lvl3pPr>
            <a:lvl4pPr indent="-609600" lvl="3" marL="1828800" algn="l">
              <a:lnSpc>
                <a:spcPct val="120000"/>
              </a:lnSpc>
              <a:spcBef>
                <a:spcPts val="3200"/>
              </a:spcBef>
              <a:spcAft>
                <a:spcPts val="0"/>
              </a:spcAft>
              <a:buSzPts val="6000"/>
              <a:buFont typeface="Arial"/>
              <a:buChar char="•"/>
              <a:defRPr sz="4800"/>
            </a:lvl4pPr>
            <a:lvl5pPr indent="-609600" lvl="4" marL="2286000" algn="l">
              <a:lnSpc>
                <a:spcPct val="120000"/>
              </a:lnSpc>
              <a:spcBef>
                <a:spcPts val="3200"/>
              </a:spcBef>
              <a:spcAft>
                <a:spcPts val="0"/>
              </a:spcAft>
              <a:buSzPts val="6000"/>
              <a:buFont typeface="Arial"/>
              <a:buChar char="•"/>
              <a:defRPr sz="4800"/>
            </a:lvl5pPr>
            <a:lvl6pPr indent="-371475" lvl="5" marL="2743200" algn="l">
              <a:lnSpc>
                <a:spcPct val="120000"/>
              </a:lnSpc>
              <a:spcBef>
                <a:spcPts val="3200"/>
              </a:spcBef>
              <a:spcAft>
                <a:spcPts val="0"/>
              </a:spcAft>
              <a:buSzPts val="2250"/>
              <a:buChar char="•"/>
              <a:defRPr/>
            </a:lvl6pPr>
            <a:lvl7pPr indent="-371475" lvl="6" marL="3200400" algn="l">
              <a:lnSpc>
                <a:spcPct val="120000"/>
              </a:lnSpc>
              <a:spcBef>
                <a:spcPts val="3200"/>
              </a:spcBef>
              <a:spcAft>
                <a:spcPts val="0"/>
              </a:spcAft>
              <a:buSzPts val="2250"/>
              <a:buChar char="•"/>
              <a:defRPr/>
            </a:lvl7pPr>
            <a:lvl8pPr indent="-371475" lvl="7" marL="3657600" algn="l">
              <a:lnSpc>
                <a:spcPct val="120000"/>
              </a:lnSpc>
              <a:spcBef>
                <a:spcPts val="3200"/>
              </a:spcBef>
              <a:spcAft>
                <a:spcPts val="0"/>
              </a:spcAft>
              <a:buSzPts val="2250"/>
              <a:buChar char="•"/>
              <a:defRPr/>
            </a:lvl8pPr>
            <a:lvl9pPr indent="-371475" lvl="8" marL="4114800" algn="l">
              <a:lnSpc>
                <a:spcPct val="120000"/>
              </a:lnSpc>
              <a:spcBef>
                <a:spcPts val="3200"/>
              </a:spcBef>
              <a:spcAft>
                <a:spcPts val="0"/>
              </a:spcAft>
              <a:buSzPts val="2250"/>
              <a:buChar char="•"/>
              <a:defRPr/>
            </a:lvl9pPr>
          </a:lstStyle>
          <a:p/>
        </p:txBody>
      </p:sp>
      <p:pic>
        <p:nvPicPr>
          <p:cNvPr descr="Impetus master logo black and white.pdf" id="21" name="Google Shape;21;p4"/>
          <p:cNvPicPr preferRelativeResize="0"/>
          <p:nvPr/>
        </p:nvPicPr>
        <p:blipFill rotWithShape="1">
          <a:blip r:embed="rId2">
            <a:alphaModFix amt="30000"/>
          </a:blip>
          <a:srcRect b="0" l="0" r="0" t="0"/>
          <a:stretch/>
        </p:blipFill>
        <p:spPr>
          <a:xfrm>
            <a:off x="21285200" y="12877800"/>
            <a:ext cx="2691989" cy="439564"/>
          </a:xfrm>
          <a:prstGeom prst="rect">
            <a:avLst/>
          </a:prstGeom>
          <a:noFill/>
          <a:ln>
            <a:noFill/>
          </a:ln>
        </p:spPr>
      </p:pic>
      <p:sp>
        <p:nvSpPr>
          <p:cNvPr id="22" name="Google Shape;22;p4"/>
          <p:cNvSpPr txBox="1"/>
          <p:nvPr>
            <p:ph idx="12" type="sldNum"/>
          </p:nvPr>
        </p:nvSpPr>
        <p:spPr>
          <a:xfrm>
            <a:off x="11959031" y="13081000"/>
            <a:ext cx="453238" cy="461366"/>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1pPr>
            <a:lvl2pPr indent="0" lvl="1"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2pPr>
            <a:lvl3pPr indent="0" lvl="2"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3pPr>
            <a:lvl4pPr indent="0" lvl="3"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4pPr>
            <a:lvl5pPr indent="0" lvl="4"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5pPr>
            <a:lvl6pPr indent="0" lvl="5"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6pPr>
            <a:lvl7pPr indent="0" lvl="6"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7pPr>
            <a:lvl8pPr indent="0" lvl="7"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8pPr>
            <a:lvl9pPr indent="0" lvl="8"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showMasterSp="0">
  <p:cSld name="Section">
    <p:bg>
      <p:bgPr>
        <a:solidFill>
          <a:srgbClr val="5E5E5E"/>
        </a:solidFill>
      </p:bgPr>
    </p:bg>
    <p:spTree>
      <p:nvGrpSpPr>
        <p:cNvPr id="23" name="Shape 23"/>
        <p:cNvGrpSpPr/>
        <p:nvPr/>
      </p:nvGrpSpPr>
      <p:grpSpPr>
        <a:xfrm>
          <a:off x="0" y="0"/>
          <a:ext cx="0" cy="0"/>
          <a:chOff x="0" y="0"/>
          <a:chExt cx="0" cy="0"/>
        </a:xfrm>
      </p:grpSpPr>
      <p:sp>
        <p:nvSpPr>
          <p:cNvPr id="24" name="Google Shape;24;p5"/>
          <p:cNvSpPr txBox="1"/>
          <p:nvPr>
            <p:ph type="title"/>
          </p:nvPr>
        </p:nvSpPr>
        <p:spPr>
          <a:xfrm>
            <a:off x="1625600" y="4572000"/>
            <a:ext cx="21132800" cy="45720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rgbClr val="FFFFFF"/>
              </a:buClr>
              <a:buSzPts val="7600"/>
              <a:buFont typeface="Arial"/>
              <a:buNone/>
              <a:defRPr>
                <a:solidFill>
                  <a:srgbClr val="FFFFFF"/>
                </a:solidFill>
              </a:defRPr>
            </a:lvl1pPr>
            <a:lvl2pPr lvl="1" algn="l">
              <a:lnSpc>
                <a:spcPct val="120000"/>
              </a:lnSpc>
              <a:spcBef>
                <a:spcPts val="0"/>
              </a:spcBef>
              <a:spcAft>
                <a:spcPts val="0"/>
              </a:spcAft>
              <a:buClr>
                <a:srgbClr val="000000"/>
              </a:buClr>
              <a:buSzPts val="1800"/>
              <a:buNone/>
              <a:defRPr/>
            </a:lvl2pPr>
            <a:lvl3pPr lvl="2" algn="l">
              <a:lnSpc>
                <a:spcPct val="120000"/>
              </a:lnSpc>
              <a:spcBef>
                <a:spcPts val="0"/>
              </a:spcBef>
              <a:spcAft>
                <a:spcPts val="0"/>
              </a:spcAft>
              <a:buClr>
                <a:srgbClr val="000000"/>
              </a:buClr>
              <a:buSzPts val="1800"/>
              <a:buNone/>
              <a:defRPr/>
            </a:lvl3pPr>
            <a:lvl4pPr lvl="3" algn="l">
              <a:lnSpc>
                <a:spcPct val="120000"/>
              </a:lnSpc>
              <a:spcBef>
                <a:spcPts val="0"/>
              </a:spcBef>
              <a:spcAft>
                <a:spcPts val="0"/>
              </a:spcAft>
              <a:buClr>
                <a:srgbClr val="000000"/>
              </a:buClr>
              <a:buSzPts val="1800"/>
              <a:buNone/>
              <a:defRPr/>
            </a:lvl4pPr>
            <a:lvl5pPr lvl="4" algn="l">
              <a:lnSpc>
                <a:spcPct val="120000"/>
              </a:lnSpc>
              <a:spcBef>
                <a:spcPts val="0"/>
              </a:spcBef>
              <a:spcAft>
                <a:spcPts val="0"/>
              </a:spcAft>
              <a:buClr>
                <a:srgbClr val="000000"/>
              </a:buClr>
              <a:buSzPts val="1800"/>
              <a:buNone/>
              <a:defRPr/>
            </a:lvl5pPr>
            <a:lvl6pPr lvl="5" algn="l">
              <a:lnSpc>
                <a:spcPct val="120000"/>
              </a:lnSpc>
              <a:spcBef>
                <a:spcPts val="0"/>
              </a:spcBef>
              <a:spcAft>
                <a:spcPts val="0"/>
              </a:spcAft>
              <a:buClr>
                <a:srgbClr val="000000"/>
              </a:buClr>
              <a:buSzPts val="1800"/>
              <a:buNone/>
              <a:defRPr/>
            </a:lvl6pPr>
            <a:lvl7pPr lvl="6" algn="l">
              <a:lnSpc>
                <a:spcPct val="120000"/>
              </a:lnSpc>
              <a:spcBef>
                <a:spcPts val="0"/>
              </a:spcBef>
              <a:spcAft>
                <a:spcPts val="0"/>
              </a:spcAft>
              <a:buClr>
                <a:srgbClr val="000000"/>
              </a:buClr>
              <a:buSzPts val="1800"/>
              <a:buNone/>
              <a:defRPr/>
            </a:lvl7pPr>
            <a:lvl8pPr lvl="7" algn="l">
              <a:lnSpc>
                <a:spcPct val="120000"/>
              </a:lnSpc>
              <a:spcBef>
                <a:spcPts val="0"/>
              </a:spcBef>
              <a:spcAft>
                <a:spcPts val="0"/>
              </a:spcAft>
              <a:buClr>
                <a:srgbClr val="000000"/>
              </a:buClr>
              <a:buSzPts val="1800"/>
              <a:buNone/>
              <a:defRPr/>
            </a:lvl8pPr>
            <a:lvl9pPr lvl="8" algn="l">
              <a:lnSpc>
                <a:spcPct val="120000"/>
              </a:lnSpc>
              <a:spcBef>
                <a:spcPts val="0"/>
              </a:spcBef>
              <a:spcAft>
                <a:spcPts val="0"/>
              </a:spcAft>
              <a:buClr>
                <a:srgbClr val="000000"/>
              </a:buClr>
              <a:buSzPts val="1800"/>
              <a:buNone/>
              <a:defRPr/>
            </a:lvl9pPr>
          </a:lstStyle>
          <a:p/>
        </p:txBody>
      </p:sp>
      <p:pic>
        <p:nvPicPr>
          <p:cNvPr descr="Impetus master logo black and white.pdf" id="25" name="Google Shape;25;p5"/>
          <p:cNvPicPr preferRelativeResize="0"/>
          <p:nvPr/>
        </p:nvPicPr>
        <p:blipFill rotWithShape="1">
          <a:blip r:embed="rId2">
            <a:alphaModFix amt="30000"/>
          </a:blip>
          <a:srcRect b="0" l="0" r="0" t="0"/>
          <a:stretch/>
        </p:blipFill>
        <p:spPr>
          <a:xfrm>
            <a:off x="21285200" y="12877800"/>
            <a:ext cx="2691989" cy="439564"/>
          </a:xfrm>
          <a:prstGeom prst="rect">
            <a:avLst/>
          </a:prstGeom>
          <a:noFill/>
          <a:ln>
            <a:noFill/>
          </a:ln>
        </p:spPr>
      </p:pic>
      <p:sp>
        <p:nvSpPr>
          <p:cNvPr id="26" name="Google Shape;26;p5"/>
          <p:cNvSpPr txBox="1"/>
          <p:nvPr>
            <p:ph idx="12" type="sldNum"/>
          </p:nvPr>
        </p:nvSpPr>
        <p:spPr>
          <a:xfrm>
            <a:off x="11959031" y="13081000"/>
            <a:ext cx="453238" cy="461366"/>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1pPr>
            <a:lvl2pPr indent="0" lvl="1"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2pPr>
            <a:lvl3pPr indent="0" lvl="2"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3pPr>
            <a:lvl4pPr indent="0" lvl="3"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4pPr>
            <a:lvl5pPr indent="0" lvl="4"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5pPr>
            <a:lvl6pPr indent="0" lvl="5"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6pPr>
            <a:lvl7pPr indent="0" lvl="6"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7pPr>
            <a:lvl8pPr indent="0" lvl="7"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8pPr>
            <a:lvl9pPr indent="0" lvl="8"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Center" showMasterSp="0">
  <p:cSld name="Title - Center">
    <p:spTree>
      <p:nvGrpSpPr>
        <p:cNvPr id="27" name="Shape 27"/>
        <p:cNvGrpSpPr/>
        <p:nvPr/>
      </p:nvGrpSpPr>
      <p:grpSpPr>
        <a:xfrm>
          <a:off x="0" y="0"/>
          <a:ext cx="0" cy="0"/>
          <a:chOff x="0" y="0"/>
          <a:chExt cx="0" cy="0"/>
        </a:xfrm>
      </p:grpSpPr>
      <p:sp>
        <p:nvSpPr>
          <p:cNvPr id="28" name="Google Shape;28;p6"/>
          <p:cNvSpPr txBox="1"/>
          <p:nvPr>
            <p:ph type="title"/>
          </p:nvPr>
        </p:nvSpPr>
        <p:spPr>
          <a:xfrm>
            <a:off x="1625600" y="4572000"/>
            <a:ext cx="21132800" cy="4572000"/>
          </a:xfrm>
          <a:prstGeom prst="rect">
            <a:avLst/>
          </a:prstGeom>
          <a:noFill/>
          <a:ln>
            <a:noFill/>
          </a:ln>
        </p:spPr>
        <p:txBody>
          <a:bodyPr anchorCtr="0" anchor="ctr" bIns="0" lIns="0" spcFirstLastPara="1" rIns="0" wrap="square" tIns="0">
            <a:noAutofit/>
          </a:bodyPr>
          <a:lstStyle>
            <a:lvl1pPr lvl="0" algn="l">
              <a:lnSpc>
                <a:spcPct val="120000"/>
              </a:lnSpc>
              <a:spcBef>
                <a:spcPts val="0"/>
              </a:spcBef>
              <a:spcAft>
                <a:spcPts val="0"/>
              </a:spcAft>
              <a:buClr>
                <a:srgbClr val="000000"/>
              </a:buClr>
              <a:buSzPts val="1800"/>
              <a:buNone/>
              <a:defRPr/>
            </a:lvl1pPr>
            <a:lvl2pPr lvl="1" algn="l">
              <a:lnSpc>
                <a:spcPct val="120000"/>
              </a:lnSpc>
              <a:spcBef>
                <a:spcPts val="0"/>
              </a:spcBef>
              <a:spcAft>
                <a:spcPts val="0"/>
              </a:spcAft>
              <a:buClr>
                <a:srgbClr val="000000"/>
              </a:buClr>
              <a:buSzPts val="1800"/>
              <a:buNone/>
              <a:defRPr/>
            </a:lvl2pPr>
            <a:lvl3pPr lvl="2" algn="l">
              <a:lnSpc>
                <a:spcPct val="120000"/>
              </a:lnSpc>
              <a:spcBef>
                <a:spcPts val="0"/>
              </a:spcBef>
              <a:spcAft>
                <a:spcPts val="0"/>
              </a:spcAft>
              <a:buClr>
                <a:srgbClr val="000000"/>
              </a:buClr>
              <a:buSzPts val="1800"/>
              <a:buNone/>
              <a:defRPr/>
            </a:lvl3pPr>
            <a:lvl4pPr lvl="3" algn="l">
              <a:lnSpc>
                <a:spcPct val="120000"/>
              </a:lnSpc>
              <a:spcBef>
                <a:spcPts val="0"/>
              </a:spcBef>
              <a:spcAft>
                <a:spcPts val="0"/>
              </a:spcAft>
              <a:buClr>
                <a:srgbClr val="000000"/>
              </a:buClr>
              <a:buSzPts val="1800"/>
              <a:buNone/>
              <a:defRPr/>
            </a:lvl4pPr>
            <a:lvl5pPr lvl="4" algn="l">
              <a:lnSpc>
                <a:spcPct val="120000"/>
              </a:lnSpc>
              <a:spcBef>
                <a:spcPts val="0"/>
              </a:spcBef>
              <a:spcAft>
                <a:spcPts val="0"/>
              </a:spcAft>
              <a:buClr>
                <a:srgbClr val="000000"/>
              </a:buClr>
              <a:buSzPts val="1800"/>
              <a:buNone/>
              <a:defRPr/>
            </a:lvl5pPr>
            <a:lvl6pPr lvl="5" algn="l">
              <a:lnSpc>
                <a:spcPct val="120000"/>
              </a:lnSpc>
              <a:spcBef>
                <a:spcPts val="0"/>
              </a:spcBef>
              <a:spcAft>
                <a:spcPts val="0"/>
              </a:spcAft>
              <a:buClr>
                <a:srgbClr val="000000"/>
              </a:buClr>
              <a:buSzPts val="1800"/>
              <a:buNone/>
              <a:defRPr/>
            </a:lvl6pPr>
            <a:lvl7pPr lvl="6" algn="l">
              <a:lnSpc>
                <a:spcPct val="120000"/>
              </a:lnSpc>
              <a:spcBef>
                <a:spcPts val="0"/>
              </a:spcBef>
              <a:spcAft>
                <a:spcPts val="0"/>
              </a:spcAft>
              <a:buClr>
                <a:srgbClr val="000000"/>
              </a:buClr>
              <a:buSzPts val="1800"/>
              <a:buNone/>
              <a:defRPr/>
            </a:lvl7pPr>
            <a:lvl8pPr lvl="7" algn="l">
              <a:lnSpc>
                <a:spcPct val="120000"/>
              </a:lnSpc>
              <a:spcBef>
                <a:spcPts val="0"/>
              </a:spcBef>
              <a:spcAft>
                <a:spcPts val="0"/>
              </a:spcAft>
              <a:buClr>
                <a:srgbClr val="000000"/>
              </a:buClr>
              <a:buSzPts val="1800"/>
              <a:buNone/>
              <a:defRPr/>
            </a:lvl8pPr>
            <a:lvl9pPr lvl="8" algn="l">
              <a:lnSpc>
                <a:spcPct val="120000"/>
              </a:lnSpc>
              <a:spcBef>
                <a:spcPts val="0"/>
              </a:spcBef>
              <a:spcAft>
                <a:spcPts val="0"/>
              </a:spcAft>
              <a:buClr>
                <a:srgbClr val="000000"/>
              </a:buClr>
              <a:buSzPts val="1800"/>
              <a:buNone/>
              <a:defRPr/>
            </a:lvl9pPr>
          </a:lstStyle>
          <a:p/>
        </p:txBody>
      </p:sp>
      <p:pic>
        <p:nvPicPr>
          <p:cNvPr descr="Impetus master logo black and white.pdf" id="29" name="Google Shape;29;p6"/>
          <p:cNvPicPr preferRelativeResize="0"/>
          <p:nvPr/>
        </p:nvPicPr>
        <p:blipFill rotWithShape="1">
          <a:blip r:embed="rId2">
            <a:alphaModFix amt="30000"/>
          </a:blip>
          <a:srcRect b="0" l="0" r="0" t="0"/>
          <a:stretch/>
        </p:blipFill>
        <p:spPr>
          <a:xfrm>
            <a:off x="21285200" y="12877800"/>
            <a:ext cx="2691989" cy="439564"/>
          </a:xfrm>
          <a:prstGeom prst="rect">
            <a:avLst/>
          </a:prstGeom>
          <a:noFill/>
          <a:ln>
            <a:noFill/>
          </a:ln>
        </p:spPr>
      </p:pic>
      <p:sp>
        <p:nvSpPr>
          <p:cNvPr id="30" name="Google Shape;30;p6"/>
          <p:cNvSpPr txBox="1"/>
          <p:nvPr>
            <p:ph idx="12" type="sldNum"/>
          </p:nvPr>
        </p:nvSpPr>
        <p:spPr>
          <a:xfrm>
            <a:off x="11959031" y="13081000"/>
            <a:ext cx="453238" cy="461366"/>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1pPr>
            <a:lvl2pPr indent="0" lvl="1"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2pPr>
            <a:lvl3pPr indent="0" lvl="2"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3pPr>
            <a:lvl4pPr indent="0" lvl="3"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4pPr>
            <a:lvl5pPr indent="0" lvl="4"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5pPr>
            <a:lvl6pPr indent="0" lvl="5"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6pPr>
            <a:lvl7pPr indent="0" lvl="6"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7pPr>
            <a:lvl8pPr indent="0" lvl="7"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8pPr>
            <a:lvl9pPr indent="0" lvl="8"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showMasterSp="0">
  <p:cSld name="Quote">
    <p:spTree>
      <p:nvGrpSpPr>
        <p:cNvPr id="31" name="Shape 31"/>
        <p:cNvGrpSpPr/>
        <p:nvPr/>
      </p:nvGrpSpPr>
      <p:grpSpPr>
        <a:xfrm>
          <a:off x="0" y="0"/>
          <a:ext cx="0" cy="0"/>
          <a:chOff x="0" y="0"/>
          <a:chExt cx="0" cy="0"/>
        </a:xfrm>
      </p:grpSpPr>
      <p:sp>
        <p:nvSpPr>
          <p:cNvPr id="32" name="Google Shape;32;p7"/>
          <p:cNvSpPr txBox="1"/>
          <p:nvPr>
            <p:ph idx="1" type="body"/>
          </p:nvPr>
        </p:nvSpPr>
        <p:spPr>
          <a:xfrm>
            <a:off x="2387600" y="8953500"/>
            <a:ext cx="19621500" cy="5842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929292"/>
              </a:buClr>
              <a:buSzPts val="3200"/>
              <a:buFont typeface="Arial"/>
              <a:buNone/>
              <a:defRPr i="1" sz="3200">
                <a:solidFill>
                  <a:srgbClr val="929292"/>
                </a:solidFill>
              </a:defRPr>
            </a:lvl1pPr>
            <a:lvl2pPr indent="-371475" lvl="1" marL="914400" algn="l">
              <a:lnSpc>
                <a:spcPct val="120000"/>
              </a:lnSpc>
              <a:spcBef>
                <a:spcPts val="3200"/>
              </a:spcBef>
              <a:spcAft>
                <a:spcPts val="0"/>
              </a:spcAft>
              <a:buSzPts val="2250"/>
              <a:buChar char="•"/>
              <a:defRPr/>
            </a:lvl2pPr>
            <a:lvl3pPr indent="-371475" lvl="2" marL="1371600" algn="l">
              <a:lnSpc>
                <a:spcPct val="120000"/>
              </a:lnSpc>
              <a:spcBef>
                <a:spcPts val="3200"/>
              </a:spcBef>
              <a:spcAft>
                <a:spcPts val="0"/>
              </a:spcAft>
              <a:buSzPts val="2250"/>
              <a:buChar char="•"/>
              <a:defRPr/>
            </a:lvl3pPr>
            <a:lvl4pPr indent="-371475" lvl="3" marL="1828800" algn="l">
              <a:lnSpc>
                <a:spcPct val="120000"/>
              </a:lnSpc>
              <a:spcBef>
                <a:spcPts val="3200"/>
              </a:spcBef>
              <a:spcAft>
                <a:spcPts val="0"/>
              </a:spcAft>
              <a:buSzPts val="2250"/>
              <a:buChar char="•"/>
              <a:defRPr/>
            </a:lvl4pPr>
            <a:lvl5pPr indent="-371475" lvl="4" marL="2286000" algn="l">
              <a:lnSpc>
                <a:spcPct val="120000"/>
              </a:lnSpc>
              <a:spcBef>
                <a:spcPts val="3200"/>
              </a:spcBef>
              <a:spcAft>
                <a:spcPts val="0"/>
              </a:spcAft>
              <a:buSzPts val="2250"/>
              <a:buChar char="•"/>
              <a:defRPr/>
            </a:lvl5pPr>
            <a:lvl6pPr indent="-371475" lvl="5" marL="2743200" algn="l">
              <a:lnSpc>
                <a:spcPct val="120000"/>
              </a:lnSpc>
              <a:spcBef>
                <a:spcPts val="3200"/>
              </a:spcBef>
              <a:spcAft>
                <a:spcPts val="0"/>
              </a:spcAft>
              <a:buSzPts val="2250"/>
              <a:buChar char="•"/>
              <a:defRPr/>
            </a:lvl6pPr>
            <a:lvl7pPr indent="-371475" lvl="6" marL="3200400" algn="l">
              <a:lnSpc>
                <a:spcPct val="120000"/>
              </a:lnSpc>
              <a:spcBef>
                <a:spcPts val="3200"/>
              </a:spcBef>
              <a:spcAft>
                <a:spcPts val="0"/>
              </a:spcAft>
              <a:buSzPts val="2250"/>
              <a:buChar char="•"/>
              <a:defRPr/>
            </a:lvl7pPr>
            <a:lvl8pPr indent="-371475" lvl="7" marL="3657600" algn="l">
              <a:lnSpc>
                <a:spcPct val="120000"/>
              </a:lnSpc>
              <a:spcBef>
                <a:spcPts val="3200"/>
              </a:spcBef>
              <a:spcAft>
                <a:spcPts val="0"/>
              </a:spcAft>
              <a:buSzPts val="2250"/>
              <a:buChar char="•"/>
              <a:defRPr/>
            </a:lvl8pPr>
            <a:lvl9pPr indent="-371475" lvl="8" marL="4114800" algn="l">
              <a:lnSpc>
                <a:spcPct val="120000"/>
              </a:lnSpc>
              <a:spcBef>
                <a:spcPts val="3200"/>
              </a:spcBef>
              <a:spcAft>
                <a:spcPts val="0"/>
              </a:spcAft>
              <a:buSzPts val="2250"/>
              <a:buChar char="•"/>
              <a:defRPr/>
            </a:lvl9pPr>
          </a:lstStyle>
          <a:p/>
        </p:txBody>
      </p:sp>
      <p:sp>
        <p:nvSpPr>
          <p:cNvPr id="33" name="Google Shape;33;p7"/>
          <p:cNvSpPr txBox="1"/>
          <p:nvPr>
            <p:ph idx="2" type="body"/>
          </p:nvPr>
        </p:nvSpPr>
        <p:spPr>
          <a:xfrm>
            <a:off x="1625600" y="6150421"/>
            <a:ext cx="21132800" cy="678558"/>
          </a:xfrm>
          <a:prstGeom prst="rect">
            <a:avLst/>
          </a:prstGeom>
          <a:noFill/>
          <a:ln>
            <a:noFill/>
          </a:ln>
        </p:spPr>
        <p:txBody>
          <a:bodyPr anchorCtr="0" anchor="ctr" bIns="0" lIns="0" spcFirstLastPara="1" rIns="0" wrap="square" tIns="0">
            <a:noAutofit/>
          </a:bodyPr>
          <a:lstStyle>
            <a:lvl1pPr indent="-228600" lvl="0" marL="457200" algn="ctr">
              <a:lnSpc>
                <a:spcPct val="120000"/>
              </a:lnSpc>
              <a:spcBef>
                <a:spcPts val="0"/>
              </a:spcBef>
              <a:spcAft>
                <a:spcPts val="0"/>
              </a:spcAft>
              <a:buClr>
                <a:srgbClr val="5E5E5E"/>
              </a:buClr>
              <a:buSzPts val="4800"/>
              <a:buFont typeface="Arial"/>
              <a:buNone/>
              <a:defRPr sz="4800"/>
            </a:lvl1pPr>
            <a:lvl2pPr indent="-371475" lvl="1" marL="914400" algn="l">
              <a:lnSpc>
                <a:spcPct val="120000"/>
              </a:lnSpc>
              <a:spcBef>
                <a:spcPts val="3200"/>
              </a:spcBef>
              <a:spcAft>
                <a:spcPts val="0"/>
              </a:spcAft>
              <a:buSzPts val="2250"/>
              <a:buChar char="•"/>
              <a:defRPr/>
            </a:lvl2pPr>
            <a:lvl3pPr indent="-371475" lvl="2" marL="1371600" algn="l">
              <a:lnSpc>
                <a:spcPct val="120000"/>
              </a:lnSpc>
              <a:spcBef>
                <a:spcPts val="3200"/>
              </a:spcBef>
              <a:spcAft>
                <a:spcPts val="0"/>
              </a:spcAft>
              <a:buSzPts val="2250"/>
              <a:buChar char="•"/>
              <a:defRPr/>
            </a:lvl3pPr>
            <a:lvl4pPr indent="-371475" lvl="3" marL="1828800" algn="l">
              <a:lnSpc>
                <a:spcPct val="120000"/>
              </a:lnSpc>
              <a:spcBef>
                <a:spcPts val="3200"/>
              </a:spcBef>
              <a:spcAft>
                <a:spcPts val="0"/>
              </a:spcAft>
              <a:buSzPts val="2250"/>
              <a:buChar char="•"/>
              <a:defRPr/>
            </a:lvl4pPr>
            <a:lvl5pPr indent="-371475" lvl="4" marL="2286000" algn="l">
              <a:lnSpc>
                <a:spcPct val="120000"/>
              </a:lnSpc>
              <a:spcBef>
                <a:spcPts val="3200"/>
              </a:spcBef>
              <a:spcAft>
                <a:spcPts val="0"/>
              </a:spcAft>
              <a:buSzPts val="2250"/>
              <a:buChar char="•"/>
              <a:defRPr/>
            </a:lvl5pPr>
            <a:lvl6pPr indent="-371475" lvl="5" marL="2743200" algn="l">
              <a:lnSpc>
                <a:spcPct val="120000"/>
              </a:lnSpc>
              <a:spcBef>
                <a:spcPts val="3200"/>
              </a:spcBef>
              <a:spcAft>
                <a:spcPts val="0"/>
              </a:spcAft>
              <a:buSzPts val="2250"/>
              <a:buChar char="•"/>
              <a:defRPr/>
            </a:lvl6pPr>
            <a:lvl7pPr indent="-371475" lvl="6" marL="3200400" algn="l">
              <a:lnSpc>
                <a:spcPct val="120000"/>
              </a:lnSpc>
              <a:spcBef>
                <a:spcPts val="3200"/>
              </a:spcBef>
              <a:spcAft>
                <a:spcPts val="0"/>
              </a:spcAft>
              <a:buSzPts val="2250"/>
              <a:buChar char="•"/>
              <a:defRPr/>
            </a:lvl7pPr>
            <a:lvl8pPr indent="-371475" lvl="7" marL="3657600" algn="l">
              <a:lnSpc>
                <a:spcPct val="120000"/>
              </a:lnSpc>
              <a:spcBef>
                <a:spcPts val="3200"/>
              </a:spcBef>
              <a:spcAft>
                <a:spcPts val="0"/>
              </a:spcAft>
              <a:buSzPts val="2250"/>
              <a:buChar char="•"/>
              <a:defRPr/>
            </a:lvl8pPr>
            <a:lvl9pPr indent="-371475" lvl="8" marL="4114800" algn="l">
              <a:lnSpc>
                <a:spcPct val="120000"/>
              </a:lnSpc>
              <a:spcBef>
                <a:spcPts val="3200"/>
              </a:spcBef>
              <a:spcAft>
                <a:spcPts val="0"/>
              </a:spcAft>
              <a:buSzPts val="2250"/>
              <a:buChar char="•"/>
              <a:defRPr/>
            </a:lvl9pPr>
          </a:lstStyle>
          <a:p/>
        </p:txBody>
      </p:sp>
      <p:pic>
        <p:nvPicPr>
          <p:cNvPr descr="Impetus master logo black and white.pdf" id="34" name="Google Shape;34;p7"/>
          <p:cNvPicPr preferRelativeResize="0"/>
          <p:nvPr/>
        </p:nvPicPr>
        <p:blipFill rotWithShape="1">
          <a:blip r:embed="rId2">
            <a:alphaModFix amt="30000"/>
          </a:blip>
          <a:srcRect b="0" l="0" r="0" t="0"/>
          <a:stretch/>
        </p:blipFill>
        <p:spPr>
          <a:xfrm>
            <a:off x="21285200" y="12877800"/>
            <a:ext cx="2691989" cy="439564"/>
          </a:xfrm>
          <a:prstGeom prst="rect">
            <a:avLst/>
          </a:prstGeom>
          <a:noFill/>
          <a:ln>
            <a:noFill/>
          </a:ln>
        </p:spPr>
      </p:pic>
      <p:sp>
        <p:nvSpPr>
          <p:cNvPr id="35" name="Google Shape;35;p7"/>
          <p:cNvSpPr txBox="1"/>
          <p:nvPr>
            <p:ph idx="12" type="sldNum"/>
          </p:nvPr>
        </p:nvSpPr>
        <p:spPr>
          <a:xfrm>
            <a:off x="11959031" y="13081000"/>
            <a:ext cx="453238" cy="461366"/>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1pPr>
            <a:lvl2pPr indent="0" lvl="1"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2pPr>
            <a:lvl3pPr indent="0" lvl="2"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3pPr>
            <a:lvl4pPr indent="0" lvl="3"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4pPr>
            <a:lvl5pPr indent="0" lvl="4"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5pPr>
            <a:lvl6pPr indent="0" lvl="5"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6pPr>
            <a:lvl7pPr indent="0" lvl="6"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7pPr>
            <a:lvl8pPr indent="0" lvl="7"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8pPr>
            <a:lvl9pPr indent="0" lvl="8" marL="0" algn="ctr">
              <a:lnSpc>
                <a:spcPct val="100000"/>
              </a:lnSpc>
              <a:spcBef>
                <a:spcPts val="0"/>
              </a:spcBef>
              <a:spcAft>
                <a:spcPts val="0"/>
              </a:spcAft>
              <a:buClr>
                <a:srgbClr val="000000"/>
              </a:buClr>
              <a:buSzPts val="2400"/>
              <a:buFont typeface="Helvetica Neue"/>
              <a:buNone/>
              <a:defRPr sz="2400">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25600" y="355600"/>
            <a:ext cx="21132800" cy="2286000"/>
          </a:xfrm>
          <a:prstGeom prst="rect">
            <a:avLst/>
          </a:prstGeom>
          <a:noFill/>
          <a:ln>
            <a:noFill/>
          </a:ln>
        </p:spPr>
        <p:txBody>
          <a:bodyPr anchorCtr="0" anchor="ctr" bIns="0" lIns="0" spcFirstLastPara="1" rIns="0" wrap="square" tIns="0">
            <a:noAutofit/>
          </a:bodyPr>
          <a:lstStyle>
            <a:lvl1pPr lvl="0" marR="0" rtl="0" algn="l">
              <a:lnSpc>
                <a:spcPct val="120000"/>
              </a:lnSpc>
              <a:spcBef>
                <a:spcPts val="0"/>
              </a:spcBef>
              <a:spcAft>
                <a:spcPts val="0"/>
              </a:spcAft>
              <a:buClr>
                <a:srgbClr val="000000"/>
              </a:buClr>
              <a:buSzPts val="7600"/>
              <a:buFont typeface="Arial"/>
              <a:buNone/>
              <a:defRPr b="1" i="0" sz="7600" u="none" cap="none" strike="noStrike">
                <a:solidFill>
                  <a:srgbClr val="000000"/>
                </a:solidFill>
                <a:latin typeface="Arial"/>
                <a:ea typeface="Arial"/>
                <a:cs typeface="Arial"/>
                <a:sym typeface="Arial"/>
              </a:defRPr>
            </a:lvl1pPr>
            <a:lvl2pPr lvl="1" marR="0" rtl="0" algn="l">
              <a:lnSpc>
                <a:spcPct val="120000"/>
              </a:lnSpc>
              <a:spcBef>
                <a:spcPts val="0"/>
              </a:spcBef>
              <a:spcAft>
                <a:spcPts val="0"/>
              </a:spcAft>
              <a:buClr>
                <a:srgbClr val="000000"/>
              </a:buClr>
              <a:buSzPts val="7600"/>
              <a:buFont typeface="Arial"/>
              <a:buNone/>
              <a:defRPr b="1" i="0" sz="7600" u="none" cap="none" strike="noStrike">
                <a:solidFill>
                  <a:srgbClr val="000000"/>
                </a:solidFill>
                <a:latin typeface="Arial"/>
                <a:ea typeface="Arial"/>
                <a:cs typeface="Arial"/>
                <a:sym typeface="Arial"/>
              </a:defRPr>
            </a:lvl2pPr>
            <a:lvl3pPr lvl="2" marR="0" rtl="0" algn="l">
              <a:lnSpc>
                <a:spcPct val="120000"/>
              </a:lnSpc>
              <a:spcBef>
                <a:spcPts val="0"/>
              </a:spcBef>
              <a:spcAft>
                <a:spcPts val="0"/>
              </a:spcAft>
              <a:buClr>
                <a:srgbClr val="000000"/>
              </a:buClr>
              <a:buSzPts val="7600"/>
              <a:buFont typeface="Arial"/>
              <a:buNone/>
              <a:defRPr b="1" i="0" sz="7600" u="none" cap="none" strike="noStrike">
                <a:solidFill>
                  <a:srgbClr val="000000"/>
                </a:solidFill>
                <a:latin typeface="Arial"/>
                <a:ea typeface="Arial"/>
                <a:cs typeface="Arial"/>
                <a:sym typeface="Arial"/>
              </a:defRPr>
            </a:lvl3pPr>
            <a:lvl4pPr lvl="3" marR="0" rtl="0" algn="l">
              <a:lnSpc>
                <a:spcPct val="120000"/>
              </a:lnSpc>
              <a:spcBef>
                <a:spcPts val="0"/>
              </a:spcBef>
              <a:spcAft>
                <a:spcPts val="0"/>
              </a:spcAft>
              <a:buClr>
                <a:srgbClr val="000000"/>
              </a:buClr>
              <a:buSzPts val="7600"/>
              <a:buFont typeface="Arial"/>
              <a:buNone/>
              <a:defRPr b="1" i="0" sz="7600" u="none" cap="none" strike="noStrike">
                <a:solidFill>
                  <a:srgbClr val="000000"/>
                </a:solidFill>
                <a:latin typeface="Arial"/>
                <a:ea typeface="Arial"/>
                <a:cs typeface="Arial"/>
                <a:sym typeface="Arial"/>
              </a:defRPr>
            </a:lvl4pPr>
            <a:lvl5pPr lvl="4" marR="0" rtl="0" algn="l">
              <a:lnSpc>
                <a:spcPct val="120000"/>
              </a:lnSpc>
              <a:spcBef>
                <a:spcPts val="0"/>
              </a:spcBef>
              <a:spcAft>
                <a:spcPts val="0"/>
              </a:spcAft>
              <a:buClr>
                <a:srgbClr val="000000"/>
              </a:buClr>
              <a:buSzPts val="7600"/>
              <a:buFont typeface="Arial"/>
              <a:buNone/>
              <a:defRPr b="1" i="0" sz="7600" u="none" cap="none" strike="noStrike">
                <a:solidFill>
                  <a:srgbClr val="000000"/>
                </a:solidFill>
                <a:latin typeface="Arial"/>
                <a:ea typeface="Arial"/>
                <a:cs typeface="Arial"/>
                <a:sym typeface="Arial"/>
              </a:defRPr>
            </a:lvl5pPr>
            <a:lvl6pPr lvl="5" marR="0" rtl="0" algn="l">
              <a:lnSpc>
                <a:spcPct val="120000"/>
              </a:lnSpc>
              <a:spcBef>
                <a:spcPts val="0"/>
              </a:spcBef>
              <a:spcAft>
                <a:spcPts val="0"/>
              </a:spcAft>
              <a:buClr>
                <a:srgbClr val="000000"/>
              </a:buClr>
              <a:buSzPts val="7600"/>
              <a:buFont typeface="Arial"/>
              <a:buNone/>
              <a:defRPr b="1" i="0" sz="7600" u="none" cap="none" strike="noStrike">
                <a:solidFill>
                  <a:srgbClr val="000000"/>
                </a:solidFill>
                <a:latin typeface="Arial"/>
                <a:ea typeface="Arial"/>
                <a:cs typeface="Arial"/>
                <a:sym typeface="Arial"/>
              </a:defRPr>
            </a:lvl6pPr>
            <a:lvl7pPr lvl="6" marR="0" rtl="0" algn="l">
              <a:lnSpc>
                <a:spcPct val="120000"/>
              </a:lnSpc>
              <a:spcBef>
                <a:spcPts val="0"/>
              </a:spcBef>
              <a:spcAft>
                <a:spcPts val="0"/>
              </a:spcAft>
              <a:buClr>
                <a:srgbClr val="000000"/>
              </a:buClr>
              <a:buSzPts val="7600"/>
              <a:buFont typeface="Arial"/>
              <a:buNone/>
              <a:defRPr b="1" i="0" sz="7600" u="none" cap="none" strike="noStrike">
                <a:solidFill>
                  <a:srgbClr val="000000"/>
                </a:solidFill>
                <a:latin typeface="Arial"/>
                <a:ea typeface="Arial"/>
                <a:cs typeface="Arial"/>
                <a:sym typeface="Arial"/>
              </a:defRPr>
            </a:lvl7pPr>
            <a:lvl8pPr lvl="7" marR="0" rtl="0" algn="l">
              <a:lnSpc>
                <a:spcPct val="120000"/>
              </a:lnSpc>
              <a:spcBef>
                <a:spcPts val="0"/>
              </a:spcBef>
              <a:spcAft>
                <a:spcPts val="0"/>
              </a:spcAft>
              <a:buClr>
                <a:srgbClr val="000000"/>
              </a:buClr>
              <a:buSzPts val="7600"/>
              <a:buFont typeface="Arial"/>
              <a:buNone/>
              <a:defRPr b="1" i="0" sz="7600" u="none" cap="none" strike="noStrike">
                <a:solidFill>
                  <a:srgbClr val="000000"/>
                </a:solidFill>
                <a:latin typeface="Arial"/>
                <a:ea typeface="Arial"/>
                <a:cs typeface="Arial"/>
                <a:sym typeface="Arial"/>
              </a:defRPr>
            </a:lvl8pPr>
            <a:lvl9pPr lvl="8" marR="0" rtl="0" algn="l">
              <a:lnSpc>
                <a:spcPct val="120000"/>
              </a:lnSpc>
              <a:spcBef>
                <a:spcPts val="0"/>
              </a:spcBef>
              <a:spcAft>
                <a:spcPts val="0"/>
              </a:spcAft>
              <a:buClr>
                <a:srgbClr val="000000"/>
              </a:buClr>
              <a:buSzPts val="7600"/>
              <a:buFont typeface="Arial"/>
              <a:buNone/>
              <a:defRPr b="1" i="0" sz="7600" u="none" cap="none" strike="noStrike">
                <a:solidFill>
                  <a:srgbClr val="000000"/>
                </a:solidFill>
                <a:latin typeface="Arial"/>
                <a:ea typeface="Arial"/>
                <a:cs typeface="Arial"/>
                <a:sym typeface="Arial"/>
              </a:defRPr>
            </a:lvl9pPr>
          </a:lstStyle>
          <a:p/>
        </p:txBody>
      </p:sp>
      <p:pic>
        <p:nvPicPr>
          <p:cNvPr descr="Impetus master logo black and white.pdf" id="7" name="Google Shape;7;p1"/>
          <p:cNvPicPr preferRelativeResize="0"/>
          <p:nvPr/>
        </p:nvPicPr>
        <p:blipFill rotWithShape="1">
          <a:blip r:embed="rId1">
            <a:alphaModFix amt="30000"/>
          </a:blip>
          <a:srcRect b="0" l="0" r="0" t="0"/>
          <a:stretch/>
        </p:blipFill>
        <p:spPr>
          <a:xfrm>
            <a:off x="21285200" y="12877800"/>
            <a:ext cx="2691989" cy="439564"/>
          </a:xfrm>
          <a:prstGeom prst="rect">
            <a:avLst/>
          </a:prstGeom>
          <a:noFill/>
          <a:ln>
            <a:noFill/>
          </a:ln>
        </p:spPr>
      </p:pic>
      <p:sp>
        <p:nvSpPr>
          <p:cNvPr id="8" name="Google Shape;8;p1"/>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41350" lvl="0" marL="457200" marR="0" rtl="0" algn="l">
              <a:lnSpc>
                <a:spcPct val="120000"/>
              </a:lnSpc>
              <a:spcBef>
                <a:spcPts val="3200"/>
              </a:spcBef>
              <a:spcAft>
                <a:spcPts val="0"/>
              </a:spcAft>
              <a:buClr>
                <a:srgbClr val="5E5E5E"/>
              </a:buClr>
              <a:buSzPts val="6500"/>
              <a:buFont typeface="Arial"/>
              <a:buChar char="•"/>
              <a:defRPr b="0" i="0" sz="5200" u="none" cap="none" strike="noStrike">
                <a:solidFill>
                  <a:srgbClr val="5E5E5E"/>
                </a:solidFill>
                <a:latin typeface="Arial"/>
                <a:ea typeface="Arial"/>
                <a:cs typeface="Arial"/>
                <a:sym typeface="Arial"/>
              </a:defRPr>
            </a:lvl1pPr>
            <a:lvl2pPr indent="-641350" lvl="1" marL="914400" marR="0" rtl="0" algn="l">
              <a:lnSpc>
                <a:spcPct val="120000"/>
              </a:lnSpc>
              <a:spcBef>
                <a:spcPts val="3200"/>
              </a:spcBef>
              <a:spcAft>
                <a:spcPts val="0"/>
              </a:spcAft>
              <a:buClr>
                <a:srgbClr val="5E5E5E"/>
              </a:buClr>
              <a:buSzPts val="6500"/>
              <a:buFont typeface="Arial"/>
              <a:buChar char="•"/>
              <a:defRPr b="0" i="0" sz="5200" u="none" cap="none" strike="noStrike">
                <a:solidFill>
                  <a:srgbClr val="5E5E5E"/>
                </a:solidFill>
                <a:latin typeface="Arial"/>
                <a:ea typeface="Arial"/>
                <a:cs typeface="Arial"/>
                <a:sym typeface="Arial"/>
              </a:defRPr>
            </a:lvl2pPr>
            <a:lvl3pPr indent="-641350" lvl="2" marL="1371600" marR="0" rtl="0" algn="l">
              <a:lnSpc>
                <a:spcPct val="120000"/>
              </a:lnSpc>
              <a:spcBef>
                <a:spcPts val="3200"/>
              </a:spcBef>
              <a:spcAft>
                <a:spcPts val="0"/>
              </a:spcAft>
              <a:buClr>
                <a:srgbClr val="5E5E5E"/>
              </a:buClr>
              <a:buSzPts val="6500"/>
              <a:buFont typeface="Arial"/>
              <a:buChar char="•"/>
              <a:defRPr b="0" i="0" sz="5200" u="none" cap="none" strike="noStrike">
                <a:solidFill>
                  <a:srgbClr val="5E5E5E"/>
                </a:solidFill>
                <a:latin typeface="Arial"/>
                <a:ea typeface="Arial"/>
                <a:cs typeface="Arial"/>
                <a:sym typeface="Arial"/>
              </a:defRPr>
            </a:lvl3pPr>
            <a:lvl4pPr indent="-641350" lvl="3" marL="1828800" marR="0" rtl="0" algn="l">
              <a:lnSpc>
                <a:spcPct val="120000"/>
              </a:lnSpc>
              <a:spcBef>
                <a:spcPts val="3200"/>
              </a:spcBef>
              <a:spcAft>
                <a:spcPts val="0"/>
              </a:spcAft>
              <a:buClr>
                <a:srgbClr val="5E5E5E"/>
              </a:buClr>
              <a:buSzPts val="6500"/>
              <a:buFont typeface="Arial"/>
              <a:buChar char="•"/>
              <a:defRPr b="0" i="0" sz="5200" u="none" cap="none" strike="noStrike">
                <a:solidFill>
                  <a:srgbClr val="5E5E5E"/>
                </a:solidFill>
                <a:latin typeface="Arial"/>
                <a:ea typeface="Arial"/>
                <a:cs typeface="Arial"/>
                <a:sym typeface="Arial"/>
              </a:defRPr>
            </a:lvl4pPr>
            <a:lvl5pPr indent="-641350" lvl="4" marL="2286000" marR="0" rtl="0" algn="l">
              <a:lnSpc>
                <a:spcPct val="120000"/>
              </a:lnSpc>
              <a:spcBef>
                <a:spcPts val="3200"/>
              </a:spcBef>
              <a:spcAft>
                <a:spcPts val="0"/>
              </a:spcAft>
              <a:buClr>
                <a:srgbClr val="5E5E5E"/>
              </a:buClr>
              <a:buSzPts val="6500"/>
              <a:buFont typeface="Arial"/>
              <a:buChar char="•"/>
              <a:defRPr b="0" i="0" sz="5200" u="none" cap="none" strike="noStrike">
                <a:solidFill>
                  <a:srgbClr val="5E5E5E"/>
                </a:solidFill>
                <a:latin typeface="Arial"/>
                <a:ea typeface="Arial"/>
                <a:cs typeface="Arial"/>
                <a:sym typeface="Arial"/>
              </a:defRPr>
            </a:lvl5pPr>
            <a:lvl6pPr indent="-641350" lvl="5" marL="2743200" marR="0" rtl="0" algn="l">
              <a:lnSpc>
                <a:spcPct val="120000"/>
              </a:lnSpc>
              <a:spcBef>
                <a:spcPts val="3200"/>
              </a:spcBef>
              <a:spcAft>
                <a:spcPts val="0"/>
              </a:spcAft>
              <a:buClr>
                <a:srgbClr val="5E5E5E"/>
              </a:buClr>
              <a:buSzPts val="6500"/>
              <a:buFont typeface="Arial"/>
              <a:buChar char="•"/>
              <a:defRPr b="0" i="0" sz="5200" u="none" cap="none" strike="noStrike">
                <a:solidFill>
                  <a:srgbClr val="5E5E5E"/>
                </a:solidFill>
                <a:latin typeface="Arial"/>
                <a:ea typeface="Arial"/>
                <a:cs typeface="Arial"/>
                <a:sym typeface="Arial"/>
              </a:defRPr>
            </a:lvl6pPr>
            <a:lvl7pPr indent="-641350" lvl="6" marL="3200400" marR="0" rtl="0" algn="l">
              <a:lnSpc>
                <a:spcPct val="120000"/>
              </a:lnSpc>
              <a:spcBef>
                <a:spcPts val="3200"/>
              </a:spcBef>
              <a:spcAft>
                <a:spcPts val="0"/>
              </a:spcAft>
              <a:buClr>
                <a:srgbClr val="5E5E5E"/>
              </a:buClr>
              <a:buSzPts val="6500"/>
              <a:buFont typeface="Arial"/>
              <a:buChar char="•"/>
              <a:defRPr b="0" i="0" sz="5200" u="none" cap="none" strike="noStrike">
                <a:solidFill>
                  <a:srgbClr val="5E5E5E"/>
                </a:solidFill>
                <a:latin typeface="Arial"/>
                <a:ea typeface="Arial"/>
                <a:cs typeface="Arial"/>
                <a:sym typeface="Arial"/>
              </a:defRPr>
            </a:lvl7pPr>
            <a:lvl8pPr indent="-641350" lvl="7" marL="3657600" marR="0" rtl="0" algn="l">
              <a:lnSpc>
                <a:spcPct val="120000"/>
              </a:lnSpc>
              <a:spcBef>
                <a:spcPts val="3200"/>
              </a:spcBef>
              <a:spcAft>
                <a:spcPts val="0"/>
              </a:spcAft>
              <a:buClr>
                <a:srgbClr val="5E5E5E"/>
              </a:buClr>
              <a:buSzPts val="6500"/>
              <a:buFont typeface="Arial"/>
              <a:buChar char="•"/>
              <a:defRPr b="0" i="0" sz="5200" u="none" cap="none" strike="noStrike">
                <a:solidFill>
                  <a:srgbClr val="5E5E5E"/>
                </a:solidFill>
                <a:latin typeface="Arial"/>
                <a:ea typeface="Arial"/>
                <a:cs typeface="Arial"/>
                <a:sym typeface="Arial"/>
              </a:defRPr>
            </a:lvl8pPr>
            <a:lvl9pPr indent="-641350" lvl="8" marL="4114800" marR="0" rtl="0" algn="l">
              <a:lnSpc>
                <a:spcPct val="120000"/>
              </a:lnSpc>
              <a:spcBef>
                <a:spcPts val="3200"/>
              </a:spcBef>
              <a:spcAft>
                <a:spcPts val="0"/>
              </a:spcAft>
              <a:buClr>
                <a:srgbClr val="5E5E5E"/>
              </a:buClr>
              <a:buSzPts val="6500"/>
              <a:buFont typeface="Arial"/>
              <a:buChar char="•"/>
              <a:defRPr b="0" i="0" sz="5200" u="none" cap="none" strike="noStrike">
                <a:solidFill>
                  <a:srgbClr val="5E5E5E"/>
                </a:solidFill>
                <a:latin typeface="Arial"/>
                <a:ea typeface="Arial"/>
                <a:cs typeface="Arial"/>
                <a:sym typeface="Arial"/>
              </a:defRPr>
            </a:lvl9pPr>
          </a:lstStyle>
          <a:p/>
        </p:txBody>
      </p:sp>
      <p:sp>
        <p:nvSpPr>
          <p:cNvPr id="9" name="Google Shape;9;p1"/>
          <p:cNvSpPr txBox="1"/>
          <p:nvPr>
            <p:ph idx="12" type="sldNum"/>
          </p:nvPr>
        </p:nvSpPr>
        <p:spPr>
          <a:xfrm>
            <a:off x="11959031" y="13081000"/>
            <a:ext cx="453238" cy="461366"/>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2400"/>
              <a:buFont typeface="Helvetica Neue"/>
              <a:buNone/>
              <a:defRPr b="0" i="0" sz="24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1198200" y="425625"/>
            <a:ext cx="8087700" cy="17751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sz="6000"/>
              <a:t>Activity Diagram</a:t>
            </a:r>
            <a:endParaRPr sz="6000"/>
          </a:p>
        </p:txBody>
      </p:sp>
      <p:pic>
        <p:nvPicPr>
          <p:cNvPr id="95" name="Google Shape;95;p17"/>
          <p:cNvPicPr preferRelativeResize="0"/>
          <p:nvPr/>
        </p:nvPicPr>
        <p:blipFill>
          <a:blip r:embed="rId3">
            <a:alphaModFix/>
          </a:blip>
          <a:stretch>
            <a:fillRect/>
          </a:stretch>
        </p:blipFill>
        <p:spPr>
          <a:xfrm>
            <a:off x="919813" y="2325225"/>
            <a:ext cx="22391975" cy="1014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1458075" y="686600"/>
            <a:ext cx="5408400" cy="11556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sz="6000"/>
              <a:t>ER Diagram</a:t>
            </a:r>
            <a:endParaRPr sz="6000"/>
          </a:p>
        </p:txBody>
      </p:sp>
      <p:pic>
        <p:nvPicPr>
          <p:cNvPr id="101" name="Google Shape;101;p18"/>
          <p:cNvPicPr preferRelativeResize="0"/>
          <p:nvPr/>
        </p:nvPicPr>
        <p:blipFill>
          <a:blip r:embed="rId3">
            <a:alphaModFix/>
          </a:blip>
          <a:stretch>
            <a:fillRect/>
          </a:stretch>
        </p:blipFill>
        <p:spPr>
          <a:xfrm>
            <a:off x="6162125" y="0"/>
            <a:ext cx="13702455" cy="1371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1458075" y="686600"/>
            <a:ext cx="7977000" cy="11556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sz="6000"/>
              <a:t>Component Diagram</a:t>
            </a:r>
            <a:endParaRPr sz="6000"/>
          </a:p>
        </p:txBody>
      </p:sp>
      <p:pic>
        <p:nvPicPr>
          <p:cNvPr id="107" name="Google Shape;107;p19"/>
          <p:cNvPicPr preferRelativeResize="0"/>
          <p:nvPr/>
        </p:nvPicPr>
        <p:blipFill>
          <a:blip r:embed="rId3">
            <a:alphaModFix/>
          </a:blip>
          <a:stretch>
            <a:fillRect/>
          </a:stretch>
        </p:blipFill>
        <p:spPr>
          <a:xfrm>
            <a:off x="3632100" y="2296500"/>
            <a:ext cx="17222026" cy="9448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773300" y="665850"/>
            <a:ext cx="8228700" cy="11556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sz="6000"/>
              <a:t>Deployment Diagram</a:t>
            </a:r>
            <a:endParaRPr sz="6000"/>
          </a:p>
        </p:txBody>
      </p:sp>
      <p:pic>
        <p:nvPicPr>
          <p:cNvPr id="113" name="Google Shape;113;p20"/>
          <p:cNvPicPr preferRelativeResize="0"/>
          <p:nvPr/>
        </p:nvPicPr>
        <p:blipFill>
          <a:blip r:embed="rId3">
            <a:alphaModFix/>
          </a:blip>
          <a:stretch>
            <a:fillRect/>
          </a:stretch>
        </p:blipFill>
        <p:spPr>
          <a:xfrm>
            <a:off x="9199575" y="161425"/>
            <a:ext cx="13978600" cy="12606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458075" y="686600"/>
            <a:ext cx="8228700" cy="11556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sz="6000"/>
              <a:t>IMPLEMENTATION</a:t>
            </a:r>
            <a:endParaRPr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1458075" y="686600"/>
            <a:ext cx="8228700" cy="11556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sz="6000"/>
              <a:t>Sonar Report</a:t>
            </a:r>
            <a:endParaRPr sz="6000"/>
          </a:p>
        </p:txBody>
      </p:sp>
      <p:pic>
        <p:nvPicPr>
          <p:cNvPr id="124" name="Google Shape;124;p22"/>
          <p:cNvPicPr preferRelativeResize="0"/>
          <p:nvPr/>
        </p:nvPicPr>
        <p:blipFill rotWithShape="1">
          <a:blip r:embed="rId3">
            <a:alphaModFix/>
          </a:blip>
          <a:srcRect b="12918" l="13512" r="15069" t="6696"/>
          <a:stretch/>
        </p:blipFill>
        <p:spPr>
          <a:xfrm>
            <a:off x="1458075" y="1842200"/>
            <a:ext cx="18599102" cy="11776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nvSpPr>
        <p:spPr>
          <a:xfrm>
            <a:off x="2009125" y="996400"/>
            <a:ext cx="8577300" cy="15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t>Changes</a:t>
            </a:r>
            <a:endParaRPr sz="6000"/>
          </a:p>
        </p:txBody>
      </p:sp>
      <p:sp>
        <p:nvSpPr>
          <p:cNvPr id="130" name="Google Shape;130;p23"/>
          <p:cNvSpPr txBox="1"/>
          <p:nvPr/>
        </p:nvSpPr>
        <p:spPr>
          <a:xfrm>
            <a:off x="2352550" y="2675550"/>
            <a:ext cx="16343400" cy="8364900"/>
          </a:xfrm>
          <a:prstGeom prst="rect">
            <a:avLst/>
          </a:prstGeom>
          <a:noFill/>
          <a:ln>
            <a:noFill/>
          </a:ln>
        </p:spPr>
        <p:txBody>
          <a:bodyPr anchorCtr="0" anchor="t" bIns="91425" lIns="91425" spcFirstLastPara="1" rIns="91425" wrap="square" tIns="91425">
            <a:noAutofit/>
          </a:bodyPr>
          <a:lstStyle/>
          <a:p>
            <a:pPr indent="-482600" lvl="0" marL="457200" rtl="0" algn="l">
              <a:lnSpc>
                <a:spcPct val="150000"/>
              </a:lnSpc>
              <a:spcBef>
                <a:spcPts val="0"/>
              </a:spcBef>
              <a:spcAft>
                <a:spcPts val="0"/>
              </a:spcAft>
              <a:buSzPts val="4000"/>
              <a:buChar char="●"/>
            </a:pPr>
            <a:r>
              <a:rPr lang="en-US" sz="4000"/>
              <a:t>ER diagram correction</a:t>
            </a:r>
            <a:endParaRPr sz="4000"/>
          </a:p>
          <a:p>
            <a:pPr indent="-482600" lvl="0" marL="457200" rtl="0" algn="l">
              <a:lnSpc>
                <a:spcPct val="150000"/>
              </a:lnSpc>
              <a:spcBef>
                <a:spcPts val="0"/>
              </a:spcBef>
              <a:spcAft>
                <a:spcPts val="0"/>
              </a:spcAft>
              <a:buSzPts val="4000"/>
              <a:buChar char="●"/>
            </a:pPr>
            <a:r>
              <a:rPr lang="en-US" sz="4000"/>
              <a:t>Analyst should be able to view the formula.</a:t>
            </a:r>
            <a:endParaRPr sz="4000"/>
          </a:p>
          <a:p>
            <a:pPr indent="-482600" lvl="0" marL="457200" rtl="0" algn="l">
              <a:lnSpc>
                <a:spcPct val="150000"/>
              </a:lnSpc>
              <a:spcBef>
                <a:spcPts val="0"/>
              </a:spcBef>
              <a:spcAft>
                <a:spcPts val="0"/>
              </a:spcAft>
              <a:buSzPts val="4000"/>
              <a:buChar char="●"/>
            </a:pPr>
            <a:r>
              <a:rPr lang="en-US" sz="4000"/>
              <a:t>Password Encryption in network.</a:t>
            </a:r>
            <a:endParaRPr sz="4000"/>
          </a:p>
          <a:p>
            <a:pPr indent="-482600" lvl="0" marL="457200" rtl="0" algn="l">
              <a:lnSpc>
                <a:spcPct val="150000"/>
              </a:lnSpc>
              <a:spcBef>
                <a:spcPts val="0"/>
              </a:spcBef>
              <a:spcAft>
                <a:spcPts val="0"/>
              </a:spcAft>
              <a:buSzPts val="4000"/>
              <a:buChar char="●"/>
            </a:pPr>
            <a:r>
              <a:rPr lang="en-US" sz="4000"/>
              <a:t>Swagger</a:t>
            </a:r>
            <a:endParaRPr sz="4000"/>
          </a:p>
          <a:p>
            <a:pPr indent="-482600" lvl="0" marL="457200" rtl="0" algn="l">
              <a:lnSpc>
                <a:spcPct val="150000"/>
              </a:lnSpc>
              <a:spcBef>
                <a:spcPts val="0"/>
              </a:spcBef>
              <a:spcAft>
                <a:spcPts val="0"/>
              </a:spcAft>
              <a:buSzPts val="4000"/>
              <a:buChar char="●"/>
            </a:pPr>
            <a:r>
              <a:rPr lang="en-US" sz="4000"/>
              <a:t>Static Code Analysis Report of UI</a:t>
            </a:r>
            <a:endParaRPr sz="4000"/>
          </a:p>
          <a:p>
            <a:pPr indent="-482600" lvl="0" marL="457200" rtl="0" algn="l">
              <a:lnSpc>
                <a:spcPct val="150000"/>
              </a:lnSpc>
              <a:spcBef>
                <a:spcPts val="0"/>
              </a:spcBef>
              <a:spcAft>
                <a:spcPts val="0"/>
              </a:spcAft>
              <a:buSzPts val="4000"/>
              <a:buChar char="●"/>
            </a:pPr>
            <a:r>
              <a:rPr lang="en-US" sz="4000"/>
              <a:t>Sonar Report of Backend</a:t>
            </a:r>
            <a:endParaRPr sz="4000"/>
          </a:p>
          <a:p>
            <a:pPr indent="-482600" lvl="0" marL="457200" rtl="0" algn="l">
              <a:lnSpc>
                <a:spcPct val="150000"/>
              </a:lnSpc>
              <a:spcBef>
                <a:spcPts val="0"/>
              </a:spcBef>
              <a:spcAft>
                <a:spcPts val="0"/>
              </a:spcAft>
              <a:buSzPts val="4000"/>
              <a:buChar char="●"/>
            </a:pPr>
            <a:r>
              <a:rPr lang="en-US" sz="4000"/>
              <a:t>Decrease the Complexity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4"/>
          <p:cNvPicPr preferRelativeResize="0"/>
          <p:nvPr/>
        </p:nvPicPr>
        <p:blipFill rotWithShape="1">
          <a:blip r:embed="rId3">
            <a:alphaModFix/>
          </a:blip>
          <a:srcRect b="5897" l="10575" r="10622" t="11852"/>
          <a:stretch/>
        </p:blipFill>
        <p:spPr>
          <a:xfrm>
            <a:off x="792050" y="1440750"/>
            <a:ext cx="20215402" cy="11869600"/>
          </a:xfrm>
          <a:prstGeom prst="rect">
            <a:avLst/>
          </a:prstGeom>
          <a:noFill/>
          <a:ln>
            <a:noFill/>
          </a:ln>
        </p:spPr>
      </p:pic>
      <p:sp>
        <p:nvSpPr>
          <p:cNvPr id="136" name="Google Shape;136;p24"/>
          <p:cNvSpPr txBox="1"/>
          <p:nvPr/>
        </p:nvSpPr>
        <p:spPr>
          <a:xfrm>
            <a:off x="1448875" y="262300"/>
            <a:ext cx="13039800" cy="100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US" sz="6000"/>
              <a:t>Static Code Analysis Report of UI</a:t>
            </a:r>
            <a:endParaRPr sz="6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nvSpPr>
        <p:spPr>
          <a:xfrm>
            <a:off x="1448875" y="262300"/>
            <a:ext cx="13039800" cy="100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US" sz="6000"/>
              <a:t>Sonar Report of Backend</a:t>
            </a:r>
            <a:endParaRPr sz="6000"/>
          </a:p>
        </p:txBody>
      </p:sp>
      <p:pic>
        <p:nvPicPr>
          <p:cNvPr id="142" name="Google Shape;142;p25"/>
          <p:cNvPicPr preferRelativeResize="0"/>
          <p:nvPr/>
        </p:nvPicPr>
        <p:blipFill>
          <a:blip r:embed="rId3">
            <a:alphaModFix/>
          </a:blip>
          <a:stretch>
            <a:fillRect/>
          </a:stretch>
        </p:blipFill>
        <p:spPr>
          <a:xfrm>
            <a:off x="1612992" y="1625675"/>
            <a:ext cx="19344876" cy="11282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nvSpPr>
        <p:spPr>
          <a:xfrm>
            <a:off x="1448875" y="262300"/>
            <a:ext cx="13039800" cy="100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US" sz="6000"/>
              <a:t>Previous Code Snippet</a:t>
            </a:r>
            <a:endParaRPr sz="6000"/>
          </a:p>
        </p:txBody>
      </p:sp>
      <p:pic>
        <p:nvPicPr>
          <p:cNvPr id="148" name="Google Shape;148;p26"/>
          <p:cNvPicPr preferRelativeResize="0"/>
          <p:nvPr/>
        </p:nvPicPr>
        <p:blipFill>
          <a:blip r:embed="rId3">
            <a:alphaModFix/>
          </a:blip>
          <a:stretch>
            <a:fillRect/>
          </a:stretch>
        </p:blipFill>
        <p:spPr>
          <a:xfrm>
            <a:off x="1448875" y="1398350"/>
            <a:ext cx="17973477" cy="1205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9"/>
          <p:cNvSpPr txBox="1"/>
          <p:nvPr>
            <p:ph type="title"/>
          </p:nvPr>
        </p:nvSpPr>
        <p:spPr>
          <a:xfrm>
            <a:off x="1625600" y="2298700"/>
            <a:ext cx="21132800" cy="4648200"/>
          </a:xfrm>
          <a:prstGeom prst="rect">
            <a:avLst/>
          </a:prstGeom>
          <a:noFill/>
          <a:ln>
            <a:noFill/>
          </a:ln>
        </p:spPr>
        <p:txBody>
          <a:bodyPr anchorCtr="0" anchor="b"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a:t>Risk Management System</a:t>
            </a:r>
            <a:endParaRPr/>
          </a:p>
        </p:txBody>
      </p:sp>
      <p:sp>
        <p:nvSpPr>
          <p:cNvPr id="45" name="Google Shape;45;p9"/>
          <p:cNvSpPr txBox="1"/>
          <p:nvPr/>
        </p:nvSpPr>
        <p:spPr>
          <a:xfrm>
            <a:off x="18823228" y="11220275"/>
            <a:ext cx="1698144" cy="113065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6800"/>
              <a:buFont typeface="Helvetica Neue"/>
              <a:buNone/>
            </a:pPr>
            <a:r>
              <a:rPr b="0" i="0" lang="en-US" sz="6800" u="none" cap="none" strike="noStrike">
                <a:solidFill>
                  <a:srgbClr val="FFFFFF"/>
                </a:solidFill>
                <a:latin typeface="Helvetica Neue"/>
                <a:ea typeface="Helvetica Neue"/>
                <a:cs typeface="Helvetica Neue"/>
                <a:sym typeface="Helvetica Neue"/>
              </a:rPr>
              <a:t>IMP</a:t>
            </a:r>
            <a:endParaRPr/>
          </a:p>
        </p:txBody>
      </p:sp>
      <p:pic>
        <p:nvPicPr>
          <p:cNvPr descr="2.just loop.mp4" id="46" name="Google Shape;46;p9"/>
          <p:cNvPicPr preferRelativeResize="0"/>
          <p:nvPr/>
        </p:nvPicPr>
        <p:blipFill rotWithShape="1">
          <a:blip r:embed="rId3">
            <a:alphaModFix/>
          </a:blip>
          <a:srcRect b="0" l="0" r="0" t="0"/>
          <a:stretch/>
        </p:blipFill>
        <p:spPr>
          <a:xfrm>
            <a:off x="15422033" y="8039100"/>
            <a:ext cx="8128001" cy="4572000"/>
          </a:xfrm>
          <a:prstGeom prst="rect">
            <a:avLst/>
          </a:prstGeom>
          <a:noFill/>
          <a:ln>
            <a:noFill/>
          </a:ln>
        </p:spPr>
      </p:pic>
      <p:sp>
        <p:nvSpPr>
          <p:cNvPr id="47" name="Google Shape;47;p9"/>
          <p:cNvSpPr txBox="1"/>
          <p:nvPr>
            <p:ph idx="1" type="body"/>
          </p:nvPr>
        </p:nvSpPr>
        <p:spPr>
          <a:xfrm>
            <a:off x="1625600" y="7073900"/>
            <a:ext cx="21132800" cy="325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929292"/>
              </a:buClr>
              <a:buSzPts val="5400"/>
              <a:buFont typeface="Arial"/>
              <a:buNone/>
            </a:pPr>
            <a:r>
              <a:rPr lang="en-US" sz="5400">
                <a:solidFill>
                  <a:srgbClr val="929292"/>
                </a:solidFill>
              </a:rPr>
              <a:t>A</a:t>
            </a:r>
            <a:r>
              <a:rPr lang="en-US"/>
              <a:t>ugust</a:t>
            </a:r>
            <a:r>
              <a:rPr lang="en-US" sz="5400">
                <a:solidFill>
                  <a:srgbClr val="929292"/>
                </a:solidFill>
              </a:rPr>
              <a:t> 2019</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7"/>
          <p:cNvSpPr txBox="1"/>
          <p:nvPr/>
        </p:nvSpPr>
        <p:spPr>
          <a:xfrm>
            <a:off x="1448875" y="270350"/>
            <a:ext cx="13039800" cy="1004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US" sz="6000"/>
              <a:t>New Code Snippet</a:t>
            </a:r>
            <a:endParaRPr sz="6000"/>
          </a:p>
        </p:txBody>
      </p:sp>
      <p:pic>
        <p:nvPicPr>
          <p:cNvPr id="154" name="Google Shape;154;p27"/>
          <p:cNvPicPr preferRelativeResize="0"/>
          <p:nvPr/>
        </p:nvPicPr>
        <p:blipFill>
          <a:blip r:embed="rId3">
            <a:alphaModFix/>
          </a:blip>
          <a:stretch>
            <a:fillRect/>
          </a:stretch>
        </p:blipFill>
        <p:spPr>
          <a:xfrm>
            <a:off x="1563425" y="1385650"/>
            <a:ext cx="19269951" cy="11994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1625600" y="4572000"/>
            <a:ext cx="21132800" cy="45720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b="1" i="0" lang="en-US" sz="7600" u="none" cap="none" strike="noStrike">
                <a:solidFill>
                  <a:srgbClr val="000000"/>
                </a:solidFill>
                <a:latin typeface="Arial"/>
                <a:ea typeface="Arial"/>
                <a:cs typeface="Arial"/>
                <a:sym typeface="Arial"/>
              </a:rPr>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0"/>
          <p:cNvSpPr txBox="1"/>
          <p:nvPr>
            <p:ph type="title"/>
          </p:nvPr>
        </p:nvSpPr>
        <p:spPr>
          <a:xfrm>
            <a:off x="2595825" y="284675"/>
            <a:ext cx="7368900" cy="21102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sz="6000"/>
              <a:t>Agenda</a:t>
            </a:r>
            <a:endParaRPr sz="6000"/>
          </a:p>
        </p:txBody>
      </p:sp>
      <p:sp>
        <p:nvSpPr>
          <p:cNvPr id="53" name="Google Shape;53;p10"/>
          <p:cNvSpPr txBox="1"/>
          <p:nvPr/>
        </p:nvSpPr>
        <p:spPr>
          <a:xfrm>
            <a:off x="2595825" y="2746550"/>
            <a:ext cx="19092000" cy="9629700"/>
          </a:xfrm>
          <a:prstGeom prst="rect">
            <a:avLst/>
          </a:prstGeom>
          <a:noFill/>
          <a:ln>
            <a:noFill/>
          </a:ln>
        </p:spPr>
        <p:txBody>
          <a:bodyPr anchorCtr="0" anchor="t" bIns="91425" lIns="91425" spcFirstLastPara="1" rIns="91425" wrap="square" tIns="91425">
            <a:noAutofit/>
          </a:bodyPr>
          <a:lstStyle/>
          <a:p>
            <a:pPr indent="-482600" lvl="0" marL="457200" rtl="0" algn="l">
              <a:lnSpc>
                <a:spcPct val="150000"/>
              </a:lnSpc>
              <a:spcBef>
                <a:spcPts val="0"/>
              </a:spcBef>
              <a:spcAft>
                <a:spcPts val="0"/>
              </a:spcAft>
              <a:buSzPts val="4000"/>
              <a:buChar char="●"/>
            </a:pPr>
            <a:r>
              <a:rPr lang="en-US" sz="4000"/>
              <a:t>Introduction</a:t>
            </a:r>
            <a:endParaRPr sz="4000"/>
          </a:p>
          <a:p>
            <a:pPr indent="-482600" lvl="0" marL="457200" rtl="0" algn="l">
              <a:lnSpc>
                <a:spcPct val="150000"/>
              </a:lnSpc>
              <a:spcBef>
                <a:spcPts val="0"/>
              </a:spcBef>
              <a:spcAft>
                <a:spcPts val="0"/>
              </a:spcAft>
              <a:buSzPts val="4000"/>
              <a:buChar char="●"/>
            </a:pPr>
            <a:r>
              <a:rPr lang="en-US" sz="4000"/>
              <a:t>Deliverables</a:t>
            </a:r>
            <a:endParaRPr sz="4000"/>
          </a:p>
          <a:p>
            <a:pPr indent="-482600" lvl="0" marL="457200" rtl="0" algn="l">
              <a:lnSpc>
                <a:spcPct val="150000"/>
              </a:lnSpc>
              <a:spcBef>
                <a:spcPts val="0"/>
              </a:spcBef>
              <a:spcAft>
                <a:spcPts val="0"/>
              </a:spcAft>
              <a:buSzPts val="4000"/>
              <a:buChar char="●"/>
            </a:pPr>
            <a:r>
              <a:rPr lang="en-US" sz="4000"/>
              <a:t>Technology Stack </a:t>
            </a:r>
            <a:endParaRPr sz="4000"/>
          </a:p>
          <a:p>
            <a:pPr indent="-482600" lvl="0" marL="457200" rtl="0" algn="l">
              <a:lnSpc>
                <a:spcPct val="150000"/>
              </a:lnSpc>
              <a:spcBef>
                <a:spcPts val="0"/>
              </a:spcBef>
              <a:spcAft>
                <a:spcPts val="0"/>
              </a:spcAft>
              <a:buSzPts val="4000"/>
              <a:buChar char="●"/>
            </a:pPr>
            <a:r>
              <a:rPr lang="en-US" sz="4000"/>
              <a:t>4+1 Architectural View</a:t>
            </a:r>
            <a:endParaRPr sz="4000"/>
          </a:p>
          <a:p>
            <a:pPr indent="-482600" lvl="0" marL="457200" rtl="0" algn="l">
              <a:lnSpc>
                <a:spcPct val="150000"/>
              </a:lnSpc>
              <a:spcBef>
                <a:spcPts val="0"/>
              </a:spcBef>
              <a:spcAft>
                <a:spcPts val="0"/>
              </a:spcAft>
              <a:buSzPts val="4000"/>
              <a:buChar char="●"/>
            </a:pPr>
            <a:r>
              <a:rPr lang="en-US" sz="4000"/>
              <a:t>Implementation</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1"/>
          <p:cNvSpPr txBox="1"/>
          <p:nvPr>
            <p:ph type="title"/>
          </p:nvPr>
        </p:nvSpPr>
        <p:spPr>
          <a:xfrm>
            <a:off x="2278775" y="334375"/>
            <a:ext cx="7669200" cy="17751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sz="6000"/>
              <a:t>Introduction</a:t>
            </a:r>
            <a:endParaRPr sz="6000"/>
          </a:p>
        </p:txBody>
      </p:sp>
      <p:sp>
        <p:nvSpPr>
          <p:cNvPr id="59" name="Google Shape;59;p11"/>
          <p:cNvSpPr txBox="1"/>
          <p:nvPr/>
        </p:nvSpPr>
        <p:spPr>
          <a:xfrm>
            <a:off x="2160400" y="2344500"/>
            <a:ext cx="20331000" cy="105675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3600"/>
              <a:buChar char="●"/>
            </a:pPr>
            <a:r>
              <a:rPr b="1" lang="en-US" sz="3600"/>
              <a:t>Problem Statement</a:t>
            </a:r>
            <a:r>
              <a:rPr lang="en-US" sz="3600"/>
              <a:t> : Companies usually apply for credit with organizations like banks or other companies in day to day life. The companies which lend credit have to cautiously assess risk associated with the credit.</a:t>
            </a:r>
            <a:endParaRPr sz="3600"/>
          </a:p>
          <a:p>
            <a:pPr indent="-457200" lvl="0" marL="457200" rtl="0" algn="l">
              <a:lnSpc>
                <a:spcPct val="150000"/>
              </a:lnSpc>
              <a:spcBef>
                <a:spcPts val="0"/>
              </a:spcBef>
              <a:spcAft>
                <a:spcPts val="0"/>
              </a:spcAft>
              <a:buSzPts val="3600"/>
              <a:buChar char="●"/>
            </a:pPr>
            <a:r>
              <a:rPr b="1" lang="en-US" sz="3600"/>
              <a:t>Solution</a:t>
            </a:r>
            <a:r>
              <a:rPr lang="en-US" sz="3600"/>
              <a:t> : </a:t>
            </a:r>
            <a:r>
              <a:rPr lang="en-US" sz="3600"/>
              <a:t>Risk Management System is a web application where companies can check credit score.This application can be used by multiple users like companies who want to apply for credit,organization which lends credit and financial analyst who can evaluate applications of users.</a:t>
            </a:r>
            <a:endParaRPr sz="3600"/>
          </a:p>
          <a:p>
            <a:pPr indent="-457200" lvl="0" marL="457200" rtl="0" algn="l">
              <a:lnSpc>
                <a:spcPct val="150000"/>
              </a:lnSpc>
              <a:spcBef>
                <a:spcPts val="0"/>
              </a:spcBef>
              <a:spcAft>
                <a:spcPts val="0"/>
              </a:spcAft>
              <a:buSzPts val="3600"/>
              <a:buChar char="●"/>
            </a:pPr>
            <a:r>
              <a:rPr lang="en-US" sz="3600"/>
              <a:t>Different types of users who will interact with system:</a:t>
            </a:r>
            <a:endParaRPr sz="3600"/>
          </a:p>
          <a:p>
            <a:pPr indent="-457200" lvl="1" marL="914400" rtl="0" algn="l">
              <a:lnSpc>
                <a:spcPct val="150000"/>
              </a:lnSpc>
              <a:spcBef>
                <a:spcPts val="0"/>
              </a:spcBef>
              <a:spcAft>
                <a:spcPts val="0"/>
              </a:spcAft>
              <a:buSzPts val="3600"/>
              <a:buChar char="○"/>
            </a:pPr>
            <a:r>
              <a:rPr lang="en-US" sz="3600"/>
              <a:t>Admin</a:t>
            </a:r>
            <a:endParaRPr sz="3600"/>
          </a:p>
          <a:p>
            <a:pPr indent="-457200" lvl="1" marL="914400" rtl="0" algn="l">
              <a:lnSpc>
                <a:spcPct val="150000"/>
              </a:lnSpc>
              <a:spcBef>
                <a:spcPts val="0"/>
              </a:spcBef>
              <a:spcAft>
                <a:spcPts val="0"/>
              </a:spcAft>
              <a:buSzPts val="3600"/>
              <a:buChar char="○"/>
            </a:pPr>
            <a:r>
              <a:rPr lang="en-US" sz="3600"/>
              <a:t>Lender</a:t>
            </a:r>
            <a:endParaRPr sz="3600"/>
          </a:p>
          <a:p>
            <a:pPr indent="-457200" lvl="1" marL="914400" rtl="0" algn="l">
              <a:lnSpc>
                <a:spcPct val="150000"/>
              </a:lnSpc>
              <a:spcBef>
                <a:spcPts val="0"/>
              </a:spcBef>
              <a:spcAft>
                <a:spcPts val="0"/>
              </a:spcAft>
              <a:buSzPts val="3600"/>
              <a:buChar char="○"/>
            </a:pPr>
            <a:r>
              <a:rPr lang="en-US" sz="3600"/>
              <a:t>Borrower</a:t>
            </a:r>
            <a:endParaRPr sz="3600"/>
          </a:p>
          <a:p>
            <a:pPr indent="-457200" lvl="1" marL="914400" rtl="0" algn="l">
              <a:lnSpc>
                <a:spcPct val="150000"/>
              </a:lnSpc>
              <a:spcBef>
                <a:spcPts val="0"/>
              </a:spcBef>
              <a:spcAft>
                <a:spcPts val="0"/>
              </a:spcAft>
              <a:buSzPts val="3600"/>
              <a:buChar char="○"/>
            </a:pPr>
            <a:r>
              <a:rPr lang="en-US" sz="3600"/>
              <a:t>Financial Analyst</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2"/>
          <p:cNvSpPr txBox="1"/>
          <p:nvPr>
            <p:ph type="title"/>
          </p:nvPr>
        </p:nvSpPr>
        <p:spPr>
          <a:xfrm>
            <a:off x="2128025" y="720125"/>
            <a:ext cx="6312600" cy="15072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sz="6000"/>
              <a:t>Deliverables</a:t>
            </a:r>
            <a:endParaRPr sz="6000"/>
          </a:p>
        </p:txBody>
      </p:sp>
      <p:sp>
        <p:nvSpPr>
          <p:cNvPr id="65" name="Google Shape;65;p12"/>
          <p:cNvSpPr txBox="1"/>
          <p:nvPr/>
        </p:nvSpPr>
        <p:spPr>
          <a:xfrm>
            <a:off x="2863775" y="2545575"/>
            <a:ext cx="18606300" cy="98139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3600"/>
              <a:buChar char="●"/>
            </a:pPr>
            <a:r>
              <a:rPr lang="en-US" sz="3600"/>
              <a:t>Lender and Borrower can register to the system.</a:t>
            </a:r>
            <a:endParaRPr sz="3600"/>
          </a:p>
          <a:p>
            <a:pPr indent="-457200" lvl="0" marL="457200" rtl="0" algn="l">
              <a:lnSpc>
                <a:spcPct val="150000"/>
              </a:lnSpc>
              <a:spcBef>
                <a:spcPts val="0"/>
              </a:spcBef>
              <a:spcAft>
                <a:spcPts val="0"/>
              </a:spcAft>
              <a:buSzPts val="3600"/>
              <a:buChar char="●"/>
            </a:pPr>
            <a:r>
              <a:rPr lang="en-US" sz="3600"/>
              <a:t>Lender can customize the policies.</a:t>
            </a:r>
            <a:endParaRPr sz="3600"/>
          </a:p>
          <a:p>
            <a:pPr indent="-457200" lvl="0" marL="457200" rtl="0" algn="l">
              <a:lnSpc>
                <a:spcPct val="150000"/>
              </a:lnSpc>
              <a:spcBef>
                <a:spcPts val="0"/>
              </a:spcBef>
              <a:spcAft>
                <a:spcPts val="0"/>
              </a:spcAft>
              <a:buSzPts val="3600"/>
              <a:buChar char="●"/>
            </a:pPr>
            <a:r>
              <a:rPr lang="en-US" sz="3600"/>
              <a:t>Lender can view all the credit requests submitted to the organization.</a:t>
            </a:r>
            <a:endParaRPr sz="3600"/>
          </a:p>
          <a:p>
            <a:pPr indent="-457200" lvl="0" marL="457200" rtl="0" algn="l">
              <a:lnSpc>
                <a:spcPct val="150000"/>
              </a:lnSpc>
              <a:spcBef>
                <a:spcPts val="0"/>
              </a:spcBef>
              <a:spcAft>
                <a:spcPts val="0"/>
              </a:spcAft>
              <a:buSzPts val="3600"/>
              <a:buChar char="●"/>
            </a:pPr>
            <a:r>
              <a:rPr lang="en-US" sz="3600"/>
              <a:t>Lender can add financial analyst and can assign credit requests to its analysts.</a:t>
            </a:r>
            <a:endParaRPr sz="3600"/>
          </a:p>
          <a:p>
            <a:pPr indent="-457200" lvl="0" marL="457200" rtl="0" algn="l">
              <a:lnSpc>
                <a:spcPct val="150000"/>
              </a:lnSpc>
              <a:spcBef>
                <a:spcPts val="0"/>
              </a:spcBef>
              <a:spcAft>
                <a:spcPts val="0"/>
              </a:spcAft>
              <a:buSzPts val="3600"/>
              <a:buChar char="●"/>
            </a:pPr>
            <a:r>
              <a:rPr lang="en-US" sz="3600"/>
              <a:t>Borrower can view the list of lenders with their description.</a:t>
            </a:r>
            <a:endParaRPr sz="3600"/>
          </a:p>
          <a:p>
            <a:pPr indent="-457200" lvl="0" marL="457200" rtl="0" algn="l">
              <a:lnSpc>
                <a:spcPct val="150000"/>
              </a:lnSpc>
              <a:spcBef>
                <a:spcPts val="0"/>
              </a:spcBef>
              <a:spcAft>
                <a:spcPts val="0"/>
              </a:spcAft>
              <a:buSzPts val="3600"/>
              <a:buChar char="●"/>
            </a:pPr>
            <a:r>
              <a:rPr lang="en-US" sz="3600"/>
              <a:t>Borrower can fill the credit application form of any lender.</a:t>
            </a:r>
            <a:endParaRPr sz="3600"/>
          </a:p>
          <a:p>
            <a:pPr indent="-457200" lvl="0" marL="457200" rtl="0" algn="l">
              <a:lnSpc>
                <a:spcPct val="150000"/>
              </a:lnSpc>
              <a:spcBef>
                <a:spcPts val="0"/>
              </a:spcBef>
              <a:spcAft>
                <a:spcPts val="0"/>
              </a:spcAft>
              <a:buSzPts val="3600"/>
              <a:buChar char="●"/>
            </a:pPr>
            <a:r>
              <a:rPr lang="en-US" sz="3600"/>
              <a:t>Borrower can view previous credit history.</a:t>
            </a:r>
            <a:endParaRPr sz="3600"/>
          </a:p>
          <a:p>
            <a:pPr indent="-457200" lvl="0" marL="457200" rtl="0" algn="l">
              <a:lnSpc>
                <a:spcPct val="150000"/>
              </a:lnSpc>
              <a:spcBef>
                <a:spcPts val="0"/>
              </a:spcBef>
              <a:spcAft>
                <a:spcPts val="0"/>
              </a:spcAft>
              <a:buSzPts val="3600"/>
              <a:buChar char="●"/>
            </a:pPr>
            <a:r>
              <a:rPr lang="en-US" sz="3600"/>
              <a:t>Financial Analyst can approve or reject the received application requests.</a:t>
            </a:r>
            <a:endParaRPr sz="3600"/>
          </a:p>
          <a:p>
            <a:pPr indent="-457200" lvl="0" marL="457200" rtl="0" algn="l">
              <a:lnSpc>
                <a:spcPct val="150000"/>
              </a:lnSpc>
              <a:spcBef>
                <a:spcPts val="0"/>
              </a:spcBef>
              <a:spcAft>
                <a:spcPts val="0"/>
              </a:spcAft>
              <a:buSzPts val="3600"/>
              <a:buChar char="●"/>
            </a:pPr>
            <a:r>
              <a:rPr lang="en-US" sz="3600"/>
              <a:t>System notifies the users about the status of application.</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3"/>
          <p:cNvSpPr txBox="1"/>
          <p:nvPr>
            <p:ph type="title"/>
          </p:nvPr>
        </p:nvSpPr>
        <p:spPr>
          <a:xfrm>
            <a:off x="1599225" y="469375"/>
            <a:ext cx="7551900" cy="19761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sz="6000"/>
              <a:t>Technology Stack</a:t>
            </a:r>
            <a:endParaRPr sz="6000"/>
          </a:p>
        </p:txBody>
      </p:sp>
      <p:sp>
        <p:nvSpPr>
          <p:cNvPr id="71" name="Google Shape;71;p13"/>
          <p:cNvSpPr txBox="1"/>
          <p:nvPr/>
        </p:nvSpPr>
        <p:spPr>
          <a:xfrm>
            <a:off x="2619675" y="2445475"/>
            <a:ext cx="17802300" cy="95124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3600"/>
              <a:buChar char="●"/>
            </a:pPr>
            <a:r>
              <a:rPr lang="en-US" sz="3600"/>
              <a:t>Presentation Layer </a:t>
            </a:r>
            <a:endParaRPr sz="3600"/>
          </a:p>
          <a:p>
            <a:pPr indent="-419100" lvl="1" marL="914400" rtl="0" algn="l">
              <a:lnSpc>
                <a:spcPct val="115000"/>
              </a:lnSpc>
              <a:spcBef>
                <a:spcPts val="0"/>
              </a:spcBef>
              <a:spcAft>
                <a:spcPts val="0"/>
              </a:spcAft>
              <a:buSzPts val="3000"/>
              <a:buChar char="○"/>
            </a:pPr>
            <a:r>
              <a:rPr lang="en-US" sz="3000"/>
              <a:t>Angular 4</a:t>
            </a:r>
            <a:endParaRPr sz="3000"/>
          </a:p>
          <a:p>
            <a:pPr indent="-419100" lvl="1" marL="914400" rtl="0" algn="l">
              <a:lnSpc>
                <a:spcPct val="115000"/>
              </a:lnSpc>
              <a:spcBef>
                <a:spcPts val="0"/>
              </a:spcBef>
              <a:spcAft>
                <a:spcPts val="0"/>
              </a:spcAft>
              <a:buSzPts val="3000"/>
              <a:buChar char="○"/>
            </a:pPr>
            <a:r>
              <a:rPr lang="en-US" sz="3000"/>
              <a:t>Bootstrap 4</a:t>
            </a:r>
            <a:endParaRPr sz="3000"/>
          </a:p>
          <a:p>
            <a:pPr indent="0" lvl="0" marL="914400" rtl="0" algn="l">
              <a:lnSpc>
                <a:spcPct val="115000"/>
              </a:lnSpc>
              <a:spcBef>
                <a:spcPts val="0"/>
              </a:spcBef>
              <a:spcAft>
                <a:spcPts val="0"/>
              </a:spcAft>
              <a:buNone/>
            </a:pPr>
            <a:r>
              <a:t/>
            </a:r>
            <a:endParaRPr sz="3000"/>
          </a:p>
          <a:p>
            <a:pPr indent="-457200" lvl="0" marL="457200" rtl="0" algn="l">
              <a:lnSpc>
                <a:spcPct val="150000"/>
              </a:lnSpc>
              <a:spcBef>
                <a:spcPts val="0"/>
              </a:spcBef>
              <a:spcAft>
                <a:spcPts val="0"/>
              </a:spcAft>
              <a:buSzPts val="3600"/>
              <a:buChar char="●"/>
            </a:pPr>
            <a:r>
              <a:rPr lang="en-US" sz="3600"/>
              <a:t>Business Layer : </a:t>
            </a:r>
            <a:endParaRPr sz="3600"/>
          </a:p>
          <a:p>
            <a:pPr indent="-419100" lvl="1" marL="914400" rtl="0" algn="l">
              <a:lnSpc>
                <a:spcPct val="115000"/>
              </a:lnSpc>
              <a:spcBef>
                <a:spcPts val="0"/>
              </a:spcBef>
              <a:spcAft>
                <a:spcPts val="0"/>
              </a:spcAft>
              <a:buSzPts val="3000"/>
              <a:buChar char="○"/>
            </a:pPr>
            <a:r>
              <a:rPr lang="en-US" sz="3000"/>
              <a:t>Spring Boot - Version 2.1.6</a:t>
            </a:r>
            <a:endParaRPr sz="3000"/>
          </a:p>
          <a:p>
            <a:pPr indent="-419100" lvl="1" marL="914400" rtl="0" algn="l">
              <a:lnSpc>
                <a:spcPct val="115000"/>
              </a:lnSpc>
              <a:spcBef>
                <a:spcPts val="0"/>
              </a:spcBef>
              <a:spcAft>
                <a:spcPts val="0"/>
              </a:spcAft>
              <a:buSzPts val="3000"/>
              <a:buChar char="○"/>
            </a:pPr>
            <a:r>
              <a:rPr lang="en-US" sz="3000"/>
              <a:t>Security - spring-boot-starter-security , JWT </a:t>
            </a:r>
            <a:endParaRPr sz="3000"/>
          </a:p>
          <a:p>
            <a:pPr indent="-419100" lvl="1" marL="914400" rtl="0" algn="l">
              <a:lnSpc>
                <a:spcPct val="115000"/>
              </a:lnSpc>
              <a:spcBef>
                <a:spcPts val="0"/>
              </a:spcBef>
              <a:spcAft>
                <a:spcPts val="0"/>
              </a:spcAft>
              <a:buSzPts val="3000"/>
              <a:buChar char="○"/>
            </a:pPr>
            <a:r>
              <a:rPr lang="en-US" sz="3000"/>
              <a:t>Scheduler - spring scheduler</a:t>
            </a:r>
            <a:endParaRPr sz="3000"/>
          </a:p>
          <a:p>
            <a:pPr indent="-419100" lvl="1" marL="914400" rtl="0" algn="l">
              <a:lnSpc>
                <a:spcPct val="115000"/>
              </a:lnSpc>
              <a:spcBef>
                <a:spcPts val="0"/>
              </a:spcBef>
              <a:spcAft>
                <a:spcPts val="0"/>
              </a:spcAft>
              <a:buSzPts val="3000"/>
              <a:buChar char="○"/>
            </a:pPr>
            <a:r>
              <a:rPr lang="en-US" sz="3000"/>
              <a:t>Build tool - Maven</a:t>
            </a:r>
            <a:endParaRPr sz="3000"/>
          </a:p>
          <a:p>
            <a:pPr indent="-419100" lvl="1" marL="914400" rtl="0" algn="l">
              <a:lnSpc>
                <a:spcPct val="115000"/>
              </a:lnSpc>
              <a:spcBef>
                <a:spcPts val="0"/>
              </a:spcBef>
              <a:spcAft>
                <a:spcPts val="0"/>
              </a:spcAft>
              <a:buSzPts val="3000"/>
              <a:buChar char="○"/>
            </a:pPr>
            <a:r>
              <a:rPr lang="en-US" sz="3000"/>
              <a:t>Mail - spring-boot-starter-mail, Gmail SMTP</a:t>
            </a:r>
            <a:endParaRPr sz="3000"/>
          </a:p>
          <a:p>
            <a:pPr indent="-419100" lvl="1" marL="914400" rtl="0" algn="l">
              <a:lnSpc>
                <a:spcPct val="115000"/>
              </a:lnSpc>
              <a:spcBef>
                <a:spcPts val="0"/>
              </a:spcBef>
              <a:spcAft>
                <a:spcPts val="0"/>
              </a:spcAft>
              <a:buSzPts val="3000"/>
              <a:buChar char="○"/>
            </a:pPr>
            <a:r>
              <a:rPr lang="en-US" sz="3000"/>
              <a:t>logger - log4j</a:t>
            </a:r>
            <a:endParaRPr sz="3000"/>
          </a:p>
          <a:p>
            <a:pPr indent="-419100" lvl="1" marL="914400" rtl="0" algn="l">
              <a:lnSpc>
                <a:spcPct val="115000"/>
              </a:lnSpc>
              <a:spcBef>
                <a:spcPts val="0"/>
              </a:spcBef>
              <a:spcAft>
                <a:spcPts val="0"/>
              </a:spcAft>
              <a:buSzPts val="3000"/>
              <a:buChar char="○"/>
            </a:pPr>
            <a:r>
              <a:rPr lang="en-US" sz="3000"/>
              <a:t>Test Framework : Junit , Mockito</a:t>
            </a:r>
            <a:endParaRPr sz="3000"/>
          </a:p>
          <a:p>
            <a:pPr indent="0" lvl="0" marL="457200" rtl="0" algn="l">
              <a:lnSpc>
                <a:spcPct val="150000"/>
              </a:lnSpc>
              <a:spcBef>
                <a:spcPts val="0"/>
              </a:spcBef>
              <a:spcAft>
                <a:spcPts val="0"/>
              </a:spcAft>
              <a:buNone/>
            </a:pPr>
            <a:r>
              <a:t/>
            </a:r>
            <a:endParaRPr sz="3600"/>
          </a:p>
          <a:p>
            <a:pPr indent="-457200" lvl="0" marL="457200" rtl="0" algn="l">
              <a:lnSpc>
                <a:spcPct val="150000"/>
              </a:lnSpc>
              <a:spcBef>
                <a:spcPts val="0"/>
              </a:spcBef>
              <a:spcAft>
                <a:spcPts val="0"/>
              </a:spcAft>
              <a:buSzPts val="3600"/>
              <a:buChar char="●"/>
            </a:pPr>
            <a:r>
              <a:rPr lang="en-US" sz="3600"/>
              <a:t>Data Access Layer : JPA, Hibernate</a:t>
            </a:r>
            <a:endParaRPr sz="3600"/>
          </a:p>
          <a:p>
            <a:pPr indent="-457200" lvl="0" marL="457200" rtl="0" algn="l">
              <a:lnSpc>
                <a:spcPct val="150000"/>
              </a:lnSpc>
              <a:spcBef>
                <a:spcPts val="0"/>
              </a:spcBef>
              <a:spcAft>
                <a:spcPts val="0"/>
              </a:spcAft>
              <a:buSzPts val="3600"/>
              <a:buChar char="●"/>
            </a:pPr>
            <a:r>
              <a:rPr lang="en-US" sz="3600"/>
              <a:t>Data Storage : MySQL 5.7.26</a:t>
            </a:r>
            <a:endParaRPr sz="3600"/>
          </a:p>
          <a:p>
            <a:pPr indent="0" lvl="0" marL="457200" rtl="0" algn="l">
              <a:lnSpc>
                <a:spcPct val="150000"/>
              </a:lnSpc>
              <a:spcBef>
                <a:spcPts val="0"/>
              </a:spcBef>
              <a:spcAft>
                <a:spcPts val="0"/>
              </a:spcAft>
              <a:buNone/>
            </a:pPr>
            <a:r>
              <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4"/>
          <p:cNvSpPr txBox="1"/>
          <p:nvPr>
            <p:ph type="title"/>
          </p:nvPr>
        </p:nvSpPr>
        <p:spPr>
          <a:xfrm>
            <a:off x="1722475" y="851875"/>
            <a:ext cx="10763700" cy="11556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sz="6000"/>
              <a:t>4+1 Architectural View</a:t>
            </a:r>
            <a:endParaRPr sz="6000"/>
          </a:p>
        </p:txBody>
      </p:sp>
      <p:sp>
        <p:nvSpPr>
          <p:cNvPr id="77" name="Google Shape;77;p14"/>
          <p:cNvSpPr txBox="1"/>
          <p:nvPr/>
        </p:nvSpPr>
        <p:spPr>
          <a:xfrm>
            <a:off x="2696075" y="2551825"/>
            <a:ext cx="18181800" cy="97035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SzPts val="3600"/>
              <a:buChar char="●"/>
            </a:pPr>
            <a:r>
              <a:rPr lang="en-US" sz="3600"/>
              <a:t>Scenario View : Use Case Diagram</a:t>
            </a:r>
            <a:endParaRPr sz="3600"/>
          </a:p>
          <a:p>
            <a:pPr indent="-457200" lvl="0" marL="457200" rtl="0" algn="l">
              <a:lnSpc>
                <a:spcPct val="150000"/>
              </a:lnSpc>
              <a:spcBef>
                <a:spcPts val="0"/>
              </a:spcBef>
              <a:spcAft>
                <a:spcPts val="0"/>
              </a:spcAft>
              <a:buSzPts val="3600"/>
              <a:buChar char="●"/>
            </a:pPr>
            <a:r>
              <a:rPr lang="en-US" sz="3600"/>
              <a:t>Process View : Activity Diagram</a:t>
            </a:r>
            <a:endParaRPr sz="3600"/>
          </a:p>
          <a:p>
            <a:pPr indent="-457200" lvl="0" marL="457200" rtl="0" algn="l">
              <a:lnSpc>
                <a:spcPct val="150000"/>
              </a:lnSpc>
              <a:spcBef>
                <a:spcPts val="0"/>
              </a:spcBef>
              <a:spcAft>
                <a:spcPts val="0"/>
              </a:spcAft>
              <a:buSzPts val="3600"/>
              <a:buChar char="●"/>
            </a:pPr>
            <a:r>
              <a:rPr lang="en-US" sz="3600"/>
              <a:t>Logical View : ER Diagram</a:t>
            </a:r>
            <a:endParaRPr sz="3600"/>
          </a:p>
          <a:p>
            <a:pPr indent="-457200" lvl="0" marL="457200" rtl="0" algn="l">
              <a:lnSpc>
                <a:spcPct val="150000"/>
              </a:lnSpc>
              <a:spcBef>
                <a:spcPts val="0"/>
              </a:spcBef>
              <a:spcAft>
                <a:spcPts val="0"/>
              </a:spcAft>
              <a:buSzPts val="3600"/>
              <a:buChar char="●"/>
            </a:pPr>
            <a:r>
              <a:rPr lang="en-US" sz="3600"/>
              <a:t>Development View : Component Diagram </a:t>
            </a:r>
            <a:endParaRPr sz="3600"/>
          </a:p>
          <a:p>
            <a:pPr indent="-457200" lvl="0" marL="457200" rtl="0" algn="l">
              <a:lnSpc>
                <a:spcPct val="150000"/>
              </a:lnSpc>
              <a:spcBef>
                <a:spcPts val="0"/>
              </a:spcBef>
              <a:spcAft>
                <a:spcPts val="0"/>
              </a:spcAft>
              <a:buSzPts val="3600"/>
              <a:buChar char="●"/>
            </a:pPr>
            <a:r>
              <a:rPr lang="en-US" sz="3600"/>
              <a:t>Physical View : Deployment Diagram</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title"/>
          </p:nvPr>
        </p:nvSpPr>
        <p:spPr>
          <a:xfrm>
            <a:off x="802925" y="395375"/>
            <a:ext cx="7166700" cy="14571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sz="6000"/>
              <a:t>Use Case Diagram</a:t>
            </a:r>
            <a:endParaRPr sz="6000"/>
          </a:p>
        </p:txBody>
      </p:sp>
      <p:pic>
        <p:nvPicPr>
          <p:cNvPr id="83" name="Google Shape;83;p15"/>
          <p:cNvPicPr preferRelativeResize="0"/>
          <p:nvPr/>
        </p:nvPicPr>
        <p:blipFill>
          <a:blip r:embed="rId3">
            <a:alphaModFix/>
          </a:blip>
          <a:stretch>
            <a:fillRect/>
          </a:stretch>
        </p:blipFill>
        <p:spPr>
          <a:xfrm>
            <a:off x="7588200" y="62250"/>
            <a:ext cx="10796625" cy="13591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6"/>
          <p:cNvSpPr txBox="1"/>
          <p:nvPr>
            <p:ph type="title"/>
          </p:nvPr>
        </p:nvSpPr>
        <p:spPr>
          <a:xfrm>
            <a:off x="1198200" y="425625"/>
            <a:ext cx="8087700" cy="1775100"/>
          </a:xfrm>
          <a:prstGeom prst="rect">
            <a:avLst/>
          </a:prstGeom>
          <a:noFill/>
          <a:ln>
            <a:noFill/>
          </a:ln>
        </p:spPr>
        <p:txBody>
          <a:bodyPr anchorCtr="0" anchor="ctr" bIns="0" lIns="0" spcFirstLastPara="1" rIns="0" wrap="square" tIns="0">
            <a:noAutofit/>
          </a:bodyPr>
          <a:lstStyle/>
          <a:p>
            <a:pPr indent="0" lvl="0" marL="0" rtl="0" algn="l">
              <a:lnSpc>
                <a:spcPct val="120000"/>
              </a:lnSpc>
              <a:spcBef>
                <a:spcPts val="0"/>
              </a:spcBef>
              <a:spcAft>
                <a:spcPts val="0"/>
              </a:spcAft>
              <a:buClr>
                <a:srgbClr val="000000"/>
              </a:buClr>
              <a:buSzPts val="7600"/>
              <a:buFont typeface="Arial"/>
              <a:buNone/>
            </a:pPr>
            <a:r>
              <a:rPr lang="en-US" sz="6000"/>
              <a:t>Activity Diagram</a:t>
            </a:r>
            <a:endParaRPr sz="6000"/>
          </a:p>
        </p:txBody>
      </p:sp>
      <p:pic>
        <p:nvPicPr>
          <p:cNvPr id="89" name="Google Shape;89;p16"/>
          <p:cNvPicPr preferRelativeResize="0"/>
          <p:nvPr/>
        </p:nvPicPr>
        <p:blipFill>
          <a:blip r:embed="rId3">
            <a:alphaModFix/>
          </a:blip>
          <a:stretch>
            <a:fillRect/>
          </a:stretch>
        </p:blipFill>
        <p:spPr>
          <a:xfrm>
            <a:off x="546075" y="2200725"/>
            <a:ext cx="23321438" cy="10000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5E5E5E"/>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