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82" d="100"/>
          <a:sy n="82" d="100"/>
        </p:scale>
        <p:origin x="10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a:t>
            </a:r>
            <a:r>
              <a:rPr lang="en-US" sz="2500" b="1" dirty="0" err="1">
                <a:solidFill>
                  <a:schemeClr val="tx2">
                    <a:lumMod val="60000"/>
                    <a:lumOff val="40000"/>
                  </a:schemeClr>
                </a:solidFill>
                <a:latin typeface="Arial"/>
                <a:cs typeface="Arial"/>
              </a:rPr>
              <a:t>Neeraja</a:t>
            </a:r>
            <a:r>
              <a:rPr lang="en-US" sz="2500" b="1" dirty="0">
                <a:solidFill>
                  <a:schemeClr val="tx2">
                    <a:lumMod val="60000"/>
                    <a:lumOff val="40000"/>
                  </a:schemeClr>
                </a:solidFill>
                <a:latin typeface="Arial"/>
                <a:cs typeface="Arial"/>
              </a:rPr>
              <a:t> C </a:t>
            </a: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 (</a:t>
            </a:r>
            <a:r>
              <a:rPr lang="en-US" sz="2500" b="1" dirty="0" err="1">
                <a:solidFill>
                  <a:schemeClr val="tx2">
                    <a:lumMod val="60000"/>
                    <a:lumOff val="40000"/>
                  </a:schemeClr>
                </a:solidFill>
                <a:latin typeface="Arial"/>
                <a:cs typeface="Arial"/>
              </a:rPr>
              <a:t>B.Tech</a:t>
            </a:r>
            <a:r>
              <a:rPr lang="en-US" sz="2500" b="1" dirty="0">
                <a:solidFill>
                  <a:schemeClr val="tx2">
                    <a:lumMod val="60000"/>
                    <a:lumOff val="40000"/>
                  </a:schemeClr>
                </a:solidFill>
                <a:latin typeface="Arial"/>
                <a:cs typeface="Arial"/>
              </a:rPr>
              <a:t> –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Facet</Template>
  <TotalTime>15</TotalTime>
  <Words>623</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neeru12318@gmail.com</cp:lastModifiedBy>
  <cp:revision>27</cp:revision>
  <dcterms:created xsi:type="dcterms:W3CDTF">2021-05-26T16:50:10Z</dcterms:created>
  <dcterms:modified xsi:type="dcterms:W3CDTF">2024-04-05T16:11:47Z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