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2" r:id="rId2"/>
    <p:sldId id="273" r:id="rId3"/>
    <p:sldId id="259" r:id="rId4"/>
    <p:sldId id="278" r:id="rId5"/>
    <p:sldId id="283" r:id="rId6"/>
    <p:sldId id="284" r:id="rId7"/>
    <p:sldId id="285" r:id="rId8"/>
    <p:sldId id="287" r:id="rId9"/>
    <p:sldId id="267" r:id="rId10"/>
    <p:sldId id="268" r:id="rId11"/>
    <p:sldId id="286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Organic Fruits Shopping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806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Showcase-7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October 2022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0D1D6EB-E5BF-2F57-F785-A44E67590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637" y="6096000"/>
            <a:ext cx="3001645" cy="552450"/>
          </a:xfrm>
          <a:prstGeom prst="rect">
            <a:avLst/>
          </a:prstGeom>
        </p:spPr>
      </p:pic>
      <p:pic>
        <p:nvPicPr>
          <p:cNvPr id="1032" name="Picture 8" descr="ivy-logo">
            <a:extLst>
              <a:ext uri="{FF2B5EF4-FFF2-40B4-BE49-F238E27FC236}">
                <a16:creationId xmlns:a16="http://schemas.microsoft.com/office/drawing/2014/main" id="{BF75D8FB-6920-18EC-7879-EA2AD8B68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6096000"/>
            <a:ext cx="923925" cy="5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Challenges faced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Authentication and Encryption of password for Registration and Login forms.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Payment gateway.</a:t>
            </a:r>
          </a:p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07-10-22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Organic Fruit Shopping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1672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>
                <a:solidFill>
                  <a:schemeClr val="accent6">
                    <a:lumMod val="10000"/>
                  </a:schemeClr>
                </a:solidFill>
              </a:rPr>
              <a:pPr/>
              <a:t>10</a:t>
            </a:fld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E7FB50-0806-2A09-AFEF-0966C66178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Adding multiple payment methods in payment module.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Adding “Wishlist” feature to the website.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Extra modules which includes coupons , order tracing , gift cards etc.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Adding Filter options to shop based on user requirements.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52E05-5D6D-C049-038B-67971181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07-10-22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8A8CA-B8FD-0CE7-7D66-4C4F217F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Organic Fruit Shopping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AC4B8-54D2-727A-13B5-E8D5F3D2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>
                <a:solidFill>
                  <a:schemeClr val="accent6">
                    <a:lumMod val="10000"/>
                  </a:schemeClr>
                </a:solidFill>
              </a:rPr>
              <a:pPr/>
              <a:t>11</a:t>
            </a:fld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4DB806C-B5D9-8AE7-64F0-D8DA338D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Areas of growth</a:t>
            </a:r>
          </a:p>
        </p:txBody>
      </p:sp>
    </p:spTree>
    <p:extLst>
      <p:ext uri="{BB962C8B-B14F-4D97-AF65-F5344CB8AC3E}">
        <p14:creationId xmlns:p14="http://schemas.microsoft.com/office/powerpoint/2010/main" val="43675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At ORGANIC, we believe in giving 100% . By using our website , our customers not only get benefits of organic fruits but also at an economical price with efficient delivery services. We thrive because of our market knowledge , great team and their enthusiasm to provide customers with high quality fruits with least effort from their side . </a:t>
            </a:r>
          </a:p>
        </p:txBody>
      </p:sp>
      <p:pic>
        <p:nvPicPr>
          <p:cNvPr id="8" name="Picture Placeholder 7" descr="Person harvesting lettuce from a garden">
            <a:extLst>
              <a:ext uri="{FF2B5EF4-FFF2-40B4-BE49-F238E27FC236}">
                <a16:creationId xmlns:a16="http://schemas.microsoft.com/office/drawing/2014/main" id="{71DAFD00-5660-EAA6-4DE3-83F373055A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2" r="32"/>
          <a:stretch>
            <a:fillRect/>
          </a:stretch>
        </p:blipFill>
        <p:spPr/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07-10-22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D029-257A-C084-D723-B5E115A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Organic Fruit Shopping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>
                <a:solidFill>
                  <a:schemeClr val="accent6">
                    <a:lumMod val="10000"/>
                  </a:schemeClr>
                </a:solidFill>
              </a:rPr>
              <a:t>12</a:t>
            </a:fld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Hari Neeraja Siripalli</a:t>
            </a:r>
          </a:p>
          <a:p>
            <a:r>
              <a:rPr lang="en-US" u="sng" dirty="0">
                <a:solidFill>
                  <a:srgbClr val="002060"/>
                </a:solidFill>
              </a:rPr>
              <a:t>Neeraja.Siripalli@ivycomptech.com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Harrington" panose="04040505050A0202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414323"/>
              </p:ext>
            </p:extLst>
          </p:nvPr>
        </p:nvGraphicFramePr>
        <p:xfrm>
          <a:off x="7772400" y="1280160"/>
          <a:ext cx="4132263" cy="4504897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55017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7675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PROJECT MODULES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78326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PROJECT DEMO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75193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CHALLENGES FACED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2596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AREAS OF GROWTH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24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82596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SUMMARY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530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ORGANIC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we provide  customers with fresh organic fruits which  are highly accumulated with vitamins and minerals  needed , at a very affordable price .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Using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ORGANIC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is easy and it also reduces the extra effort  of grocery shopping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create this website the tools we used are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react,spring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postgresql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07-10-22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ORGAINC FRUIT SHOPPING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>
                <a:solidFill>
                  <a:schemeClr val="accent6">
                    <a:lumMod val="10000"/>
                  </a:schemeClr>
                </a:solidFill>
              </a:rPr>
              <a:pPr/>
              <a:t>3</a:t>
            </a:fld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Project Modules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C40974-8AF9-D98A-D7A5-88CEA1D5B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Main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5D364-5AAB-0D49-3334-BB32D1F4F9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It is the first page of the website with a simple layout which includes login and registration links to redirect to the respective pages.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586BA-F74A-13F2-991F-9F7034D27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Registration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13654F-E051-884D-DB09-AA7DDAE165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It is one of the most important module for any website ,in this project I have created a simple form which is easy to register with validation and authentication using spring and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Postgresql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BA0A30-50F2-9ABE-67F0-7C833073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07-10-22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4F3A55-815B-E764-78AC-40D101AC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Organic Fruit Shopping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9CCEDB-CDCD-E7A1-84CC-CEA1ED54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>
                <a:solidFill>
                  <a:schemeClr val="accent6">
                    <a:lumMod val="10000"/>
                  </a:schemeClr>
                </a:solidFill>
              </a:rPr>
              <a:pPr/>
              <a:t>5</a:t>
            </a:fld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56AB73-8EF4-1CEA-97EC-273967364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login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225D1E-7BB0-BB1F-9029-9EC438CFA64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 this website I have designed a login form with minimal fields to login easily anywhere and anytime.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It also includes validation, authentication and a forgot password option to reset the password.</a:t>
            </a:r>
          </a:p>
        </p:txBody>
      </p:sp>
    </p:spTree>
    <p:extLst>
      <p:ext uri="{BB962C8B-B14F-4D97-AF65-F5344CB8AC3E}">
        <p14:creationId xmlns:p14="http://schemas.microsoft.com/office/powerpoint/2010/main" val="31106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9B8DF1-14E5-F539-2027-E2E8F14C5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E1FD7-D26D-917B-74BD-82A8FD051C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This page includes some sub pages where the additional information of the website resides like, About the website and why organic fruits are necessary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etc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69A26-DF72-BD52-FF3E-3107577B6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product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67E898-A82E-F37A-BDD2-4386B294D8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This page contains the list of products with their name and price and an additional add to cart button which helps in adding the products to the cart.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464494-A1D5-1948-6F55-A58DD8A1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07-10-22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EB6852-B059-C59C-1A37-C06E9913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Organic Fruit Shopping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0B4F2C-AFB5-D252-DE47-5994DD9A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>
                <a:solidFill>
                  <a:schemeClr val="accent6">
                    <a:lumMod val="10000"/>
                  </a:schemeClr>
                </a:solidFill>
              </a:rPr>
              <a:pPr/>
              <a:t>6</a:t>
            </a:fld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0BDF24-F7A4-651A-7663-EA8B95AF0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Shopping cart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B013386-1E18-679F-268E-EAD5E3AFDA6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 this page we display the products chosen by the users and the total cost of the order and a payment button to redirect to payment page.</a:t>
            </a:r>
          </a:p>
        </p:txBody>
      </p:sp>
    </p:spTree>
    <p:extLst>
      <p:ext uri="{BB962C8B-B14F-4D97-AF65-F5344CB8AC3E}">
        <p14:creationId xmlns:p14="http://schemas.microsoft.com/office/powerpoint/2010/main" val="186942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48BB71-A781-EC18-AF1E-6B4D6FBA4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56E9-646F-6251-BEB8-9E6EBA41FB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 this module we provide a simple payment option to pay for their order and on successful payment redirects to another page where a thankyou message is displayed.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E5B10-25C4-B80F-E088-1BB61D038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Logout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AC661E-9402-6FF6-8A5C-C7BBB92BFA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logout process is quite easy in this website with just a click of the logout button provided we can logout from the website.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C980E-B25B-764C-9DFC-5A1D756E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07-10-22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7AC23A-7BDD-FB65-6AFF-37CFFF95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Organic Fruit Shopping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678901-880B-3AEA-0CD2-2F37ABF2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>
                <a:solidFill>
                  <a:schemeClr val="accent6">
                    <a:lumMod val="10000"/>
                  </a:schemeClr>
                </a:solidFill>
              </a:rPr>
              <a:pPr/>
              <a:t>7</a:t>
            </a:fld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E19EB2-A625-D940-C5E3-35C2F147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07-10-22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B23CF8-6C88-6F90-9DC3-76F664E2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Organic Fruit Shopping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81B6C8-32BF-AD5F-8EFE-374BC521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>
                <a:solidFill>
                  <a:schemeClr val="accent6">
                    <a:lumMod val="10000"/>
                  </a:schemeClr>
                </a:solidFill>
              </a:rPr>
              <a:pPr/>
              <a:t>8</a:t>
            </a:fld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27ECA4D-5326-666A-3ED2-26BB4E4721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25000"/>
                  </a:schemeClr>
                </a:solidFill>
                <a:latin typeface="+mj-lt"/>
              </a:rPr>
              <a:t>PROJRCT DEMO</a:t>
            </a:r>
          </a:p>
        </p:txBody>
      </p:sp>
    </p:spTree>
    <p:extLst>
      <p:ext uri="{BB962C8B-B14F-4D97-AF65-F5344CB8AC3E}">
        <p14:creationId xmlns:p14="http://schemas.microsoft.com/office/powerpoint/2010/main" val="280933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Timeline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1" y="1725659"/>
            <a:ext cx="3551111" cy="223133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28 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september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/>
              <a:t>Project assigning and designing the pages in website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29 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september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/>
              <a:t>Implementing main page and the registration form with validation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30 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september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/>
              <a:t>Login form implementation with validation and 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1, 2 ,3 OCTOBER</a:t>
            </a:r>
          </a:p>
          <a:p>
            <a:pPr lvl="1"/>
            <a:r>
              <a:rPr lang="en-US" dirty="0"/>
              <a:t>Authentication of register, login forms and implementing the first page in project module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4,5,6 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october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/>
              <a:t>Implementing product , cart , payment and logout pages with CSS styling .</a:t>
            </a:r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{0C9B6403-6ED9-4563-B3CC-B1D77E1CAA1A}tf11964407_win32</Template>
  <TotalTime>1222</TotalTime>
  <Words>564</Words>
  <Application>Microsoft Office PowerPoint</Application>
  <PresentationFormat>Widescreen</PresentationFormat>
  <Paragraphs>88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Calibri</vt:lpstr>
      <vt:lpstr>Courier New</vt:lpstr>
      <vt:lpstr>Gill Sans Nova</vt:lpstr>
      <vt:lpstr>Gill Sans Nova Light</vt:lpstr>
      <vt:lpstr>Harrington</vt:lpstr>
      <vt:lpstr>Sagona Book</vt:lpstr>
      <vt:lpstr>Office Theme</vt:lpstr>
      <vt:lpstr>Organic Fruits Shopping</vt:lpstr>
      <vt:lpstr>Agenda</vt:lpstr>
      <vt:lpstr>Introduction</vt:lpstr>
      <vt:lpstr>Project Modules</vt:lpstr>
      <vt:lpstr>PowerPoint Presentation</vt:lpstr>
      <vt:lpstr>PowerPoint Presentation</vt:lpstr>
      <vt:lpstr>PowerPoint Presentation</vt:lpstr>
      <vt:lpstr>PowerPoint Presentation</vt:lpstr>
      <vt:lpstr>Timeline</vt:lpstr>
      <vt:lpstr>Challenges faced</vt:lpstr>
      <vt:lpstr>Areas of growth</vt:lpstr>
      <vt:lpstr>summary</vt:lpstr>
      <vt:lpstr>thank you</vt:lpstr>
    </vt:vector>
  </TitlesOfParts>
  <Company>Entain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Organic Fruit Shopping</dc:title>
  <dc:creator>Hari Neeraja Siripalli</dc:creator>
  <cp:lastModifiedBy>Hari Neeraja Siripalli</cp:lastModifiedBy>
  <cp:revision>2</cp:revision>
  <dcterms:created xsi:type="dcterms:W3CDTF">2022-10-06T15:34:34Z</dcterms:created>
  <dcterms:modified xsi:type="dcterms:W3CDTF">2022-10-07T11:57:00Z</dcterms:modified>
</cp:coreProperties>
</file>