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294" r:id="rId3"/>
    <p:sldId id="318" r:id="rId4"/>
    <p:sldId id="269" r:id="rId5"/>
    <p:sldId id="585" r:id="rId6"/>
    <p:sldId id="532" r:id="rId7"/>
    <p:sldId id="333" r:id="rId8"/>
    <p:sldId id="360" r:id="rId9"/>
    <p:sldId id="267" r:id="rId10"/>
    <p:sldId id="308" r:id="rId11"/>
    <p:sldId id="307" r:id="rId12"/>
    <p:sldId id="35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44101-0E91-9141-846D-C88B44342163}" v="6123" dt="2021-08-06T17:38:11.187"/>
    <p1510:client id="{74ECBC20-9F9E-414E-8B55-F053AD28EF35}" v="1630" dt="2021-08-06T17:14:46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7"/>
  </p:normalViewPr>
  <p:slideViewPr>
    <p:cSldViewPr snapToGrid="0" snapToObjects="1">
      <p:cViewPr varScale="1">
        <p:scale>
          <a:sx n="142" d="100"/>
          <a:sy n="14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7457-C10D-8E47-AF8B-271BBAE2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F580-C799-7941-B01F-9EE17C5B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4EC4-5928-3E4B-994D-8E0A4AF0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3910-7E31-C446-B4FD-D676A9EB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41E-F6BD-B94A-9C16-03A26B9F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4552-F332-894A-A418-8F806D3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3DA96-4C88-B943-A60E-7A09437E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8F4B-4219-9542-8F32-9392BAB5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21B3B-22F8-0E40-92A0-6D29B9FA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A18A-ACE1-F947-85F7-0FED6A7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481A8-4A4D-2045-B450-854C645EF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B55C-30DD-AB42-8903-E0EEA01F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06F-482A-0148-9325-B71A9187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458C-03D5-BD45-B06C-B42A01E1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48EA-A43B-384C-BA01-610AB40D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E076-58AC-574A-A036-F9EECBAF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1A1C-2C79-C048-AE5F-E2FB336F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12CF-3F90-7640-935C-CAF346C2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AD0C-2356-2049-989A-984B6F39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6549-C431-F249-8483-BD5F6E6C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106-D722-0E43-AA3C-9270217E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C71E-811B-1A4F-94C9-912EFC83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4137-977A-9447-93ED-CF910CFF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D453-E0A2-7149-B787-F14DA516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7238-F982-884C-A82C-12F9F14E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FF45-29FC-304D-AB8E-8524899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2BD-122D-3C4D-B214-575DD857E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FD76-2072-A347-8B8B-F58C1F87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B9D7D-7C66-794A-863F-CA3EF4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B462-E860-594B-ADC0-4A9A54F1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78F3-71B8-1846-B177-231A907A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3DF6-D34F-D144-9B67-87887032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65B3-9321-9449-B6AD-4EA0D6BD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C1C0-8CC2-7E4D-A0DE-9CC50AED2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ACDF9-8152-F84D-A421-446243439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9431B-1A70-5C4A-A543-78AE2ED06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32406-A380-3C43-A154-E9D7C312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B7DCF-7FF6-264B-9142-5A30E371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52FBF-7CEC-6143-9F36-E8CDF2B3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D96A-B88D-4146-87C8-D774E74C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C4E2C-7C16-514E-9960-907F2E17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4A5A7-2ACF-E642-B188-88F987C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4DB8-2BF2-ED47-B1CC-448EB7BD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2D816-DCE0-8F4F-B1C6-42CDAF83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2B0B-3C97-D444-8C07-CCA5BA68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61C8-6761-D744-954D-6DEC4005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9D13-76FA-5B44-A82B-24B280B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5059-636B-E44F-988D-D7F8FD08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0025-E79A-574E-85C7-1DAEAE88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697F-B5B5-A045-A0B1-7853790B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730B-DBA1-1E4F-BD71-2C3457A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4AFF-AE25-8246-9401-2E8DBE3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61C-9E9F-8340-8DA6-A7C2784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06A52-F331-2D48-B3D3-EEB85BD2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6B55-4DCC-224E-9A24-BCC16DB3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83CD-06F1-8C42-A047-9F9C471E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706C-BEB4-6F41-8FA2-A8614A8C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6461-0E2C-B543-A5EB-5FA6FD8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E3CEC-634C-6B4A-8147-26EAB58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8CFC-6D79-7842-BF1E-1A6542F6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6F92-5235-2448-9C5F-02BB53F38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CF63-A4CF-A548-B86D-4182DB4FF704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105E-B6D3-5C4B-BCC2-01E6E027E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BCD6-0555-D741-97E6-64102164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64AD-F31F-EA48-B93C-08AFA03E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utta_abhishek@optum.com" TargetMode="External"/><Relationship Id="rId2" Type="http://schemas.openxmlformats.org/officeDocument/2006/relationships/hyperlink" Target="mailto:Jain_Neeraj@optum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usha_kodavati@optum.com" TargetMode="External"/><Relationship Id="rId4" Type="http://schemas.openxmlformats.org/officeDocument/2006/relationships/hyperlink" Target="mailto:Srikar_kambham@optum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580928" y="4685088"/>
            <a:ext cx="46636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Open Sans"/>
                <a:ea typeface="Noto Sans Disp ExtBd" panose="020B0902040504020204" pitchFamily="34"/>
                <a:cs typeface="Noto Sans Disp ExtBd" panose="020B0902040504020204" pitchFamily="34"/>
              </a:rPr>
              <a:t>Team : Mind Install</a:t>
            </a:r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Open Sans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1931119" y="2054514"/>
            <a:ext cx="0" cy="20618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1E45AAC-9C29-BF46-B926-D9A92174B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4" r="1" b="3653"/>
          <a:stretch/>
        </p:blipFill>
        <p:spPr>
          <a:xfrm>
            <a:off x="4060" y="-9320"/>
            <a:ext cx="6009333" cy="207092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sx="1000" sy="1000" algn="tl" rotWithShape="0">
              <a:srgbClr val="000000"/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346073" y="2048406"/>
            <a:ext cx="793109" cy="2417123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4655484" y="2095484"/>
            <a:ext cx="793109" cy="1929467"/>
            <a:chOff x="7571708" y="905579"/>
            <a:chExt cx="1077358" cy="2382144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905579"/>
              <a:ext cx="0" cy="642862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2588825" y="2048406"/>
            <a:ext cx="664183" cy="2149200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3706782" y="2095948"/>
            <a:ext cx="626724" cy="1383999"/>
            <a:chOff x="9427175" y="683211"/>
            <a:chExt cx="851340" cy="1708703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8925" y="683211"/>
              <a:ext cx="1307" cy="34312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936758" y="4084429"/>
            <a:ext cx="1988727" cy="2491594"/>
            <a:chOff x="3389152" y="2224727"/>
            <a:chExt cx="2203483" cy="2687683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7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4356A-35B3-834A-847B-07164C9F51FA}"/>
              </a:ext>
            </a:extLst>
          </p:cNvPr>
          <p:cNvSpPr txBox="1"/>
          <p:nvPr/>
        </p:nvSpPr>
        <p:spPr>
          <a:xfrm>
            <a:off x="6188360" y="2531775"/>
            <a:ext cx="55760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Noto Sans Disp ExtBd"/>
                <a:ea typeface="Noto Sans Disp ExtBd" panose="020B0902040504020204" pitchFamily="34"/>
                <a:cs typeface="Noto Sans Disp ExtBd" panose="020B0902040504020204" pitchFamily="34"/>
              </a:rPr>
              <a:t>Augmented Reality Healthcare App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BD0CB-8771-384A-B285-A58AD36C7F9D}"/>
              </a:ext>
            </a:extLst>
          </p:cNvPr>
          <p:cNvSpPr txBox="1"/>
          <p:nvPr/>
        </p:nvSpPr>
        <p:spPr>
          <a:xfrm>
            <a:off x="6430241" y="5076987"/>
            <a:ext cx="505770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Noto Sans Disp ExtBd"/>
                <a:ea typeface="Noto Sans Disp ExtBd" panose="020B0902040504020204" pitchFamily="34"/>
                <a:cs typeface="Noto Sans Disp ExtBd" panose="020B0902040504020204" pitchFamily="34"/>
              </a:rPr>
              <a:t>A Better Reality - Augmented</a:t>
            </a:r>
            <a:endParaRPr kumimoji="0" lang="ru-RU" sz="2000" b="1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Noto Sans Disp ExtBd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497F32-938C-514C-8315-C0E3E774107A}"/>
              </a:ext>
            </a:extLst>
          </p:cNvPr>
          <p:cNvSpPr txBox="1"/>
          <p:nvPr/>
        </p:nvSpPr>
        <p:spPr>
          <a:xfrm>
            <a:off x="6509210" y="1746878"/>
            <a:ext cx="466364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err="1">
                <a:solidFill>
                  <a:schemeClr val="accent5">
                    <a:lumMod val="75000"/>
                  </a:schemeClr>
                </a:solidFill>
                <a:latin typeface="Open Sans"/>
                <a:ea typeface="Noto Sans Disp ExtBd" panose="020B0902040504020204" pitchFamily="34"/>
                <a:cs typeface="Noto Sans Disp ExtBd" panose="020B0902040504020204" pitchFamily="34"/>
              </a:rPr>
              <a:t>CareAR</a:t>
            </a:r>
            <a:endParaRPr kumimoji="0" lang="ru-RU" sz="4800" b="1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Open Sans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E3F6F-6E75-40AA-8E49-FF8B44EF6531}"/>
              </a:ext>
            </a:extLst>
          </p:cNvPr>
          <p:cNvSpPr txBox="1"/>
          <p:nvPr/>
        </p:nvSpPr>
        <p:spPr>
          <a:xfrm>
            <a:off x="7174022" y="5449852"/>
            <a:ext cx="35701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Challenge Category : AR/VR/XR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215C21-7804-A64D-8DA1-416A448B95AE}"/>
              </a:ext>
            </a:extLst>
          </p:cNvPr>
          <p:cNvSpPr txBox="1"/>
          <p:nvPr/>
        </p:nvSpPr>
        <p:spPr>
          <a:xfrm>
            <a:off x="7055959" y="4257008"/>
            <a:ext cx="35701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Submission By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458413" y="332077"/>
            <a:ext cx="6997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Puzzle Infographics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7DDC-4409-47B9-9128-0C38930DA68C}"/>
              </a:ext>
            </a:extLst>
          </p:cNvPr>
          <p:cNvSpPr txBox="1"/>
          <p:nvPr/>
        </p:nvSpPr>
        <p:spPr>
          <a:xfrm>
            <a:off x="789450" y="2074593"/>
            <a:ext cx="206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F73B-FCFF-45AF-9844-E45C003FBB3A}"/>
              </a:ext>
            </a:extLst>
          </p:cNvPr>
          <p:cNvSpPr txBox="1"/>
          <p:nvPr/>
        </p:nvSpPr>
        <p:spPr>
          <a:xfrm>
            <a:off x="789450" y="4363505"/>
            <a:ext cx="206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FFB8B-046C-42E6-8DAC-F3D090B92E10}"/>
              </a:ext>
            </a:extLst>
          </p:cNvPr>
          <p:cNvSpPr/>
          <p:nvPr/>
        </p:nvSpPr>
        <p:spPr>
          <a:xfrm>
            <a:off x="889000" y="1870338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254B-3AD9-4711-A1D4-C903831287DD}"/>
              </a:ext>
            </a:extLst>
          </p:cNvPr>
          <p:cNvSpPr/>
          <p:nvPr/>
        </p:nvSpPr>
        <p:spPr>
          <a:xfrm>
            <a:off x="889000" y="4178300"/>
            <a:ext cx="1892141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18389-B036-4067-8B3C-44445CA4D57C}"/>
              </a:ext>
            </a:extLst>
          </p:cNvPr>
          <p:cNvSpPr txBox="1"/>
          <p:nvPr/>
        </p:nvSpPr>
        <p:spPr>
          <a:xfrm>
            <a:off x="9139700" y="2074593"/>
            <a:ext cx="206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E66E9-0B51-4709-90AE-2D130933F07C}"/>
              </a:ext>
            </a:extLst>
          </p:cNvPr>
          <p:cNvSpPr txBox="1"/>
          <p:nvPr/>
        </p:nvSpPr>
        <p:spPr>
          <a:xfrm>
            <a:off x="9139700" y="4363505"/>
            <a:ext cx="206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443D3-8BD1-4B2A-8047-37E5CE0F906D}"/>
              </a:ext>
            </a:extLst>
          </p:cNvPr>
          <p:cNvSpPr/>
          <p:nvPr/>
        </p:nvSpPr>
        <p:spPr>
          <a:xfrm>
            <a:off x="9239250" y="1870338"/>
            <a:ext cx="1892141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1E839-43DB-4162-9FBD-EA1221AF9AE0}"/>
              </a:ext>
            </a:extLst>
          </p:cNvPr>
          <p:cNvSpPr/>
          <p:nvPr/>
        </p:nvSpPr>
        <p:spPr>
          <a:xfrm>
            <a:off x="9239250" y="4178300"/>
            <a:ext cx="1892141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4" y="227464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 List</a:t>
            </a:r>
            <a:endParaRPr kumimoji="0" lang="en-GB" sz="5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title text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742044" y="359334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742044" y="32379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title text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742044" y="5001579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742044" y="4646154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title text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88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4124016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0D08-554D-46D9-ACD6-6FF2C85BBB60}"/>
              </a:ext>
            </a:extLst>
          </p:cNvPr>
          <p:cNvGrpSpPr/>
          <p:nvPr/>
        </p:nvGrpSpPr>
        <p:grpSpPr>
          <a:xfrm>
            <a:off x="4428067" y="2012073"/>
            <a:ext cx="3335866" cy="1896460"/>
            <a:chOff x="5511800" y="3492501"/>
            <a:chExt cx="776289" cy="441325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3D707F-AF49-4F71-A816-1008D514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F063-84A0-48F6-9D4D-A0E4ECAA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CB61DF6-D1C9-4F09-B15A-8C723619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9284572-1819-42A4-ACD1-056DE326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C38E3E-38AB-4809-A48F-C5BE7AF9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B30E97C-D917-4201-A641-32B05BB7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Professional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D2FA-38FF-4883-841E-43BB4275FD8A}"/>
              </a:ext>
            </a:extLst>
          </p:cNvPr>
          <p:cNvGrpSpPr/>
          <p:nvPr/>
        </p:nvGrpSpPr>
        <p:grpSpPr>
          <a:xfrm>
            <a:off x="8487057" y="2540177"/>
            <a:ext cx="2400868" cy="1364908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DA1C184-6326-4F3F-B954-543FB60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4475373-23BF-4493-8FF5-0B72CBAC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77DF5BD-20D9-48CC-A487-A93D1829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129D3B1-8171-4159-AE96-8D568FA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A7534BE-BC59-4D9F-B0FC-0BF993F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6309DF-F3D2-4676-A9EA-B2709B0E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04267" y="4928534"/>
            <a:ext cx="221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2012A4-BA80-42DF-912C-9859B36B2532}"/>
              </a:ext>
            </a:extLst>
          </p:cNvPr>
          <p:cNvGrpSpPr/>
          <p:nvPr/>
        </p:nvGrpSpPr>
        <p:grpSpPr>
          <a:xfrm>
            <a:off x="1285079" y="2540177"/>
            <a:ext cx="2400868" cy="1364908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595AE6F-2AE9-4744-A9B6-F5FB287E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7EA044E-7ADB-4A16-9DA5-F167C059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959E32CF-6EF3-40B0-9C34-49D7582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41092457-9092-404D-B8E8-7F49E58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7C1729-E346-46EC-8995-8F572926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ABD7D09-3100-4E13-A257-88B9DE7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210F91-94DD-45E7-B551-F12A6A500EBA}"/>
              </a:ext>
            </a:extLst>
          </p:cNvPr>
          <p:cNvSpPr/>
          <p:nvPr/>
        </p:nvSpPr>
        <p:spPr>
          <a:xfrm>
            <a:off x="4442938" y="4124016"/>
            <a:ext cx="3320995" cy="210813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48923B-EAEA-4E61-B955-870AB6AF7FD5}"/>
              </a:ext>
            </a:extLst>
          </p:cNvPr>
          <p:cNvSpPr txBox="1"/>
          <p:nvPr/>
        </p:nvSpPr>
        <p:spPr>
          <a:xfrm>
            <a:off x="4627120" y="5032394"/>
            <a:ext cx="29420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C069E6-A4D4-4420-9161-D0167DC96E62}"/>
              </a:ext>
            </a:extLst>
          </p:cNvPr>
          <p:cNvSpPr/>
          <p:nvPr/>
        </p:nvSpPr>
        <p:spPr>
          <a:xfrm>
            <a:off x="4442938" y="6181416"/>
            <a:ext cx="3320995" cy="7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785E1-920B-4EE8-9BC6-3746616CC910}"/>
              </a:ext>
            </a:extLst>
          </p:cNvPr>
          <p:cNvSpPr/>
          <p:nvPr/>
        </p:nvSpPr>
        <p:spPr>
          <a:xfrm>
            <a:off x="8405129" y="4124016"/>
            <a:ext cx="2581657" cy="210813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B3AEA-D880-4943-A29B-CF20AFBF92E2}"/>
              </a:ext>
            </a:extLst>
          </p:cNvPr>
          <p:cNvSpPr txBox="1"/>
          <p:nvPr/>
        </p:nvSpPr>
        <p:spPr>
          <a:xfrm>
            <a:off x="8589311" y="4928535"/>
            <a:ext cx="221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DC2590-32A9-4AC3-A758-CB767519188D}"/>
              </a:ext>
            </a:extLst>
          </p:cNvPr>
          <p:cNvSpPr/>
          <p:nvPr/>
        </p:nvSpPr>
        <p:spPr>
          <a:xfrm>
            <a:off x="8405129" y="6181416"/>
            <a:ext cx="2581657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CF5874-398A-4847-AF9F-9A212DF9BCA1}"/>
              </a:ext>
            </a:extLst>
          </p:cNvPr>
          <p:cNvSpPr txBox="1"/>
          <p:nvPr/>
        </p:nvSpPr>
        <p:spPr>
          <a:xfrm>
            <a:off x="4495190" y="4222455"/>
            <a:ext cx="320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Programmers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Designers</a:t>
            </a:r>
            <a:endParaRPr lang="en-GB" sz="40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7E29B-55AD-4C46-BF41-631FCBACFD3D}"/>
              </a:ext>
            </a:extLst>
          </p:cNvPr>
          <p:cNvSpPr txBox="1"/>
          <p:nvPr/>
        </p:nvSpPr>
        <p:spPr>
          <a:xfrm>
            <a:off x="8184352" y="4222455"/>
            <a:ext cx="30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Marketers</a:t>
            </a:r>
            <a:endParaRPr lang="en-GB" sz="40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0FDFB0-0AF5-4A10-BDDE-31E1F42BAE8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/>
                <a:ea typeface="Noto Sans"/>
                <a:cs typeface="Noto Sans"/>
              </a:rPr>
              <a:t>www.yourwebsite.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Noto Sans"/>
                <a:ea typeface="Noto Sans"/>
                <a:cs typeface="Noto Sans"/>
              </a:rPr>
              <a:t>c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6E2D-2E7D-0046-8B42-EC0C22B09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EEA1-ECF7-F54A-84DA-593DB7C68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79560" y="456014"/>
            <a:ext cx="549798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5000" b="1">
                <a:latin typeface="Noto Sans"/>
                <a:ea typeface="Noto Sans"/>
                <a:cs typeface="Noto Sans"/>
              </a:rPr>
              <a:t>Team Members</a:t>
            </a:r>
            <a:endParaRPr lang="en-GB" sz="5000" b="1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2134145"/>
            <a:ext cx="476575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US" sz="1500" b="1">
                <a:latin typeface="Open Sans"/>
                <a:ea typeface="Open Sans"/>
                <a:cs typeface="Open Sans"/>
              </a:rPr>
              <a:t>Neeraj Jain</a:t>
            </a:r>
            <a:r>
              <a:rPr lang="en-US" sz="1500">
                <a:latin typeface="Open Sans"/>
                <a:ea typeface="Open Sans"/>
                <a:cs typeface="Open Sans"/>
              </a:rPr>
              <a:t>, Assoc Software Engineer II</a:t>
            </a:r>
          </a:p>
          <a:p>
            <a:pPr algn="just">
              <a:defRPr/>
            </a:pPr>
            <a:r>
              <a:rPr lang="en-US" sz="1500" err="1">
                <a:latin typeface="Open Sans"/>
                <a:ea typeface="Open Sans"/>
                <a:cs typeface="Open Sans"/>
                <a:hlinkClick r:id="rId2"/>
              </a:rPr>
              <a:t>jain_neeraj@optum.com</a:t>
            </a:r>
            <a:endParaRPr lang="en-US" sz="1500">
              <a:latin typeface="Open Sans"/>
              <a:ea typeface="Open Sans"/>
              <a:cs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3149081"/>
            <a:ext cx="476575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US" sz="1500" b="1">
                <a:latin typeface="Open Sans"/>
                <a:ea typeface="Open Sans"/>
                <a:cs typeface="Open Sans"/>
              </a:rPr>
              <a:t>Abhishek Dutta</a:t>
            </a:r>
            <a:r>
              <a:rPr lang="en-US" sz="1500">
                <a:latin typeface="Open Sans"/>
                <a:ea typeface="Open Sans"/>
                <a:cs typeface="Open Sans"/>
              </a:rPr>
              <a:t>, Assoc Software Engineer II</a:t>
            </a:r>
          </a:p>
          <a:p>
            <a:pPr algn="just">
              <a:defRPr/>
            </a:pPr>
            <a:r>
              <a:rPr lang="en-US" sz="1500">
                <a:latin typeface="Open Sans"/>
                <a:ea typeface="Open Sans"/>
                <a:cs typeface="Open Sans"/>
                <a:hlinkClick r:id="rId3"/>
              </a:rPr>
              <a:t>dutta_abhishek@optum.com</a:t>
            </a:r>
            <a:endParaRPr lang="en-US" sz="15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4086420"/>
            <a:ext cx="476575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US" sz="1500" b="1" err="1">
                <a:latin typeface="Open Sans"/>
                <a:ea typeface="Open Sans"/>
                <a:cs typeface="Open Sans"/>
              </a:rPr>
              <a:t>Srikar</a:t>
            </a:r>
            <a:r>
              <a:rPr lang="en-US" sz="1500" b="1">
                <a:latin typeface="Open Sans"/>
                <a:ea typeface="Open Sans"/>
                <a:cs typeface="Open Sans"/>
              </a:rPr>
              <a:t> </a:t>
            </a:r>
            <a:r>
              <a:rPr lang="en-US" sz="1500" b="1" err="1">
                <a:latin typeface="Open Sans"/>
                <a:ea typeface="Open Sans"/>
                <a:cs typeface="Open Sans"/>
              </a:rPr>
              <a:t>Kambham</a:t>
            </a:r>
            <a:r>
              <a:rPr lang="en-US" sz="1500" b="1">
                <a:latin typeface="Open Sans"/>
                <a:ea typeface="Open Sans"/>
                <a:cs typeface="Open Sans"/>
              </a:rPr>
              <a:t> S</a:t>
            </a:r>
            <a:r>
              <a:rPr lang="en-US" sz="1500">
                <a:latin typeface="Open Sans"/>
                <a:ea typeface="Open Sans"/>
                <a:cs typeface="Open Sans"/>
              </a:rPr>
              <a:t>, Assoc Software Engineer II</a:t>
            </a:r>
          </a:p>
          <a:p>
            <a:pPr algn="just">
              <a:defRPr/>
            </a:pPr>
            <a:r>
              <a:rPr lang="en-US" sz="1500">
                <a:latin typeface="Open Sans"/>
                <a:ea typeface="Open Sans"/>
                <a:cs typeface="Open Sans"/>
                <a:hlinkClick r:id="rId4"/>
              </a:rPr>
              <a:t>s</a:t>
            </a:r>
            <a:r>
              <a:rPr lang="en-US" sz="15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hlinkClick r:id="rId4"/>
              </a:rPr>
              <a:t>rikar_kambham@</a:t>
            </a:r>
            <a:r>
              <a:rPr lang="en-US" sz="1500">
                <a:latin typeface="Open Sans"/>
                <a:ea typeface="Open Sans"/>
                <a:cs typeface="Open Sans"/>
                <a:hlinkClick r:id="rId4"/>
              </a:rPr>
              <a:t>optum.com</a:t>
            </a:r>
            <a:endParaRPr lang="en-US" sz="1500">
              <a:latin typeface="Open Sans"/>
              <a:ea typeface="Open Sans"/>
              <a:cs typeface="Open San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81410" y="3151438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481410" y="214905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481410" y="408528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521515" y="5016350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5034693"/>
            <a:ext cx="476575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US" sz="1500" b="1">
                <a:latin typeface="Open Sans"/>
                <a:ea typeface="Open Sans"/>
                <a:cs typeface="Open Sans"/>
              </a:rPr>
              <a:t>Anusha </a:t>
            </a:r>
            <a:r>
              <a:rPr lang="en-US" sz="1500" b="1" err="1">
                <a:latin typeface="Open Sans"/>
                <a:ea typeface="Open Sans"/>
                <a:cs typeface="Open Sans"/>
              </a:rPr>
              <a:t>Kodavati</a:t>
            </a:r>
            <a:r>
              <a:rPr lang="en-US" sz="1500">
                <a:latin typeface="Open Sans"/>
                <a:ea typeface="Open Sans"/>
                <a:cs typeface="Open Sans"/>
              </a:rPr>
              <a:t>, Assoc Software Engineer II</a:t>
            </a:r>
          </a:p>
          <a:p>
            <a:pPr algn="just">
              <a:defRPr/>
            </a:pPr>
            <a:r>
              <a:rPr lang="en-US" sz="1500">
                <a:latin typeface="Open Sans"/>
                <a:ea typeface="Open Sans"/>
                <a:cs typeface="Open Sans"/>
                <a:hlinkClick r:id="rId5"/>
              </a:rPr>
              <a:t>a</a:t>
            </a:r>
            <a:r>
              <a:rPr lang="en-US" sz="15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hlinkClick r:id="rId5"/>
              </a:rPr>
              <a:t>nusha_koda</a:t>
            </a:r>
            <a:r>
              <a:rPr lang="en-US" sz="1500">
                <a:latin typeface="Open Sans"/>
                <a:ea typeface="Open Sans"/>
                <a:cs typeface="Open Sans"/>
                <a:hlinkClick r:id="rId5"/>
              </a:rPr>
              <a:t>vati@optum.com</a:t>
            </a:r>
            <a:endParaRPr lang="en-US" sz="1500">
              <a:latin typeface="Open Sans"/>
              <a:ea typeface="Open Sans"/>
              <a:cs typeface="Open San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683545-EB20-4A56-A526-8E710C043FDA}"/>
              </a:ext>
            </a:extLst>
          </p:cNvPr>
          <p:cNvGrpSpPr/>
          <p:nvPr/>
        </p:nvGrpSpPr>
        <p:grpSpPr>
          <a:xfrm>
            <a:off x="1810096" y="2804159"/>
            <a:ext cx="2484743" cy="1896461"/>
            <a:chOff x="5709865" y="3492501"/>
            <a:chExt cx="578224" cy="441325"/>
          </a:xfrm>
          <a:solidFill>
            <a:schemeClr val="accent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ECA4C0C-04EE-4214-8302-613AE1D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ADB9F5D-6A67-4187-B2DA-BE022F34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4DBE855-BDCC-46CD-8A0D-F224DDB00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5F85A85-0D1D-484F-9DAD-32F86072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DD8B3E-49C7-43A1-A8EC-2487FD107AB0}"/>
              </a:ext>
            </a:extLst>
          </p:cNvPr>
          <p:cNvGrpSpPr/>
          <p:nvPr/>
        </p:nvGrpSpPr>
        <p:grpSpPr>
          <a:xfrm>
            <a:off x="1107693" y="3408335"/>
            <a:ext cx="3804551" cy="1298860"/>
            <a:chOff x="3219794" y="3708369"/>
            <a:chExt cx="1230151" cy="419969"/>
          </a:xfrm>
          <a:solidFill>
            <a:schemeClr val="accent2"/>
          </a:solidFill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3221963-936B-4B20-AB54-8C5B8776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927" y="3708369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A9D263A-6D64-4B6F-9A16-9119ADAD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136" y="3718095"/>
              <a:ext cx="191676" cy="192155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F97F2F08-C108-4E6F-942E-47985011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127" y="3935983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AE8D3762-71FF-4D24-BBA4-A334CB59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794" y="3948950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84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5098435" y="5459505"/>
            <a:ext cx="2360359" cy="286823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543565" y="3876198"/>
            <a:ext cx="3000578" cy="118780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In Hand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701550" y="1850530"/>
            <a:ext cx="1491681" cy="2014157"/>
            <a:chOff x="7549436" y="-3035119"/>
            <a:chExt cx="1474296" cy="1798263"/>
          </a:xfrm>
          <a:solidFill>
            <a:schemeClr val="accent2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277906" y="4875745"/>
            <a:ext cx="3543122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13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Glagolitic"/>
                <a:ea typeface="Noto Sans Glagolitic" panose="020B0502040504020204" pitchFamily="34" charset="0"/>
                <a:cs typeface="Open Sans"/>
              </a:rPr>
              <a:t>People </a:t>
            </a:r>
            <a:r>
              <a:rPr lang="en-US" sz="13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Noto Sans Glagolitic"/>
                <a:ea typeface="Noto Sans Glagolitic" panose="020B0502040504020204" pitchFamily="34" charset="0"/>
                <a:cs typeface="Open Sans"/>
              </a:rPr>
              <a:t>aroun</a:t>
            </a:r>
            <a:r>
              <a:rPr lang="en-US" sz="1300">
                <a:latin typeface="Noto Sans Glagolitic"/>
                <a:ea typeface="Noto Sans Glagolitic" panose="020B0502040504020204" pitchFamily="34" charset="0"/>
                <a:cs typeface="Open Sans"/>
              </a:rPr>
              <a:t>d the globe suffer through the lack of available specialized surgeons and the disproportionate distribution of them in geographical regions.</a:t>
            </a:r>
            <a:endParaRPr lang="en-US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Glagolitic"/>
              <a:ea typeface="Noto Sans Glagolitic" panose="020B0502040504020204" pitchFamily="34" charset="0"/>
              <a:cs typeface="Open San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215153" y="2691345"/>
            <a:ext cx="36058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3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 often then not, people fail to get </a:t>
            </a:r>
            <a:r>
              <a:rPr lang="en-GB" sz="13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immediate medical assistance which leads to complications that could have been prevented if they could have been helped by an professional at the very beginning.</a:t>
            </a:r>
            <a:endParaRPr kumimoji="0" lang="en-GB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8399929" y="2691345"/>
            <a:ext cx="3299012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1300">
                <a:latin typeface="Noto Sans Glagolitic"/>
                <a:ea typeface="Noto Sans Glagolitic" panose="020B0502040504020204" pitchFamily="34" charset="0"/>
                <a:cs typeface="Open Sans"/>
              </a:rPr>
              <a:t>World faces lack of real time knowledge sharing channels mainly in the healthcare domain which prevents the expertise of experienced professionals from being shared amongst upcoming doctors.</a:t>
            </a:r>
            <a:endParaRPr lang="en-US" sz="13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Glagolitic"/>
              <a:ea typeface="Noto Sans Glagolitic" panose="020B0502040504020204" pitchFamily="34" charset="0"/>
              <a:cs typeface="Open San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353196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  <a:endParaRPr lang="en-US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8399929" y="5018062"/>
            <a:ext cx="3223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300">
                <a:latin typeface="Noto Sans Glagolitic" panose="020B0502040504020204" pitchFamily="34" charset="0"/>
                <a:ea typeface="Noto Sans Glagolitic" panose="020B0502040504020204" pitchFamily="34" charset="0"/>
                <a:cs typeface="Open Sans"/>
              </a:rPr>
              <a:t>In this world of concrete jungle, most people struggle to find guided path inside a medical facility and thus, lose on precious time while trying to figure their route.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43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-99866" y="2102745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27803" y="344895"/>
            <a:ext cx="6663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4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Proposed Solution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-81936" y="2525385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highlight>
                <a:srgbClr val="FFFF00"/>
              </a:highlight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776667" y="874134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5084D80-A0DF-1643-87AF-79EAE576F6F9}"/>
              </a:ext>
            </a:extLst>
          </p:cNvPr>
          <p:cNvSpPr txBox="1"/>
          <p:nvPr/>
        </p:nvSpPr>
        <p:spPr>
          <a:xfrm>
            <a:off x="427802" y="959594"/>
            <a:ext cx="900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>
                <a:latin typeface="Noto Sans Glagolitic" panose="020B0502040504020204" pitchFamily="34" charset="0"/>
                <a:ea typeface="Noto Sans Glagolitic" panose="020B0502040504020204" pitchFamily="34" charset="0"/>
                <a:cs typeface="Noto Sans" panose="020B0502040504020204" pitchFamily="34"/>
              </a:rPr>
              <a:t>An integrated AR based app that allows remote access to the user’s environment and also contains an added navigation functionality!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E773000-0FFD-DD4F-990B-2D9265576DCD}"/>
              </a:ext>
            </a:extLst>
          </p:cNvPr>
          <p:cNvSpPr/>
          <p:nvPr/>
        </p:nvSpPr>
        <p:spPr>
          <a:xfrm>
            <a:off x="103041" y="5729853"/>
            <a:ext cx="3002816" cy="19310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AB54B1-F127-3445-993F-5F36F940E3AC}"/>
              </a:ext>
            </a:extLst>
          </p:cNvPr>
          <p:cNvGrpSpPr/>
          <p:nvPr/>
        </p:nvGrpSpPr>
        <p:grpSpPr>
          <a:xfrm>
            <a:off x="640350" y="2361783"/>
            <a:ext cx="2208194" cy="2969369"/>
            <a:chOff x="2050732" y="1266266"/>
            <a:chExt cx="3359467" cy="43254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2F1C1EC-2A49-744A-A044-56A6FBB1241D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21DB413B-82EB-F147-BB3F-90A7FDDDF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8A31B791-C547-9747-A186-B5222D693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886364E5-6A8B-FB4B-80E1-D8C3317DE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966A0DAB-6E5A-874C-BB62-903BCD7A7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B74669-5C85-2C4B-9B85-42AF7D7C6F9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E3262C-02ED-8444-8694-58204F0A7E05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BA9B43-151C-7449-8DC7-5CF4639ADD6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1C05A8-80B3-8143-8010-1670B5D65F9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D68417-9EE8-294E-BF36-29CBB41F6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4311D9-F068-6E4F-B8A8-F2A55D4F904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406FD3-624E-D846-8565-B0A99C6A03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5454F5-A9BA-3D47-9148-4D08CB18D575}"/>
              </a:ext>
            </a:extLst>
          </p:cNvPr>
          <p:cNvGrpSpPr/>
          <p:nvPr/>
        </p:nvGrpSpPr>
        <p:grpSpPr>
          <a:xfrm>
            <a:off x="3425561" y="2194545"/>
            <a:ext cx="526500" cy="530002"/>
            <a:chOff x="6493081" y="1742364"/>
            <a:chExt cx="660464" cy="65769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1484369-66CD-C348-8351-95C3EFD51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: Rounded Corners 23">
              <a:extLst>
                <a:ext uri="{FF2B5EF4-FFF2-40B4-BE49-F238E27FC236}">
                  <a16:creationId xmlns:a16="http://schemas.microsoft.com/office/drawing/2014/main" id="{F1FFF7FD-F632-4241-B6C6-CA6ED3F8F836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24">
              <a:extLst>
                <a:ext uri="{FF2B5EF4-FFF2-40B4-BE49-F238E27FC236}">
                  <a16:creationId xmlns:a16="http://schemas.microsoft.com/office/drawing/2014/main" id="{C32628F4-4F44-2446-9E20-CA0C38281C01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344B6AF-16B7-4E4E-AFF3-8FA258AD6EE1}"/>
              </a:ext>
            </a:extLst>
          </p:cNvPr>
          <p:cNvSpPr txBox="1"/>
          <p:nvPr/>
        </p:nvSpPr>
        <p:spPr>
          <a:xfrm>
            <a:off x="4222744" y="2367138"/>
            <a:ext cx="346332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defRPr/>
            </a:pPr>
            <a:r>
              <a:rPr kumimoji="0" lang="en-GB" sz="13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 AR enabled app that not only allows remote collaboration between the user and doctor but also enables the doctor to guide using 3d real time annotations.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978D789-1434-C543-A54C-F59F41002293}"/>
              </a:ext>
            </a:extLst>
          </p:cNvPr>
          <p:cNvGrpSpPr/>
          <p:nvPr/>
        </p:nvGrpSpPr>
        <p:grpSpPr>
          <a:xfrm>
            <a:off x="3425561" y="3494195"/>
            <a:ext cx="526500" cy="530002"/>
            <a:chOff x="6493081" y="1742364"/>
            <a:chExt cx="660464" cy="65769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7764564-3BF3-B041-BD9A-4FDCAEA2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: Rounded Corners 33">
              <a:extLst>
                <a:ext uri="{FF2B5EF4-FFF2-40B4-BE49-F238E27FC236}">
                  <a16:creationId xmlns:a16="http://schemas.microsoft.com/office/drawing/2014/main" id="{717DA510-091D-9444-AF9C-0C835B0D672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34">
              <a:extLst>
                <a:ext uri="{FF2B5EF4-FFF2-40B4-BE49-F238E27FC236}">
                  <a16:creationId xmlns:a16="http://schemas.microsoft.com/office/drawing/2014/main" id="{61F2108C-7E76-9444-AC92-F34574110F97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77446F-3223-5342-B8E1-1AB8262F7952}"/>
              </a:ext>
            </a:extLst>
          </p:cNvPr>
          <p:cNvGrpSpPr/>
          <p:nvPr/>
        </p:nvGrpSpPr>
        <p:grpSpPr>
          <a:xfrm>
            <a:off x="3425561" y="4905609"/>
            <a:ext cx="526500" cy="530002"/>
            <a:chOff x="6493081" y="1742364"/>
            <a:chExt cx="660464" cy="65769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31A940-7E53-D84B-9F6A-99FF5471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: Rounded Corners 37">
              <a:extLst>
                <a:ext uri="{FF2B5EF4-FFF2-40B4-BE49-F238E27FC236}">
                  <a16:creationId xmlns:a16="http://schemas.microsoft.com/office/drawing/2014/main" id="{BB75FB4E-1599-D549-A7AE-AC3A2682A441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38">
              <a:extLst>
                <a:ext uri="{FF2B5EF4-FFF2-40B4-BE49-F238E27FC236}">
                  <a16:creationId xmlns:a16="http://schemas.microsoft.com/office/drawing/2014/main" id="{B2059EEB-5B33-4D4F-A1E2-E2A13B3E1C0F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574FF9E-D58B-024B-A083-8A98E5DF1B25}"/>
              </a:ext>
            </a:extLst>
          </p:cNvPr>
          <p:cNvSpPr txBox="1"/>
          <p:nvPr/>
        </p:nvSpPr>
        <p:spPr>
          <a:xfrm>
            <a:off x="4221360" y="2043162"/>
            <a:ext cx="411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Immediate Medical Assistance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2D86CC-3961-874C-A7E4-B117FEA7778B}"/>
              </a:ext>
            </a:extLst>
          </p:cNvPr>
          <p:cNvSpPr txBox="1"/>
          <p:nvPr/>
        </p:nvSpPr>
        <p:spPr>
          <a:xfrm>
            <a:off x="4237801" y="3683905"/>
            <a:ext cx="339601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defRPr/>
            </a:pPr>
            <a:r>
              <a:rPr lang="en-US" sz="1300">
                <a:latin typeface="Noto Sans Glagolitic" panose="020B0502040504020204" pitchFamily="34" charset="0"/>
                <a:ea typeface="Noto Sans Glagolitic" panose="020B0502040504020204" pitchFamily="34" charset="0"/>
                <a:cs typeface="Open Sans"/>
              </a:rPr>
              <a:t>An app that allows users to learn, not just in 2d but through engaging 3d real environment around them. A platform for experienced practitioners to pass their knowledge.</a:t>
            </a:r>
            <a:endParaRPr lang="en-US">
              <a:latin typeface="Noto Sans Glagolitic" panose="020B0502040504020204" pitchFamily="34" charset="0"/>
              <a:ea typeface="Noto Sans Glagolitic" panose="020B050204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26B66F-B102-2846-AA14-ED8DAF4E9801}"/>
              </a:ext>
            </a:extLst>
          </p:cNvPr>
          <p:cNvSpPr txBox="1"/>
          <p:nvPr/>
        </p:nvSpPr>
        <p:spPr>
          <a:xfrm>
            <a:off x="4157115" y="3358545"/>
            <a:ext cx="446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Real Time Online Knowledge Transition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B6B77F-5BA6-8A4F-924D-17C326FE9B8F}"/>
              </a:ext>
            </a:extLst>
          </p:cNvPr>
          <p:cNvSpPr txBox="1"/>
          <p:nvPr/>
        </p:nvSpPr>
        <p:spPr>
          <a:xfrm>
            <a:off x="4231708" y="5077382"/>
            <a:ext cx="33960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>
                <a:latin typeface="Noto Sans Glagolitic" panose="020B0502040504020204" pitchFamily="34" charset="0"/>
                <a:ea typeface="Noto Sans Glagolitic" panose="020B0502040504020204" pitchFamily="34" charset="0"/>
                <a:cs typeface="Open Sans"/>
              </a:rPr>
              <a:t>An end to end guided navigation from a start point to the selected end point (destination).</a:t>
            </a:r>
            <a:endParaRPr lang="en-US" sz="1400">
              <a:latin typeface="Noto Sans Glagolitic" panose="020B0502040504020204" pitchFamily="34" charset="0"/>
              <a:ea typeface="Noto Sans Glagolitic" panose="020B050204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D20A65-3B35-D043-BFA0-B734DD168B25}"/>
              </a:ext>
            </a:extLst>
          </p:cNvPr>
          <p:cNvSpPr txBox="1"/>
          <p:nvPr/>
        </p:nvSpPr>
        <p:spPr>
          <a:xfrm>
            <a:off x="4157115" y="4766784"/>
            <a:ext cx="31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Guided Navigation</a:t>
            </a:r>
          </a:p>
        </p:txBody>
      </p:sp>
    </p:spTree>
    <p:extLst>
      <p:ext uri="{BB962C8B-B14F-4D97-AF65-F5344CB8AC3E}">
        <p14:creationId xmlns:p14="http://schemas.microsoft.com/office/powerpoint/2010/main" val="328601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94487" y="387202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4000" b="1" i="0" u="none" strike="noStrike" kern="1200" cap="none" spc="0" normalizeH="0" baseline="0" noProof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CareAR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- </a:t>
            </a:r>
            <a:r>
              <a:rPr lang="en-US" sz="4000" b="1">
                <a:solidFill>
                  <a:schemeClr val="accent5">
                    <a:lumMod val="75000"/>
                  </a:schemeClr>
                </a:solidFill>
                <a:latin typeface="Noto Sans Disp ExtBd"/>
                <a:ea typeface="Noto Sans Disp ExtBd" panose="020B0902040504020204" pitchFamily="34"/>
                <a:cs typeface="Noto Sans Disp ExtBd" panose="020B0902040504020204" pitchFamily="34"/>
              </a:rPr>
              <a:t>Augmented Reality Healthcare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0493D-ED03-4C28-ACEE-38D98F2CE078}"/>
              </a:ext>
            </a:extLst>
          </p:cNvPr>
          <p:cNvSpPr/>
          <p:nvPr/>
        </p:nvSpPr>
        <p:spPr>
          <a:xfrm>
            <a:off x="0" y="3905250"/>
            <a:ext cx="1219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B39A9F-E556-4742-91F3-57522BEE03C7}"/>
              </a:ext>
            </a:extLst>
          </p:cNvPr>
          <p:cNvSpPr/>
          <p:nvPr/>
        </p:nvSpPr>
        <p:spPr>
          <a:xfrm>
            <a:off x="1236474" y="3706812"/>
            <a:ext cx="625475" cy="625475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91DA5-BEDB-402C-86C9-F3E4F94BF22F}"/>
              </a:ext>
            </a:extLst>
          </p:cNvPr>
          <p:cNvSpPr/>
          <p:nvPr/>
        </p:nvSpPr>
        <p:spPr>
          <a:xfrm>
            <a:off x="3331974" y="3706812"/>
            <a:ext cx="625475" cy="625475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A6FC83-E462-4892-847C-3365DC9EB610}"/>
              </a:ext>
            </a:extLst>
          </p:cNvPr>
          <p:cNvSpPr/>
          <p:nvPr/>
        </p:nvSpPr>
        <p:spPr>
          <a:xfrm>
            <a:off x="5522724" y="3706812"/>
            <a:ext cx="625475" cy="625475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3B0292-E90E-45F5-91ED-FC7AE600C01F}"/>
              </a:ext>
            </a:extLst>
          </p:cNvPr>
          <p:cNvSpPr/>
          <p:nvPr/>
        </p:nvSpPr>
        <p:spPr>
          <a:xfrm>
            <a:off x="7732524" y="3706812"/>
            <a:ext cx="625475" cy="625475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9300BF-75C1-46B4-A2E9-097AB3616AD6}"/>
              </a:ext>
            </a:extLst>
          </p:cNvPr>
          <p:cNvSpPr/>
          <p:nvPr/>
        </p:nvSpPr>
        <p:spPr>
          <a:xfrm>
            <a:off x="10189974" y="3706812"/>
            <a:ext cx="625475" cy="625475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F10488-09C9-4873-9E7B-05933BB40164}"/>
              </a:ext>
            </a:extLst>
          </p:cNvPr>
          <p:cNvSpPr txBox="1"/>
          <p:nvPr/>
        </p:nvSpPr>
        <p:spPr>
          <a:xfrm>
            <a:off x="602489" y="2150083"/>
            <a:ext cx="22560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</a:t>
            </a: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Core Functionalities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 time AR Collab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Guided Navigation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40A3C-972E-4E16-BF62-96E3E4F20234}"/>
              </a:ext>
            </a:extLst>
          </p:cNvPr>
          <p:cNvSpPr txBox="1"/>
          <p:nvPr/>
        </p:nvSpPr>
        <p:spPr>
          <a:xfrm>
            <a:off x="2232212" y="4476577"/>
            <a:ext cx="303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 </a:t>
            </a:r>
            <a:r>
              <a:rPr kumimoji="0" lang="en-GB" sz="15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 Time AR Collab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GB" sz="15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CareAR</a:t>
            </a: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allows medical practitioner to interact with </a:t>
            </a:r>
            <a:r>
              <a:rPr lang="en-GB" sz="15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patient’s </a:t>
            </a: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 </a:t>
            </a:r>
            <a:r>
              <a:rPr lang="en-GB" sz="15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 environment through 3D annotations .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0529B4-EFC8-4092-845B-A63565AEE513}"/>
              </a:ext>
            </a:extLst>
          </p:cNvPr>
          <p:cNvSpPr txBox="1"/>
          <p:nvPr/>
        </p:nvSpPr>
        <p:spPr>
          <a:xfrm>
            <a:off x="1236473" y="381688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B505E-3812-4A49-B70A-B35F6535BA62}"/>
              </a:ext>
            </a:extLst>
          </p:cNvPr>
          <p:cNvSpPr txBox="1"/>
          <p:nvPr/>
        </p:nvSpPr>
        <p:spPr>
          <a:xfrm>
            <a:off x="3331973" y="381688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CBCC2A-1053-45D9-8BB8-25FBF08A77B6}"/>
              </a:ext>
            </a:extLst>
          </p:cNvPr>
          <p:cNvSpPr txBox="1"/>
          <p:nvPr/>
        </p:nvSpPr>
        <p:spPr>
          <a:xfrm>
            <a:off x="5529651" y="3807917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 </a:t>
            </a:r>
            <a:endParaRPr kumimoji="0" lang="en-GB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C7BBC-8186-4AEB-867F-9D58EBAC73A3}"/>
              </a:ext>
            </a:extLst>
          </p:cNvPr>
          <p:cNvSpPr txBox="1"/>
          <p:nvPr/>
        </p:nvSpPr>
        <p:spPr>
          <a:xfrm>
            <a:off x="7732524" y="381688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 </a:t>
            </a:r>
            <a:endParaRPr kumimoji="0" lang="en-GB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BC438E-173F-4C54-9771-7B7D411FC014}"/>
              </a:ext>
            </a:extLst>
          </p:cNvPr>
          <p:cNvSpPr txBox="1"/>
          <p:nvPr/>
        </p:nvSpPr>
        <p:spPr>
          <a:xfrm>
            <a:off x="10196901" y="3825847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 </a:t>
            </a:r>
            <a:endParaRPr kumimoji="0" lang="en-GB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2C987B-C860-4CE8-81CC-F6923023A9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Graphic 3" descr="Doctor female with solid fill">
            <a:extLst>
              <a:ext uri="{FF2B5EF4-FFF2-40B4-BE49-F238E27FC236}">
                <a16:creationId xmlns:a16="http://schemas.microsoft.com/office/drawing/2014/main" id="{9966BB94-66ED-4437-841F-18DF8F99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593" y="2452954"/>
            <a:ext cx="914400" cy="914400"/>
          </a:xfrm>
          <a:prstGeom prst="rect">
            <a:avLst/>
          </a:prstGeom>
        </p:spPr>
      </p:pic>
      <p:pic>
        <p:nvPicPr>
          <p:cNvPr id="7" name="Graphic 7" descr="Heart with pulse with solid fill">
            <a:extLst>
              <a:ext uri="{FF2B5EF4-FFF2-40B4-BE49-F238E27FC236}">
                <a16:creationId xmlns:a16="http://schemas.microsoft.com/office/drawing/2014/main" id="{4F1BCE5F-B12F-44E9-8DC8-C4E62E68B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801" y="4768041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F5B26AF-5789-894D-B44E-414196C89C25}"/>
              </a:ext>
            </a:extLst>
          </p:cNvPr>
          <p:cNvSpPr txBox="1"/>
          <p:nvPr/>
        </p:nvSpPr>
        <p:spPr>
          <a:xfrm>
            <a:off x="4284942" y="2150083"/>
            <a:ext cx="320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Remote Expert Guidance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CareAR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comes out as an amazing tool 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experienced doctors/surgeons to guide fellow members of the healthcare fraternity.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A70BF-16B1-154E-8086-133EB4B6BCAD}"/>
              </a:ext>
            </a:extLst>
          </p:cNvPr>
          <p:cNvSpPr txBox="1"/>
          <p:nvPr/>
        </p:nvSpPr>
        <p:spPr>
          <a:xfrm>
            <a:off x="6646692" y="4476577"/>
            <a:ext cx="30390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AR Guided Navigation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CareAR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provides with a functionality of creating and using an AR guided navigation path.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ADD8C7-B941-274C-A767-170D8ACBF8F9}"/>
              </a:ext>
            </a:extLst>
          </p:cNvPr>
          <p:cNvSpPr txBox="1"/>
          <p:nvPr/>
        </p:nvSpPr>
        <p:spPr>
          <a:xfrm>
            <a:off x="9108140" y="2152290"/>
            <a:ext cx="27432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End Product</a:t>
            </a:r>
            <a:endParaRPr kumimoji="0" lang="en-GB" sz="15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 integrated </a:t>
            </a:r>
            <a:r>
              <a:rPr kumimoji="0" lang="en-GB" sz="15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cARe</a:t>
            </a: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 that actually keeps the wellbeing of patient at top most priority!</a:t>
            </a:r>
          </a:p>
        </p:txBody>
      </p:sp>
      <p:pic>
        <p:nvPicPr>
          <p:cNvPr id="9" name="Graphic 9" descr="Meditation with solid fill">
            <a:extLst>
              <a:ext uri="{FF2B5EF4-FFF2-40B4-BE49-F238E27FC236}">
                <a16:creationId xmlns:a16="http://schemas.microsoft.com/office/drawing/2014/main" id="{0360CDC9-08B0-4D58-9637-5AE2775A9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0362" y="4735882"/>
            <a:ext cx="914400" cy="914400"/>
          </a:xfrm>
          <a:prstGeom prst="rect">
            <a:avLst/>
          </a:prstGeom>
        </p:spPr>
      </p:pic>
      <p:pic>
        <p:nvPicPr>
          <p:cNvPr id="8" name="Graphic 9" descr="Remote work with solid fill">
            <a:extLst>
              <a:ext uri="{FF2B5EF4-FFF2-40B4-BE49-F238E27FC236}">
                <a16:creationId xmlns:a16="http://schemas.microsoft.com/office/drawing/2014/main" id="{8F527E0A-0040-49DE-A103-BADEC1F47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1786" y="4683690"/>
            <a:ext cx="914400" cy="914400"/>
          </a:xfrm>
          <a:prstGeom prst="rect">
            <a:avLst/>
          </a:prstGeom>
        </p:spPr>
      </p:pic>
      <p:pic>
        <p:nvPicPr>
          <p:cNvPr id="10" name="Graphic 9" descr="Compass with solid fill">
            <a:extLst>
              <a:ext uri="{FF2B5EF4-FFF2-40B4-BE49-F238E27FC236}">
                <a16:creationId xmlns:a16="http://schemas.microsoft.com/office/drawing/2014/main" id="{4DA85FA3-96FD-3C4E-9700-A5D4F196F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8061" y="24496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356935" y="1313567"/>
            <a:ext cx="8155348" cy="952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3362215" y="2405844"/>
            <a:ext cx="8150067" cy="9525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3351776" y="3509908"/>
            <a:ext cx="8150067" cy="952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3362215" y="4593829"/>
            <a:ext cx="8139628" cy="9525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64357" y="1558807"/>
            <a:ext cx="117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solidFill>
                  <a:srgbClr val="FFFFFF"/>
                </a:solidFill>
                <a:latin typeface="Open Sans" panose="020B0606030504020204" pitchFamily="34" charset="0"/>
              </a:rPr>
              <a:t>Who</a:t>
            </a:r>
            <a:endParaRPr kumimoji="0" lang="en-GB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793867" y="1480731"/>
            <a:ext cx="66002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Users –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1.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Health Care Practitioners : To engage in intuitive knowledge sharing.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             2.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Common Man : To enjoy immediate AR enabled medical assistance.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             3. Teachers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: To teach students by giving real time AR references.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4848878" y="2669175"/>
            <a:ext cx="63017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GB" sz="1300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An integrated AR based app allowing remote access to user’s environment, 3D annotation feature and an added guided navigation functionality.</a:t>
            </a:r>
            <a:endParaRPr lang="en-US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E29FF-87BE-45A8-882B-B961681B3697}"/>
              </a:ext>
            </a:extLst>
          </p:cNvPr>
          <p:cNvSpPr txBox="1"/>
          <p:nvPr/>
        </p:nvSpPr>
        <p:spPr>
          <a:xfrm>
            <a:off x="4829662" y="3671551"/>
            <a:ext cx="63209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 case of medical emergencies – accidents/first-aid treatments.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 case of remote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surgeri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cal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guidance by experienced surgeons.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Online  knowledge transfers to students.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06D10-CBD0-4232-AD3B-0197AEE2F8E0}"/>
              </a:ext>
            </a:extLst>
          </p:cNvPr>
          <p:cNvSpPr txBox="1"/>
          <p:nvPr/>
        </p:nvSpPr>
        <p:spPr>
          <a:xfrm>
            <a:off x="4883097" y="4692243"/>
            <a:ext cx="40268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Delivery Methods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Android/iOS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App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AR/VR Headsets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73E11-4C7E-4944-A662-D92CE1035AA3}"/>
              </a:ext>
            </a:extLst>
          </p:cNvPr>
          <p:cNvSpPr txBox="1"/>
          <p:nvPr/>
        </p:nvSpPr>
        <p:spPr>
          <a:xfrm>
            <a:off x="3546708" y="332077"/>
            <a:ext cx="549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Five W’s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AB5B0C-E224-4B64-9053-9BC5AADC8F87}"/>
              </a:ext>
            </a:extLst>
          </p:cNvPr>
          <p:cNvSpPr/>
          <p:nvPr/>
        </p:nvSpPr>
        <p:spPr>
          <a:xfrm>
            <a:off x="3362214" y="5673399"/>
            <a:ext cx="8150066" cy="952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920D49-1B25-43D2-8101-9F1BABB85877}"/>
              </a:ext>
            </a:extLst>
          </p:cNvPr>
          <p:cNvSpPr txBox="1"/>
          <p:nvPr/>
        </p:nvSpPr>
        <p:spPr>
          <a:xfrm>
            <a:off x="4883097" y="5733205"/>
            <a:ext cx="65110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Business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	– 1. Use in within the UHG medical care facilities – Allows cost Opportunity        reduction and better healthcare delivery.</a:t>
            </a:r>
          </a:p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	    2. Large Userbase – Provide a paid version of the app – Huge 	         recurring revenue generation possible.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8AA472-581E-40E6-8878-ED6C248AB30C}"/>
              </a:ext>
            </a:extLst>
          </p:cNvPr>
          <p:cNvSpPr txBox="1"/>
          <p:nvPr/>
        </p:nvSpPr>
        <p:spPr>
          <a:xfrm>
            <a:off x="3437462" y="2688104"/>
            <a:ext cx="13922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What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F9DEFA-8BC1-4418-A1CA-FCAB09FF85B9}"/>
              </a:ext>
            </a:extLst>
          </p:cNvPr>
          <p:cNvSpPr txBox="1"/>
          <p:nvPr/>
        </p:nvSpPr>
        <p:spPr>
          <a:xfrm>
            <a:off x="3431690" y="3780828"/>
            <a:ext cx="141718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When</a:t>
            </a:r>
            <a:endParaRPr kumimoji="0" lang="en-GB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8B2F98-A62F-4D30-A140-3545B7F1EEED}"/>
              </a:ext>
            </a:extLst>
          </p:cNvPr>
          <p:cNvSpPr txBox="1"/>
          <p:nvPr/>
        </p:nvSpPr>
        <p:spPr>
          <a:xfrm>
            <a:off x="3292923" y="4833628"/>
            <a:ext cx="181384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Where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4F9441-236C-46E9-BE2B-57E8B87FF036}"/>
              </a:ext>
            </a:extLst>
          </p:cNvPr>
          <p:cNvSpPr txBox="1"/>
          <p:nvPr/>
        </p:nvSpPr>
        <p:spPr>
          <a:xfrm>
            <a:off x="3439047" y="5859409"/>
            <a:ext cx="11771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Why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Graphic 5" descr="Badge Question Mark with solid fill">
            <a:extLst>
              <a:ext uri="{FF2B5EF4-FFF2-40B4-BE49-F238E27FC236}">
                <a16:creationId xmlns:a16="http://schemas.microsoft.com/office/drawing/2014/main" id="{BEA0D4F0-7171-4A5A-8151-19ECD40C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59" y="2692423"/>
            <a:ext cx="2480153" cy="24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C605822-8054-41E3-83F4-44BBFF876134}"/>
              </a:ext>
            </a:extLst>
          </p:cNvPr>
          <p:cNvGrpSpPr/>
          <p:nvPr/>
        </p:nvGrpSpPr>
        <p:grpSpPr>
          <a:xfrm>
            <a:off x="6695269" y="1484766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3CD091AD-12C0-452A-AAA9-BB34C7F6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9E565781-AED7-4F88-80EE-1905677D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Line 9">
              <a:extLst>
                <a:ext uri="{FF2B5EF4-FFF2-40B4-BE49-F238E27FC236}">
                  <a16:creationId xmlns:a16="http://schemas.microsoft.com/office/drawing/2014/main" id="{2B2B7232-8DEB-4550-A3F6-A11429E3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10">
              <a:extLst>
                <a:ext uri="{FF2B5EF4-FFF2-40B4-BE49-F238E27FC236}">
                  <a16:creationId xmlns:a16="http://schemas.microsoft.com/office/drawing/2014/main" id="{240AA8B4-9ACF-4E6F-B8EA-74338B15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11">
              <a:extLst>
                <a:ext uri="{FF2B5EF4-FFF2-40B4-BE49-F238E27FC236}">
                  <a16:creationId xmlns:a16="http://schemas.microsoft.com/office/drawing/2014/main" id="{F2519281-DE52-4F11-8A41-46138436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2E952D9-176F-4DBF-908A-C72739DAD3AF}"/>
              </a:ext>
            </a:extLst>
          </p:cNvPr>
          <p:cNvGrpSpPr/>
          <p:nvPr/>
        </p:nvGrpSpPr>
        <p:grpSpPr>
          <a:xfrm>
            <a:off x="5186728" y="1479652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3C42EF1D-D20B-4CA9-A88A-3BEFC1CC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FE88189E-3AEE-4A50-9554-E86D97FBD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9">
              <a:extLst>
                <a:ext uri="{FF2B5EF4-FFF2-40B4-BE49-F238E27FC236}">
                  <a16:creationId xmlns:a16="http://schemas.microsoft.com/office/drawing/2014/main" id="{B88E865E-D8DE-4155-92B1-43354F88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0">
              <a:extLst>
                <a:ext uri="{FF2B5EF4-FFF2-40B4-BE49-F238E27FC236}">
                  <a16:creationId xmlns:a16="http://schemas.microsoft.com/office/drawing/2014/main" id="{1B846A99-FC93-446F-AFF2-A097FF4E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1">
              <a:extLst>
                <a:ext uri="{FF2B5EF4-FFF2-40B4-BE49-F238E27FC236}">
                  <a16:creationId xmlns:a16="http://schemas.microsoft.com/office/drawing/2014/main" id="{5D6B79C2-DF98-472F-84C1-32A4D47B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652B8A-90D5-4D71-81A0-DDE44D9A930F}"/>
              </a:ext>
            </a:extLst>
          </p:cNvPr>
          <p:cNvGrpSpPr/>
          <p:nvPr/>
        </p:nvGrpSpPr>
        <p:grpSpPr>
          <a:xfrm>
            <a:off x="4437908" y="1853669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0C18C8B1-3E87-4CD5-8B81-1CBC7D07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00229CD7-8B0C-4EEF-B644-B7CA04C4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Line 9">
              <a:extLst>
                <a:ext uri="{FF2B5EF4-FFF2-40B4-BE49-F238E27FC236}">
                  <a16:creationId xmlns:a16="http://schemas.microsoft.com/office/drawing/2014/main" id="{3ECE9852-03FC-4910-8973-18E878A22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Line 10">
              <a:extLst>
                <a:ext uri="{FF2B5EF4-FFF2-40B4-BE49-F238E27FC236}">
                  <a16:creationId xmlns:a16="http://schemas.microsoft.com/office/drawing/2014/main" id="{84692EE3-721C-41F0-8CB5-76410777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C708FA77-E450-45EE-8376-16C12956A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69E9103-3ACE-4877-B99B-44A6DE8709AC}"/>
              </a:ext>
            </a:extLst>
          </p:cNvPr>
          <p:cNvGrpSpPr/>
          <p:nvPr/>
        </p:nvGrpSpPr>
        <p:grpSpPr>
          <a:xfrm>
            <a:off x="3697046" y="3468342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72" name="Freeform 6">
              <a:extLst>
                <a:ext uri="{FF2B5EF4-FFF2-40B4-BE49-F238E27FC236}">
                  <a16:creationId xmlns:a16="http://schemas.microsoft.com/office/drawing/2014/main" id="{5DDCBEFF-B58D-48B2-8002-552324FF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7">
              <a:extLst>
                <a:ext uri="{FF2B5EF4-FFF2-40B4-BE49-F238E27FC236}">
                  <a16:creationId xmlns:a16="http://schemas.microsoft.com/office/drawing/2014/main" id="{8BEF0513-6AC9-43A4-A2A0-63C19EEDA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Line 9">
              <a:extLst>
                <a:ext uri="{FF2B5EF4-FFF2-40B4-BE49-F238E27FC236}">
                  <a16:creationId xmlns:a16="http://schemas.microsoft.com/office/drawing/2014/main" id="{BA6A2360-B5CF-4F65-999B-A65D24AAF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Line 10">
              <a:extLst>
                <a:ext uri="{FF2B5EF4-FFF2-40B4-BE49-F238E27FC236}">
                  <a16:creationId xmlns:a16="http://schemas.microsoft.com/office/drawing/2014/main" id="{A2D73730-67AA-45EE-A82C-E344697B4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A662CA63-14F6-4B6A-8327-4A230D75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F11EAF-442D-466B-B20B-F05D2FA21020}"/>
              </a:ext>
            </a:extLst>
          </p:cNvPr>
          <p:cNvGrpSpPr/>
          <p:nvPr/>
        </p:nvGrpSpPr>
        <p:grpSpPr>
          <a:xfrm>
            <a:off x="3877098" y="4417110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6D11FE58-0625-4F90-9B56-796CC252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9411714A-4A8F-4F39-8F47-BEE1DBF5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DA959FAF-645A-4E53-B509-249DED222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Line 10">
              <a:extLst>
                <a:ext uri="{FF2B5EF4-FFF2-40B4-BE49-F238E27FC236}">
                  <a16:creationId xmlns:a16="http://schemas.microsoft.com/office/drawing/2014/main" id="{27C50D6C-9BF5-43CA-900E-1AFA1630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E80A7B7D-76EC-4909-B413-006BAD77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A9DBDB7-C164-44D9-8524-E2ED671C8807}"/>
              </a:ext>
            </a:extLst>
          </p:cNvPr>
          <p:cNvGrpSpPr/>
          <p:nvPr/>
        </p:nvGrpSpPr>
        <p:grpSpPr>
          <a:xfrm>
            <a:off x="4381263" y="5017690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84" name="Freeform 6">
              <a:extLst>
                <a:ext uri="{FF2B5EF4-FFF2-40B4-BE49-F238E27FC236}">
                  <a16:creationId xmlns:a16="http://schemas.microsoft.com/office/drawing/2014/main" id="{3C986B72-9DD5-48E2-A089-057A1B1F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 7">
              <a:extLst>
                <a:ext uri="{FF2B5EF4-FFF2-40B4-BE49-F238E27FC236}">
                  <a16:creationId xmlns:a16="http://schemas.microsoft.com/office/drawing/2014/main" id="{53BAFDB1-85E6-46F8-8601-624FDAC3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Line 9">
              <a:extLst>
                <a:ext uri="{FF2B5EF4-FFF2-40B4-BE49-F238E27FC236}">
                  <a16:creationId xmlns:a16="http://schemas.microsoft.com/office/drawing/2014/main" id="{E7E4743A-60E3-4C4D-B21F-F9CAE7202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Line 10">
              <a:extLst>
                <a:ext uri="{FF2B5EF4-FFF2-40B4-BE49-F238E27FC236}">
                  <a16:creationId xmlns:a16="http://schemas.microsoft.com/office/drawing/2014/main" id="{B6FA1DD0-89C8-4D23-9A8A-1179923BE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1">
              <a:extLst>
                <a:ext uri="{FF2B5EF4-FFF2-40B4-BE49-F238E27FC236}">
                  <a16:creationId xmlns:a16="http://schemas.microsoft.com/office/drawing/2014/main" id="{9ED32C95-3E33-4412-9270-3E08A8F6D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3EB817C-736D-4658-8397-7F8B4B6936E2}"/>
              </a:ext>
            </a:extLst>
          </p:cNvPr>
          <p:cNvGrpSpPr/>
          <p:nvPr/>
        </p:nvGrpSpPr>
        <p:grpSpPr>
          <a:xfrm>
            <a:off x="5168840" y="5433792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90" name="Freeform 6">
              <a:extLst>
                <a:ext uri="{FF2B5EF4-FFF2-40B4-BE49-F238E27FC236}">
                  <a16:creationId xmlns:a16="http://schemas.microsoft.com/office/drawing/2014/main" id="{B5EB4293-61D0-449A-8DAB-A6AE1830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46764FB3-4CAA-4BDC-87E0-57B048C1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Line 9">
              <a:extLst>
                <a:ext uri="{FF2B5EF4-FFF2-40B4-BE49-F238E27FC236}">
                  <a16:creationId xmlns:a16="http://schemas.microsoft.com/office/drawing/2014/main" id="{C8F718EA-9B47-46AC-9D5A-06D5178EF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Line 10">
              <a:extLst>
                <a:ext uri="{FF2B5EF4-FFF2-40B4-BE49-F238E27FC236}">
                  <a16:creationId xmlns:a16="http://schemas.microsoft.com/office/drawing/2014/main" id="{DBE0E948-4983-4E9A-AB79-0CC1DD3C3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1">
              <a:extLst>
                <a:ext uri="{FF2B5EF4-FFF2-40B4-BE49-F238E27FC236}">
                  <a16:creationId xmlns:a16="http://schemas.microsoft.com/office/drawing/2014/main" id="{1AEC9636-CCDA-4392-91BD-CF69E92A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047C4A4-8BF2-46EC-9C9E-25F7E4E11DF7}"/>
              </a:ext>
            </a:extLst>
          </p:cNvPr>
          <p:cNvGrpSpPr/>
          <p:nvPr/>
        </p:nvGrpSpPr>
        <p:grpSpPr>
          <a:xfrm>
            <a:off x="6096000" y="5472686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EA634187-178B-4304-8537-00F2C4C4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7">
              <a:extLst>
                <a:ext uri="{FF2B5EF4-FFF2-40B4-BE49-F238E27FC236}">
                  <a16:creationId xmlns:a16="http://schemas.microsoft.com/office/drawing/2014/main" id="{2D22B0A9-2D1F-4C16-9A2B-28E12EBE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72239473-85E2-49EB-BE43-88538DDA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Line 10">
              <a:extLst>
                <a:ext uri="{FF2B5EF4-FFF2-40B4-BE49-F238E27FC236}">
                  <a16:creationId xmlns:a16="http://schemas.microsoft.com/office/drawing/2014/main" id="{81B9E79C-D5CF-499D-B348-5E924972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11">
              <a:extLst>
                <a:ext uri="{FF2B5EF4-FFF2-40B4-BE49-F238E27FC236}">
                  <a16:creationId xmlns:a16="http://schemas.microsoft.com/office/drawing/2014/main" id="{7C72C001-5E96-4E80-891D-F81A536C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50E603F-14FC-4687-B652-C9DCF44D1353}"/>
              </a:ext>
            </a:extLst>
          </p:cNvPr>
          <p:cNvGrpSpPr/>
          <p:nvPr/>
        </p:nvGrpSpPr>
        <p:grpSpPr>
          <a:xfrm>
            <a:off x="6914562" y="5311844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302" name="Freeform 6">
              <a:extLst>
                <a:ext uri="{FF2B5EF4-FFF2-40B4-BE49-F238E27FC236}">
                  <a16:creationId xmlns:a16="http://schemas.microsoft.com/office/drawing/2014/main" id="{DF6AAFC7-4C57-44C7-B7A5-5FD16EC15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 7">
              <a:extLst>
                <a:ext uri="{FF2B5EF4-FFF2-40B4-BE49-F238E27FC236}">
                  <a16:creationId xmlns:a16="http://schemas.microsoft.com/office/drawing/2014/main" id="{0B09EF49-1E05-42C6-ACEF-CC776ACC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Line 9">
              <a:extLst>
                <a:ext uri="{FF2B5EF4-FFF2-40B4-BE49-F238E27FC236}">
                  <a16:creationId xmlns:a16="http://schemas.microsoft.com/office/drawing/2014/main" id="{81E32BD8-F610-4877-A14C-DC3D3F97B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Line 10">
              <a:extLst>
                <a:ext uri="{FF2B5EF4-FFF2-40B4-BE49-F238E27FC236}">
                  <a16:creationId xmlns:a16="http://schemas.microsoft.com/office/drawing/2014/main" id="{F08C351F-B0C7-4D59-8223-38DD0E9C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D41905F6-F076-4A41-870C-F5282739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55FBBC0-C764-437E-9FCC-BEAB8D8DEAD6}"/>
              </a:ext>
            </a:extLst>
          </p:cNvPr>
          <p:cNvGrpSpPr/>
          <p:nvPr/>
        </p:nvGrpSpPr>
        <p:grpSpPr>
          <a:xfrm>
            <a:off x="3943274" y="2553086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805" name="Freeform 6">
              <a:extLst>
                <a:ext uri="{FF2B5EF4-FFF2-40B4-BE49-F238E27FC236}">
                  <a16:creationId xmlns:a16="http://schemas.microsoft.com/office/drawing/2014/main" id="{8DD3275C-1097-405A-873A-CA355CC90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6" name="Freeform 7">
              <a:extLst>
                <a:ext uri="{FF2B5EF4-FFF2-40B4-BE49-F238E27FC236}">
                  <a16:creationId xmlns:a16="http://schemas.microsoft.com/office/drawing/2014/main" id="{8385E648-B057-4343-97EC-FCFE433F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7" name="Line 9">
              <a:extLst>
                <a:ext uri="{FF2B5EF4-FFF2-40B4-BE49-F238E27FC236}">
                  <a16:creationId xmlns:a16="http://schemas.microsoft.com/office/drawing/2014/main" id="{D0F55770-6456-47A1-90CA-454B778A8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8" name="Line 10">
              <a:extLst>
                <a:ext uri="{FF2B5EF4-FFF2-40B4-BE49-F238E27FC236}">
                  <a16:creationId xmlns:a16="http://schemas.microsoft.com/office/drawing/2014/main" id="{D1D84A7E-E3A8-4911-8C39-C4FECDAB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9" name="Freeform 11">
              <a:extLst>
                <a:ext uri="{FF2B5EF4-FFF2-40B4-BE49-F238E27FC236}">
                  <a16:creationId xmlns:a16="http://schemas.microsoft.com/office/drawing/2014/main" id="{97E1B8C1-2AD2-4624-B406-E94D7074F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8D89C849-9D08-4096-AF22-CFA14A2E874F}"/>
              </a:ext>
            </a:extLst>
          </p:cNvPr>
          <p:cNvGrpSpPr/>
          <p:nvPr/>
        </p:nvGrpSpPr>
        <p:grpSpPr>
          <a:xfrm>
            <a:off x="5942915" y="1415754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811" name="Freeform 6">
              <a:extLst>
                <a:ext uri="{FF2B5EF4-FFF2-40B4-BE49-F238E27FC236}">
                  <a16:creationId xmlns:a16="http://schemas.microsoft.com/office/drawing/2014/main" id="{280280C7-6DE6-4512-AB30-7EB4315C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2" name="Freeform 7">
              <a:extLst>
                <a:ext uri="{FF2B5EF4-FFF2-40B4-BE49-F238E27FC236}">
                  <a16:creationId xmlns:a16="http://schemas.microsoft.com/office/drawing/2014/main" id="{F6F37ABD-F889-42DF-AB9B-95D0E02E5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3" name="Line 9">
              <a:extLst>
                <a:ext uri="{FF2B5EF4-FFF2-40B4-BE49-F238E27FC236}">
                  <a16:creationId xmlns:a16="http://schemas.microsoft.com/office/drawing/2014/main" id="{C627FB2E-83A9-4C95-AF12-BAA7A6F7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4" name="Line 10">
              <a:extLst>
                <a:ext uri="{FF2B5EF4-FFF2-40B4-BE49-F238E27FC236}">
                  <a16:creationId xmlns:a16="http://schemas.microsoft.com/office/drawing/2014/main" id="{9CDFCA89-A969-400C-8F05-4D92F2338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5" name="Freeform 11">
              <a:extLst>
                <a:ext uri="{FF2B5EF4-FFF2-40B4-BE49-F238E27FC236}">
                  <a16:creationId xmlns:a16="http://schemas.microsoft.com/office/drawing/2014/main" id="{0620DA56-86CC-4A65-BAAD-877C2468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F51CF94-DC15-46B9-9401-07B2D5FFAD9B}"/>
              </a:ext>
            </a:extLst>
          </p:cNvPr>
          <p:cNvGrpSpPr/>
          <p:nvPr/>
        </p:nvGrpSpPr>
        <p:grpSpPr>
          <a:xfrm>
            <a:off x="8055637" y="3270385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24" name="Freeform 6">
              <a:extLst>
                <a:ext uri="{FF2B5EF4-FFF2-40B4-BE49-F238E27FC236}">
                  <a16:creationId xmlns:a16="http://schemas.microsoft.com/office/drawing/2014/main" id="{819ED5F7-FF9A-4DB7-9C9C-DFD5E6959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 7">
              <a:extLst>
                <a:ext uri="{FF2B5EF4-FFF2-40B4-BE49-F238E27FC236}">
                  <a16:creationId xmlns:a16="http://schemas.microsoft.com/office/drawing/2014/main" id="{7C99CAB4-186C-41F1-AB3F-C25C36517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Line 9">
              <a:extLst>
                <a:ext uri="{FF2B5EF4-FFF2-40B4-BE49-F238E27FC236}">
                  <a16:creationId xmlns:a16="http://schemas.microsoft.com/office/drawing/2014/main" id="{2A44BB58-0CC1-41E8-80B0-BFA457534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Line 10">
              <a:extLst>
                <a:ext uri="{FF2B5EF4-FFF2-40B4-BE49-F238E27FC236}">
                  <a16:creationId xmlns:a16="http://schemas.microsoft.com/office/drawing/2014/main" id="{51DEEC2E-B9CE-4432-952D-004EFD56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 11">
              <a:extLst>
                <a:ext uri="{FF2B5EF4-FFF2-40B4-BE49-F238E27FC236}">
                  <a16:creationId xmlns:a16="http://schemas.microsoft.com/office/drawing/2014/main" id="{EE4397E3-3471-45A7-A52A-F691E7983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30B3CE2-942A-437F-AAFF-8CB21635CA33}"/>
              </a:ext>
            </a:extLst>
          </p:cNvPr>
          <p:cNvGrpSpPr/>
          <p:nvPr/>
        </p:nvGrpSpPr>
        <p:grpSpPr>
          <a:xfrm>
            <a:off x="7319140" y="1863179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A58DC678-FB44-44ED-84D8-E70D8947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62008ECD-BC57-42CB-9C6A-85910F7E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Line 9">
              <a:extLst>
                <a:ext uri="{FF2B5EF4-FFF2-40B4-BE49-F238E27FC236}">
                  <a16:creationId xmlns:a16="http://schemas.microsoft.com/office/drawing/2014/main" id="{AA70938D-702C-4A66-9DD2-7C7C456D6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Line 10">
              <a:extLst>
                <a:ext uri="{FF2B5EF4-FFF2-40B4-BE49-F238E27FC236}">
                  <a16:creationId xmlns:a16="http://schemas.microsoft.com/office/drawing/2014/main" id="{15619A9E-35FF-4D55-80C8-3722E6F8A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5CA2B63A-6023-4456-B050-F506D138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7821A0E-4C4F-47A8-B739-DE3C9306BF89}"/>
              </a:ext>
            </a:extLst>
          </p:cNvPr>
          <p:cNvGrpSpPr/>
          <p:nvPr/>
        </p:nvGrpSpPr>
        <p:grpSpPr>
          <a:xfrm>
            <a:off x="7520400" y="4854307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308" name="Freeform 6">
              <a:extLst>
                <a:ext uri="{FF2B5EF4-FFF2-40B4-BE49-F238E27FC236}">
                  <a16:creationId xmlns:a16="http://schemas.microsoft.com/office/drawing/2014/main" id="{742727E5-03D9-4404-B891-96DC06F98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 7">
              <a:extLst>
                <a:ext uri="{FF2B5EF4-FFF2-40B4-BE49-F238E27FC236}">
                  <a16:creationId xmlns:a16="http://schemas.microsoft.com/office/drawing/2014/main" id="{0D478591-BFD0-479D-B529-2204FF21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Line 9">
              <a:extLst>
                <a:ext uri="{FF2B5EF4-FFF2-40B4-BE49-F238E27FC236}">
                  <a16:creationId xmlns:a16="http://schemas.microsoft.com/office/drawing/2014/main" id="{9F922E77-A0B0-4B3F-81E7-D8BE736D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Line 10">
              <a:extLst>
                <a:ext uri="{FF2B5EF4-FFF2-40B4-BE49-F238E27FC236}">
                  <a16:creationId xmlns:a16="http://schemas.microsoft.com/office/drawing/2014/main" id="{3151493B-19D4-4449-850A-E358FE17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5F3D8437-358E-4E5F-A6C7-D644DF40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9C0C245-25D5-4C9A-BCF2-3065785A1234}"/>
              </a:ext>
            </a:extLst>
          </p:cNvPr>
          <p:cNvGrpSpPr/>
          <p:nvPr/>
        </p:nvGrpSpPr>
        <p:grpSpPr>
          <a:xfrm>
            <a:off x="7980604" y="4218240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2DD9F251-21E9-4F54-9444-3C5EC553C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7FF7E352-D2D2-4798-AF41-660CF5D1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Line 9">
              <a:extLst>
                <a:ext uri="{FF2B5EF4-FFF2-40B4-BE49-F238E27FC236}">
                  <a16:creationId xmlns:a16="http://schemas.microsoft.com/office/drawing/2014/main" id="{9EAFBB31-56F6-4F69-9C5F-791DDED2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Line 10">
              <a:extLst>
                <a:ext uri="{FF2B5EF4-FFF2-40B4-BE49-F238E27FC236}">
                  <a16:creationId xmlns:a16="http://schemas.microsoft.com/office/drawing/2014/main" id="{6CCDF502-EFB5-430A-90C3-D796412B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1">
              <a:extLst>
                <a:ext uri="{FF2B5EF4-FFF2-40B4-BE49-F238E27FC236}">
                  <a16:creationId xmlns:a16="http://schemas.microsoft.com/office/drawing/2014/main" id="{DE913145-F49D-41BF-AC1B-7C83FDA8C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DFD2BF8-54D9-4C48-B273-C9AF491D2A94}"/>
              </a:ext>
            </a:extLst>
          </p:cNvPr>
          <p:cNvGrpSpPr/>
          <p:nvPr/>
        </p:nvGrpSpPr>
        <p:grpSpPr>
          <a:xfrm>
            <a:off x="7789926" y="2456709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6BC6A071-62BB-4802-AC2A-5561EABC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83BCECE9-0A0B-4A8B-83EF-9A133923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9">
              <a:extLst>
                <a:ext uri="{FF2B5EF4-FFF2-40B4-BE49-F238E27FC236}">
                  <a16:creationId xmlns:a16="http://schemas.microsoft.com/office/drawing/2014/main" id="{D260579D-8A0A-4952-9F9B-20FC559C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10">
              <a:extLst>
                <a:ext uri="{FF2B5EF4-FFF2-40B4-BE49-F238E27FC236}">
                  <a16:creationId xmlns:a16="http://schemas.microsoft.com/office/drawing/2014/main" id="{DB20F058-D444-4996-9382-E7EC640BE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 11">
              <a:extLst>
                <a:ext uri="{FF2B5EF4-FFF2-40B4-BE49-F238E27FC236}">
                  <a16:creationId xmlns:a16="http://schemas.microsoft.com/office/drawing/2014/main" id="{C3EEEC35-4BA4-46A9-AF94-5D1990F2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255F3B90-5992-467A-BC41-065FDC9F315B}"/>
              </a:ext>
            </a:extLst>
          </p:cNvPr>
          <p:cNvSpPr/>
          <p:nvPr/>
        </p:nvSpPr>
        <p:spPr>
          <a:xfrm>
            <a:off x="3360763" y="947046"/>
            <a:ext cx="5278204" cy="5278198"/>
          </a:xfrm>
          <a:prstGeom prst="ellipse">
            <a:avLst/>
          </a:prstGeom>
          <a:solidFill>
            <a:schemeClr val="bg1">
              <a:alpha val="35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F92AA61-1454-4FE0-8328-43E379AA445B}"/>
              </a:ext>
            </a:extLst>
          </p:cNvPr>
          <p:cNvSpPr/>
          <p:nvPr/>
        </p:nvSpPr>
        <p:spPr>
          <a:xfrm>
            <a:off x="4960945" y="2788779"/>
            <a:ext cx="2152760" cy="21527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6D6155-E00F-477B-AD14-5F1EF735F5F5}"/>
              </a:ext>
            </a:extLst>
          </p:cNvPr>
          <p:cNvGrpSpPr/>
          <p:nvPr/>
        </p:nvGrpSpPr>
        <p:grpSpPr>
          <a:xfrm>
            <a:off x="5172845" y="3401253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3B2D22F-C8A5-4D48-BC1C-5C23C967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9D31636-4CC7-4321-945D-0A7EF1288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A7001469-D22F-4321-9C43-B535008C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BB24ABA3-8460-4A8D-BF42-D23741D7A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1A51E98E-38E4-44F9-AFBE-B1DF5AF4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A1FC4C0-4D58-4EFB-9C99-26ABC027D289}"/>
              </a:ext>
            </a:extLst>
          </p:cNvPr>
          <p:cNvGrpSpPr/>
          <p:nvPr/>
        </p:nvGrpSpPr>
        <p:grpSpPr>
          <a:xfrm>
            <a:off x="5494795" y="2999873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9D6778C7-81A9-4C0A-B423-0B7CCD84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338F30E9-3B16-45A1-A588-E47D1DCA6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9">
              <a:extLst>
                <a:ext uri="{FF2B5EF4-FFF2-40B4-BE49-F238E27FC236}">
                  <a16:creationId xmlns:a16="http://schemas.microsoft.com/office/drawing/2014/main" id="{E34061EF-6F7E-41A0-BBC6-A364C1119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10">
              <a:extLst>
                <a:ext uri="{FF2B5EF4-FFF2-40B4-BE49-F238E27FC236}">
                  <a16:creationId xmlns:a16="http://schemas.microsoft.com/office/drawing/2014/main" id="{5D16D15A-F90C-49B6-AAA8-62104ACCC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8C865ECF-B529-4233-BBCC-A51D5A8A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7620A2-EC40-43A6-94F9-E93E5C4A5428}"/>
              </a:ext>
            </a:extLst>
          </p:cNvPr>
          <p:cNvGrpSpPr/>
          <p:nvPr/>
        </p:nvGrpSpPr>
        <p:grpSpPr>
          <a:xfrm>
            <a:off x="5889058" y="291690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753921DD-B43F-4ED8-9D63-B3588E0C4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F4C763C-896D-48C7-BC51-FD6DD856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Line 9">
              <a:extLst>
                <a:ext uri="{FF2B5EF4-FFF2-40B4-BE49-F238E27FC236}">
                  <a16:creationId xmlns:a16="http://schemas.microsoft.com/office/drawing/2014/main" id="{D277D1D3-4F9D-4C3A-870E-643E8E0E7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Line 10">
              <a:extLst>
                <a:ext uri="{FF2B5EF4-FFF2-40B4-BE49-F238E27FC236}">
                  <a16:creationId xmlns:a16="http://schemas.microsoft.com/office/drawing/2014/main" id="{149AC658-ABA5-4BB1-B2D7-5BD70609E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81DB61D8-C69A-41B9-9074-0A0BE9AB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0F320F5-B1ED-4C77-8955-D71F315A7A84}"/>
              </a:ext>
            </a:extLst>
          </p:cNvPr>
          <p:cNvGrpSpPr/>
          <p:nvPr/>
        </p:nvGrpSpPr>
        <p:grpSpPr>
          <a:xfrm>
            <a:off x="6653882" y="3423377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EBB37BF2-081B-4FA2-9980-47AFA600E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63F8014-9971-454B-8734-EE00E1BB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5A9E4D2-6479-4F56-8946-2EC5BDF2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67C63C78-F28A-4EE0-BB71-F133365F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968C7FB4-4A44-45C0-87AF-A8AE9A01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6CD9ED7-3525-43FC-8C61-9143FA926781}"/>
              </a:ext>
            </a:extLst>
          </p:cNvPr>
          <p:cNvGrpSpPr/>
          <p:nvPr/>
        </p:nvGrpSpPr>
        <p:grpSpPr>
          <a:xfrm>
            <a:off x="5455428" y="3959348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7B09306C-04DF-4386-806D-D62D9B118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EB58D62F-B043-4B38-BAC4-CEAC58E5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D0A2A664-2247-4945-87CA-3C41CE209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C442CB45-0330-4498-A1B9-88AB0759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656B6275-FA8F-4AD2-B7E7-BAAC7788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BD7B01-62F0-4E38-BE30-414EB94461BD}"/>
              </a:ext>
            </a:extLst>
          </p:cNvPr>
          <p:cNvGrpSpPr/>
          <p:nvPr/>
        </p:nvGrpSpPr>
        <p:grpSpPr>
          <a:xfrm>
            <a:off x="5891891" y="404091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A3C43103-70AB-4C2E-A2A4-717786D12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1A78BED-73E8-4A05-859C-CA801B08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C966ED4B-1283-4662-B5C2-6833AE4B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87EDB799-68B4-47F3-A256-D3FBB234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A2A919D3-BC8E-4577-AC8B-38B9E3F56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AC0837-1472-48C6-8AF5-09208C6FA119}"/>
              </a:ext>
            </a:extLst>
          </p:cNvPr>
          <p:cNvGrpSpPr/>
          <p:nvPr/>
        </p:nvGrpSpPr>
        <p:grpSpPr>
          <a:xfrm>
            <a:off x="6882539" y="2284294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70DCB40B-8B7E-4B71-9481-F8CC08F4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51C4C84-D979-4EFC-94BC-3B17EC15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Line 9">
              <a:extLst>
                <a:ext uri="{FF2B5EF4-FFF2-40B4-BE49-F238E27FC236}">
                  <a16:creationId xmlns:a16="http://schemas.microsoft.com/office/drawing/2014/main" id="{6BD27C9F-302F-423C-BB99-A6983A61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Line 10">
              <a:extLst>
                <a:ext uri="{FF2B5EF4-FFF2-40B4-BE49-F238E27FC236}">
                  <a16:creationId xmlns:a16="http://schemas.microsoft.com/office/drawing/2014/main" id="{D1E4EB27-4F2A-4DF1-B465-1F5DD0899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27965B2A-C62F-4C46-AD06-B34F0B4AA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812586E-56FC-4DF3-9DB6-F7B16937F5E7}"/>
              </a:ext>
            </a:extLst>
          </p:cNvPr>
          <p:cNvGrpSpPr/>
          <p:nvPr/>
        </p:nvGrpSpPr>
        <p:grpSpPr>
          <a:xfrm>
            <a:off x="6257882" y="1957293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576E09EC-0D0A-4123-8457-9C772CAD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762D2CD1-DA59-4EE8-94F4-E97E2002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Line 9">
              <a:extLst>
                <a:ext uri="{FF2B5EF4-FFF2-40B4-BE49-F238E27FC236}">
                  <a16:creationId xmlns:a16="http://schemas.microsoft.com/office/drawing/2014/main" id="{4E91CCC8-884E-4204-92EC-95B469747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Line 10">
              <a:extLst>
                <a:ext uri="{FF2B5EF4-FFF2-40B4-BE49-F238E27FC236}">
                  <a16:creationId xmlns:a16="http://schemas.microsoft.com/office/drawing/2014/main" id="{FEA548DD-A5C3-4E2C-9D51-13836F317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A9C4E95C-2029-4109-9944-2E1CD393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909575-F7D8-4F72-BEC6-906FFE823765}"/>
              </a:ext>
            </a:extLst>
          </p:cNvPr>
          <p:cNvGrpSpPr/>
          <p:nvPr/>
        </p:nvGrpSpPr>
        <p:grpSpPr>
          <a:xfrm>
            <a:off x="5566148" y="1923754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C4659FBA-E6B1-4D77-8540-F6FBD34C6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5E76E01E-0545-4260-AAE1-04538078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Line 9">
              <a:extLst>
                <a:ext uri="{FF2B5EF4-FFF2-40B4-BE49-F238E27FC236}">
                  <a16:creationId xmlns:a16="http://schemas.microsoft.com/office/drawing/2014/main" id="{DDF7C93E-34D6-4E1F-9C76-64F81AE0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Line 10">
              <a:extLst>
                <a:ext uri="{FF2B5EF4-FFF2-40B4-BE49-F238E27FC236}">
                  <a16:creationId xmlns:a16="http://schemas.microsoft.com/office/drawing/2014/main" id="{38528A31-FD9B-4497-8DF8-90D930FB8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519F0D54-1E69-4040-8D9F-8B95856D1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EF53C3-2FB3-412E-B591-8B2849561B4D}"/>
              </a:ext>
            </a:extLst>
          </p:cNvPr>
          <p:cNvGrpSpPr/>
          <p:nvPr/>
        </p:nvGrpSpPr>
        <p:grpSpPr>
          <a:xfrm>
            <a:off x="4903761" y="2225601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10F93788-D80D-49E1-A0F1-6A1BF9C0E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C83DDB38-6F83-4DCC-A810-23B7D873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Line 9">
              <a:extLst>
                <a:ext uri="{FF2B5EF4-FFF2-40B4-BE49-F238E27FC236}">
                  <a16:creationId xmlns:a16="http://schemas.microsoft.com/office/drawing/2014/main" id="{E693B820-8160-47E3-9B45-57A2EE4A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Line 10">
              <a:extLst>
                <a:ext uri="{FF2B5EF4-FFF2-40B4-BE49-F238E27FC236}">
                  <a16:creationId xmlns:a16="http://schemas.microsoft.com/office/drawing/2014/main" id="{828718E9-98DC-45C2-BF91-DB0A7479D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8B5BAD78-4433-40FA-BFF2-D9AA5778C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F0F0FBC-CF42-47F4-93BA-ADD1DE9439B2}"/>
              </a:ext>
            </a:extLst>
          </p:cNvPr>
          <p:cNvGrpSpPr/>
          <p:nvPr/>
        </p:nvGrpSpPr>
        <p:grpSpPr>
          <a:xfrm>
            <a:off x="4370923" y="2947328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1156C318-2B66-4BC8-9A29-AA36638B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49B0ED1-A7CD-4176-9894-DDDF4250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Line 9">
              <a:extLst>
                <a:ext uri="{FF2B5EF4-FFF2-40B4-BE49-F238E27FC236}">
                  <a16:creationId xmlns:a16="http://schemas.microsoft.com/office/drawing/2014/main" id="{C17C8B42-5537-4C86-9CAE-CDD6D3857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Line 10">
              <a:extLst>
                <a:ext uri="{FF2B5EF4-FFF2-40B4-BE49-F238E27FC236}">
                  <a16:creationId xmlns:a16="http://schemas.microsoft.com/office/drawing/2014/main" id="{90E20DDA-430D-4EB2-990B-C47FC6ED1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C70A02F3-A35C-4041-92C7-7BC45322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E470234-80A5-46C3-A571-62C021E383F3}"/>
              </a:ext>
            </a:extLst>
          </p:cNvPr>
          <p:cNvGrpSpPr/>
          <p:nvPr/>
        </p:nvGrpSpPr>
        <p:grpSpPr>
          <a:xfrm>
            <a:off x="4420465" y="3952505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2CCEA151-7BE3-4010-893D-B7F15B9E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78C4112D-F4E0-40B0-AA2F-BD078C42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E0D703B7-A832-4AA0-A1C5-FE4787AF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54E8FA48-21FD-4B20-8647-5CE775F1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59B83061-0124-4F4D-823D-998D85C43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E5DB08E-491D-4FF8-8B2D-079FFA1319E7}"/>
              </a:ext>
            </a:extLst>
          </p:cNvPr>
          <p:cNvGrpSpPr/>
          <p:nvPr/>
        </p:nvGrpSpPr>
        <p:grpSpPr>
          <a:xfrm>
            <a:off x="4847003" y="4749381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C814DB66-FE13-43A5-BE56-3CE79E1D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192E1D0-325B-4A1D-8ACB-825E626B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Line 9">
              <a:extLst>
                <a:ext uri="{FF2B5EF4-FFF2-40B4-BE49-F238E27FC236}">
                  <a16:creationId xmlns:a16="http://schemas.microsoft.com/office/drawing/2014/main" id="{AB7CB04A-6C8F-4B59-8A86-805109EF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Line 10">
              <a:extLst>
                <a:ext uri="{FF2B5EF4-FFF2-40B4-BE49-F238E27FC236}">
                  <a16:creationId xmlns:a16="http://schemas.microsoft.com/office/drawing/2014/main" id="{C80A887F-B801-46E2-B043-04D7B19D5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F6114929-C418-4BCC-A394-77E0DB61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810C6C-D6C8-435C-8368-15D4042E3229}"/>
              </a:ext>
            </a:extLst>
          </p:cNvPr>
          <p:cNvGrpSpPr/>
          <p:nvPr/>
        </p:nvGrpSpPr>
        <p:grpSpPr>
          <a:xfrm>
            <a:off x="5682580" y="5081913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451BCB7F-9511-42DB-BE75-BC9EF8AEA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09926F74-EAB2-4A05-BD15-A10885D4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Line 9">
              <a:extLst>
                <a:ext uri="{FF2B5EF4-FFF2-40B4-BE49-F238E27FC236}">
                  <a16:creationId xmlns:a16="http://schemas.microsoft.com/office/drawing/2014/main" id="{662D1D08-EA1A-4BD7-BC1C-01A1E02F2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Line 10">
              <a:extLst>
                <a:ext uri="{FF2B5EF4-FFF2-40B4-BE49-F238E27FC236}">
                  <a16:creationId xmlns:a16="http://schemas.microsoft.com/office/drawing/2014/main" id="{DE2EF8FA-FD2E-4504-9706-48E4415B4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94AB95B0-7352-4EDD-8F97-C19539A0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E4DEDBA-101A-44A7-A6AD-CFCE46AC59C2}"/>
              </a:ext>
            </a:extLst>
          </p:cNvPr>
          <p:cNvGrpSpPr/>
          <p:nvPr/>
        </p:nvGrpSpPr>
        <p:grpSpPr>
          <a:xfrm>
            <a:off x="6467498" y="4950613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7B990CFD-5DAC-483A-AE2A-75F91B5E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F91A12E7-D767-4036-964E-3149DD341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Line 9">
              <a:extLst>
                <a:ext uri="{FF2B5EF4-FFF2-40B4-BE49-F238E27FC236}">
                  <a16:creationId xmlns:a16="http://schemas.microsoft.com/office/drawing/2014/main" id="{631AA228-1A11-4CDB-BF07-4BC4996E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10">
              <a:extLst>
                <a:ext uri="{FF2B5EF4-FFF2-40B4-BE49-F238E27FC236}">
                  <a16:creationId xmlns:a16="http://schemas.microsoft.com/office/drawing/2014/main" id="{4B194A23-1A40-496E-B797-12566033D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DACA4679-03AF-4345-A849-EDC76396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3CDB95C-F010-4750-9D73-D920EB309654}"/>
              </a:ext>
            </a:extLst>
          </p:cNvPr>
          <p:cNvGrpSpPr/>
          <p:nvPr/>
        </p:nvGrpSpPr>
        <p:grpSpPr>
          <a:xfrm>
            <a:off x="6331932" y="393830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0" name="Freeform 6">
              <a:extLst>
                <a:ext uri="{FF2B5EF4-FFF2-40B4-BE49-F238E27FC236}">
                  <a16:creationId xmlns:a16="http://schemas.microsoft.com/office/drawing/2014/main" id="{BCA179BB-7B71-415B-8EF5-D4AEBF28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 7">
              <a:extLst>
                <a:ext uri="{FF2B5EF4-FFF2-40B4-BE49-F238E27FC236}">
                  <a16:creationId xmlns:a16="http://schemas.microsoft.com/office/drawing/2014/main" id="{C86DAF0C-6447-49A7-AC57-7D59747AB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Line 9">
              <a:extLst>
                <a:ext uri="{FF2B5EF4-FFF2-40B4-BE49-F238E27FC236}">
                  <a16:creationId xmlns:a16="http://schemas.microsoft.com/office/drawing/2014/main" id="{89C5B798-E90E-4D7F-A040-C9F0A0DBD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Line 10">
              <a:extLst>
                <a:ext uri="{FF2B5EF4-FFF2-40B4-BE49-F238E27FC236}">
                  <a16:creationId xmlns:a16="http://schemas.microsoft.com/office/drawing/2014/main" id="{2316D928-49A1-49B8-B9C5-6261A254A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51076A4-6A3B-40EA-817F-F5D313EA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AEE3561-F709-4255-9EE8-4622358BF65E}"/>
              </a:ext>
            </a:extLst>
          </p:cNvPr>
          <p:cNvGrpSpPr/>
          <p:nvPr/>
        </p:nvGrpSpPr>
        <p:grpSpPr>
          <a:xfrm>
            <a:off x="6303267" y="299361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6" name="Freeform 6">
              <a:extLst>
                <a:ext uri="{FF2B5EF4-FFF2-40B4-BE49-F238E27FC236}">
                  <a16:creationId xmlns:a16="http://schemas.microsoft.com/office/drawing/2014/main" id="{2F2D3BC9-6BD0-4294-A02C-1F85CE02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7">
              <a:extLst>
                <a:ext uri="{FF2B5EF4-FFF2-40B4-BE49-F238E27FC236}">
                  <a16:creationId xmlns:a16="http://schemas.microsoft.com/office/drawing/2014/main" id="{D7ABD8DD-DB5B-4808-8DF3-32564E3B0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Line 9">
              <a:extLst>
                <a:ext uri="{FF2B5EF4-FFF2-40B4-BE49-F238E27FC236}">
                  <a16:creationId xmlns:a16="http://schemas.microsoft.com/office/drawing/2014/main" id="{831D25C0-629B-43C6-B221-065F79578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Line 10">
              <a:extLst>
                <a:ext uri="{FF2B5EF4-FFF2-40B4-BE49-F238E27FC236}">
                  <a16:creationId xmlns:a16="http://schemas.microsoft.com/office/drawing/2014/main" id="{9057CAA9-A1D3-419F-A3FA-D6F8DCD7C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 11">
              <a:extLst>
                <a:ext uri="{FF2B5EF4-FFF2-40B4-BE49-F238E27FC236}">
                  <a16:creationId xmlns:a16="http://schemas.microsoft.com/office/drawing/2014/main" id="{B8126706-52FA-4833-9460-29A9522FE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4C9C0E6-96DF-4C7D-A24D-F5740951E470}"/>
              </a:ext>
            </a:extLst>
          </p:cNvPr>
          <p:cNvGrpSpPr/>
          <p:nvPr/>
        </p:nvGrpSpPr>
        <p:grpSpPr>
          <a:xfrm>
            <a:off x="7301771" y="3009566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59AA1E75-8532-4B5C-A5FD-E6AF918E9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E908DF6B-CE63-4A28-9BB8-3D466D1F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Line 9">
              <a:extLst>
                <a:ext uri="{FF2B5EF4-FFF2-40B4-BE49-F238E27FC236}">
                  <a16:creationId xmlns:a16="http://schemas.microsoft.com/office/drawing/2014/main" id="{C82EE3B1-4684-402D-BEA4-A7C7FD5C2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Line 10">
              <a:extLst>
                <a:ext uri="{FF2B5EF4-FFF2-40B4-BE49-F238E27FC236}">
                  <a16:creationId xmlns:a16="http://schemas.microsoft.com/office/drawing/2014/main" id="{9D40093C-8027-40F4-A2B7-3CD632DA4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6B3E4638-35C4-41E2-A6EA-B9EE55116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8071AB2-5488-4425-8C0E-E377103B0A5C}"/>
              </a:ext>
            </a:extLst>
          </p:cNvPr>
          <p:cNvGrpSpPr/>
          <p:nvPr/>
        </p:nvGrpSpPr>
        <p:grpSpPr>
          <a:xfrm>
            <a:off x="7056251" y="4440191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3CA67101-4689-47F2-A040-2B52A6F1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B24B2800-29A4-4784-9E40-C9A8C318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9">
              <a:extLst>
                <a:ext uri="{FF2B5EF4-FFF2-40B4-BE49-F238E27FC236}">
                  <a16:creationId xmlns:a16="http://schemas.microsoft.com/office/drawing/2014/main" id="{F1E6FE12-DD68-4D91-A6DA-4255616D2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Line 10">
              <a:extLst>
                <a:ext uri="{FF2B5EF4-FFF2-40B4-BE49-F238E27FC236}">
                  <a16:creationId xmlns:a16="http://schemas.microsoft.com/office/drawing/2014/main" id="{E6A94671-3299-4EF5-AF10-4101E55A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9B59B673-0132-413A-B5C5-187F1427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8294321-C704-4D7A-B51E-5CC502C6D20F}"/>
              </a:ext>
            </a:extLst>
          </p:cNvPr>
          <p:cNvGrpSpPr/>
          <p:nvPr/>
        </p:nvGrpSpPr>
        <p:grpSpPr>
          <a:xfrm>
            <a:off x="7511591" y="3868874"/>
            <a:ext cx="306170" cy="752558"/>
            <a:chOff x="3046413" y="2012950"/>
            <a:chExt cx="1851025" cy="4549776"/>
          </a:xfrm>
          <a:solidFill>
            <a:schemeClr val="tx1"/>
          </a:solidFill>
        </p:grpSpPr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F192CF9D-C9AD-48B4-9FC5-6AFF2BE2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B12C4F9A-8BA2-41B9-8AEB-CA84BE73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Line 9">
              <a:extLst>
                <a:ext uri="{FF2B5EF4-FFF2-40B4-BE49-F238E27FC236}">
                  <a16:creationId xmlns:a16="http://schemas.microsoft.com/office/drawing/2014/main" id="{83F2A17E-E75E-4D8A-AFEE-897B3DA8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10">
              <a:extLst>
                <a:ext uri="{FF2B5EF4-FFF2-40B4-BE49-F238E27FC236}">
                  <a16:creationId xmlns:a16="http://schemas.microsoft.com/office/drawing/2014/main" id="{E2B4B833-A36D-4920-BBB4-E389D057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DF0C3075-127F-4503-B3A7-C98B1157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Oval 248">
            <a:extLst>
              <a:ext uri="{FF2B5EF4-FFF2-40B4-BE49-F238E27FC236}">
                <a16:creationId xmlns:a16="http://schemas.microsoft.com/office/drawing/2014/main" id="{12326A06-67EE-4A2A-85B7-9E26C93C9EA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B49CE34-AA1E-2942-9BFE-36B46218E826}"/>
              </a:ext>
            </a:extLst>
          </p:cNvPr>
          <p:cNvSpPr txBox="1"/>
          <p:nvPr/>
        </p:nvSpPr>
        <p:spPr>
          <a:xfrm>
            <a:off x="3250873" y="332077"/>
            <a:ext cx="549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CareAR</a:t>
            </a:r>
            <a:r>
              <a:rPr lang="en-GB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Demo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01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Future Work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Add Tools/Objects to allow precise annotations based on specific use cases.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aasassa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5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725042" y="1058996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642814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7333256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1155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0586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9255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8686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30497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9928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8597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8028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DABBB2-0640-4AD5-8424-C4FB4EFAA9C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181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Noto Sans</vt:lpstr>
      <vt:lpstr>Noto Sans Disp ExtBd</vt:lpstr>
      <vt:lpstr>Noto Sans Glagolitic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Neeraj</dc:creator>
  <cp:lastModifiedBy>Jain, Neeraj</cp:lastModifiedBy>
  <cp:revision>1</cp:revision>
  <dcterms:created xsi:type="dcterms:W3CDTF">2021-08-06T14:16:19Z</dcterms:created>
  <dcterms:modified xsi:type="dcterms:W3CDTF">2021-08-06T17:38:11Z</dcterms:modified>
</cp:coreProperties>
</file>