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7" r:id="rId5"/>
    <p:sldId id="27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5671CBA-FED5-400C-BEBD-D95AE95EFEE5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5A0E819-A465-4555-B428-2BA74D99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4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1CBA-FED5-400C-BEBD-D95AE95EFEE5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E819-A465-4555-B428-2BA74D99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93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1CBA-FED5-400C-BEBD-D95AE95EFEE5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E819-A465-4555-B428-2BA74D99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973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1CBA-FED5-400C-BEBD-D95AE95EFEE5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E819-A465-4555-B428-2BA74D99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205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1CBA-FED5-400C-BEBD-D95AE95EFEE5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E819-A465-4555-B428-2BA74D99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973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1CBA-FED5-400C-BEBD-D95AE95EFEE5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E819-A465-4555-B428-2BA74D99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09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1CBA-FED5-400C-BEBD-D95AE95EFEE5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E819-A465-4555-B428-2BA74D99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448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5671CBA-FED5-400C-BEBD-D95AE95EFEE5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E819-A465-4555-B428-2BA74D99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916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5671CBA-FED5-400C-BEBD-D95AE95EFEE5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E819-A465-4555-B428-2BA74D99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18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1CBA-FED5-400C-BEBD-D95AE95EFEE5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E819-A465-4555-B428-2BA74D99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54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1CBA-FED5-400C-BEBD-D95AE95EFEE5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E819-A465-4555-B428-2BA74D99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82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1CBA-FED5-400C-BEBD-D95AE95EFEE5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E819-A465-4555-B428-2BA74D99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15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1CBA-FED5-400C-BEBD-D95AE95EFEE5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E819-A465-4555-B428-2BA74D99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56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1CBA-FED5-400C-BEBD-D95AE95EFEE5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E819-A465-4555-B428-2BA74D99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02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1CBA-FED5-400C-BEBD-D95AE95EFEE5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E819-A465-4555-B428-2BA74D99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81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1CBA-FED5-400C-BEBD-D95AE95EFEE5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E819-A465-4555-B428-2BA74D99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7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1CBA-FED5-400C-BEBD-D95AE95EFEE5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E819-A465-4555-B428-2BA74D99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57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5671CBA-FED5-400C-BEBD-D95AE95EFEE5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5A0E819-A465-4555-B428-2BA74D99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4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tencil" panose="040409050D0802020404" pitchFamily="82" charset="0"/>
                <a:ea typeface="Yu Gothic Light" panose="020B0300000000000000" pitchFamily="34" charset="-128"/>
              </a:rPr>
              <a:t>Image scraping and classification project</a:t>
            </a:r>
            <a:endParaRPr lang="en-IN" dirty="0">
              <a:latin typeface="Stencil" panose="040409050D0802020404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0" y="5617029"/>
            <a:ext cx="5676900" cy="139881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Submitted by:</a:t>
            </a:r>
          </a:p>
          <a:p>
            <a:pPr algn="ctr"/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Neeraj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kumar</a:t>
            </a:r>
            <a:endParaRPr lang="en-US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17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Fitting the model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2B6C470-8045-4F63-BD69-7CDFB6554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67" y="2637495"/>
            <a:ext cx="10536058" cy="402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3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evaluation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F25B5E44-D436-4280-908B-059D8FBEA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285836"/>
            <a:ext cx="8824913" cy="318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26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825" y="572427"/>
            <a:ext cx="8761413" cy="706964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Prediction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9A53691-087B-4B0D-86A2-1B7E5B50E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531" y="925909"/>
            <a:ext cx="8504625" cy="592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61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BA6776B-088B-49F5-9A9A-7B55C0A4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191" y="735096"/>
            <a:ext cx="2499577" cy="5537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4A42FF5-3F21-4851-8339-FB7FDC963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899" y="735097"/>
            <a:ext cx="2629128" cy="5537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E4D1EA-0F6C-4A9A-A26F-E93C3B934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814" y="735096"/>
            <a:ext cx="2552921" cy="5537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493F7D9-5E8B-421D-A23C-371DD87A9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08" y="735097"/>
            <a:ext cx="2560542" cy="553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6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Our classification model gives 62.5% accuracy.</a:t>
            </a:r>
          </a:p>
          <a:p>
            <a:r>
              <a:rPr lang="en-US" sz="2800" dirty="0"/>
              <a:t>The can be enhanced by using more training images. Here, I have used 1500 images for each category which can be increased to 1000-1500 images per category.</a:t>
            </a:r>
          </a:p>
        </p:txBody>
      </p:sp>
    </p:spTree>
    <p:extLst>
      <p:ext uri="{BB962C8B-B14F-4D97-AF65-F5344CB8AC3E}">
        <p14:creationId xmlns:p14="http://schemas.microsoft.com/office/powerpoint/2010/main" val="438551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IN" sz="9600" b="1" dirty="0" smtClean="0">
                <a:latin typeface="Algerian" panose="04020705040A02060702" pitchFamily="82" charset="0"/>
              </a:rPr>
              <a:t>Thank you</a:t>
            </a:r>
            <a:endParaRPr lang="en-IN" sz="9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99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954" y="3086100"/>
            <a:ext cx="88256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itchFamily="18" charset="0"/>
              </a:rPr>
              <a:t>The idea behind this project is to build a deep learning based image classification model on images that will be scraped from the E-commerce website. This is done to make the model more and more robust. This task is divided into two phases. First, Data collection and Second is Model Building.</a:t>
            </a:r>
          </a:p>
          <a:p>
            <a:r>
              <a:rPr lang="en-IN" dirty="0" smtClean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itchFamily="18" charset="0"/>
              </a:rPr>
              <a:t>Data Collection Phase: in this section, we need to scrape images from e-commerce website named ‘Amazon.in’. The clothing categories used for scrapping will be-</a:t>
            </a:r>
          </a:p>
          <a:p>
            <a:r>
              <a:rPr lang="en-IN" dirty="0" smtClean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itchFamily="18" charset="0"/>
              </a:rPr>
              <a:t>	1. Sarees (women)</a:t>
            </a:r>
          </a:p>
          <a:p>
            <a:r>
              <a:rPr lang="en-IN" dirty="0" smtClean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itchFamily="18" charset="0"/>
              </a:rPr>
              <a:t>	2. Trousers (men)</a:t>
            </a:r>
          </a:p>
          <a:p>
            <a:r>
              <a:rPr lang="en-US" dirty="0" smtClean="0">
                <a:latin typeface="Yu Gothic Light" panose="020B0300000000000000" pitchFamily="34" charset="-128"/>
                <a:ea typeface="Yu Gothic Light" panose="020B0300000000000000" pitchFamily="34" charset="-128"/>
                <a:cs typeface="Times New Roman" pitchFamily="18" charset="0"/>
              </a:rPr>
              <a:t>	3. Jeans (men)</a:t>
            </a:r>
            <a:endParaRPr lang="en-US" dirty="0">
              <a:latin typeface="Yu Gothic Light" panose="020B0300000000000000" pitchFamily="34" charset="-128"/>
              <a:ea typeface="Yu Gothic Light" panose="020B0300000000000000" pitchFamily="34" charset="-128"/>
              <a:cs typeface="Times New Roman" pitchFamily="18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cs typeface="Calibri Light" panose="020F0302020204030204" pitchFamily="34" charset="0"/>
              </a:rPr>
              <a:t>Business problem framing</a:t>
            </a:r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6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881743" y="2906486"/>
            <a:ext cx="94542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The dataset used in the given problem is comprised of the images that I have scraped from  ‘Amazon.in’ website.</a:t>
            </a:r>
          </a:p>
          <a:p>
            <a:r>
              <a:rPr lang="en-IN" sz="2400" dirty="0"/>
              <a:t>I have scraped total 1500 images using Selenium Automated Software.</a:t>
            </a:r>
          </a:p>
          <a:p>
            <a:r>
              <a:rPr lang="en-IN" sz="2400" dirty="0"/>
              <a:t>Out of 1500 images, I segregated 1350 images as training dataset and rest 150 images as test dataset.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3126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3020F58-0082-454B-8B06-FFC479172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0" y="444949"/>
            <a:ext cx="6836229" cy="63080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1034" y="2699967"/>
            <a:ext cx="500145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The problem statement says to scrape at least 200 images for each clothing category. But for the better performance of the model I scraped more data to train the model.</a:t>
            </a:r>
          </a:p>
          <a:p>
            <a:r>
              <a:rPr lang="en-IN" sz="2000" dirty="0"/>
              <a:t>The clothing categories are as follows:</a:t>
            </a:r>
          </a:p>
          <a:p>
            <a:r>
              <a:rPr lang="en-IN" sz="2000" dirty="0"/>
              <a:t>	1. Sarees (women)</a:t>
            </a:r>
          </a:p>
          <a:p>
            <a:r>
              <a:rPr lang="en-IN" sz="2000" dirty="0"/>
              <a:t>	2. Trousers (men)</a:t>
            </a:r>
          </a:p>
          <a:p>
            <a:r>
              <a:rPr lang="en-IN" sz="2000" dirty="0"/>
              <a:t>	3. Jeans (men)</a:t>
            </a:r>
          </a:p>
          <a:p>
            <a:r>
              <a:rPr lang="en-IN" sz="2000" dirty="0"/>
              <a:t>I collected total 500 images for each of the above category.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3060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D916501-F6EC-4B5B-9C11-F841EFB8D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95" y="2768117"/>
            <a:ext cx="8687553" cy="369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5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the scraped images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7C91C1EC-5958-4F74-AB27-74489B941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1" y="2603500"/>
            <a:ext cx="11963400" cy="413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3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1557DB7-50E8-4980-9042-9732E8BFE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586" y="561273"/>
            <a:ext cx="5532599" cy="1531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56C3448-7384-4866-8DF0-13A653A58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081" y="2036137"/>
            <a:ext cx="1882303" cy="4709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02394FB-3FAD-4ED1-BE25-792044129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671" y="2036137"/>
            <a:ext cx="1577477" cy="4625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24B39A1-E479-4A06-A4B2-5DB57D132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323" y="2036137"/>
            <a:ext cx="2301439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9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augmentation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D2BBD01-B9D8-40CB-9BC1-ABEF5DD4C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54" y="1615022"/>
            <a:ext cx="10443411" cy="52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8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154" y="620186"/>
            <a:ext cx="8761413" cy="706964"/>
          </a:xfrm>
        </p:spPr>
        <p:txBody>
          <a:bodyPr/>
          <a:lstStyle/>
          <a:p>
            <a:r>
              <a:rPr lang="en-US" b="1" dirty="0"/>
              <a:t>Structure of the layers used for forward and back propagation: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2D99446-A6C3-4DE3-A264-E80EA69A8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443" y="1327150"/>
            <a:ext cx="5901357" cy="5380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6868F9D-5396-40A1-A0ED-3E396064A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44" y="1680631"/>
            <a:ext cx="5471370" cy="499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37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</TotalTime>
  <Words>262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Yu Gothic Light</vt:lpstr>
      <vt:lpstr>Algerian</vt:lpstr>
      <vt:lpstr>Arial</vt:lpstr>
      <vt:lpstr>Arial Black</vt:lpstr>
      <vt:lpstr>Calibri Light</vt:lpstr>
      <vt:lpstr>Century Gothic</vt:lpstr>
      <vt:lpstr>Stencil</vt:lpstr>
      <vt:lpstr>Tahoma</vt:lpstr>
      <vt:lpstr>Times New Roman</vt:lpstr>
      <vt:lpstr>Wingdings 3</vt:lpstr>
      <vt:lpstr>Ion Boardroom</vt:lpstr>
      <vt:lpstr>Image scraping and classification project</vt:lpstr>
      <vt:lpstr>Business problem framing</vt:lpstr>
      <vt:lpstr>Dataset</vt:lpstr>
      <vt:lpstr>Data collection</vt:lpstr>
      <vt:lpstr>Data collection:</vt:lpstr>
      <vt:lpstr>Saving the scraped images</vt:lpstr>
      <vt:lpstr>Training the model</vt:lpstr>
      <vt:lpstr>Data augmentation</vt:lpstr>
      <vt:lpstr>Structure of the layers used for forward and back propagation:</vt:lpstr>
      <vt:lpstr>Fitting the model</vt:lpstr>
      <vt:lpstr>Model evaluation</vt:lpstr>
      <vt:lpstr>Prediction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scraping and classification project</dc:title>
  <dc:creator>Microsoft account</dc:creator>
  <cp:lastModifiedBy>Microsoft account</cp:lastModifiedBy>
  <cp:revision>4</cp:revision>
  <dcterms:created xsi:type="dcterms:W3CDTF">2022-11-13T10:09:03Z</dcterms:created>
  <dcterms:modified xsi:type="dcterms:W3CDTF">2022-11-13T10:43:34Z</dcterms:modified>
</cp:coreProperties>
</file>