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AA23-D1E8-5B44-ABE8-28E03C7BF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EE8A8-0DA6-C749-A011-0B334AD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7F93-16D9-CC4C-B894-50B8B379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6CB-E3E6-6941-AB37-7FD12EE4EFE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063E-5F6E-034E-BACC-029C171E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B428-87B2-B44C-ADD4-D7EBFBEC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3D50-2350-184F-A61A-60C860AA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467B-E1EE-DF44-92A9-C148F301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9B4B7-89C2-704A-B709-2AEE4E24F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1138-653D-3746-A460-970D4B9E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6CB-E3E6-6941-AB37-7FD12EE4EFE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7B8E-DC68-084D-8C3E-8E62DD7F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A773B-9DBE-0547-9C32-43AAF666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3D50-2350-184F-A61A-60C860AA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A850F-F270-FB40-B773-8261B772E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7ECD6-C6E2-FB42-A53E-A36898BAD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9E6A-D9FE-314C-89AC-FE27C678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6CB-E3E6-6941-AB37-7FD12EE4EFE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F0871-521C-C045-BB9A-B0ADFE41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4551-9C95-2448-8D59-841CAFCE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3D50-2350-184F-A61A-60C860AA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8B91-30CE-3C45-B2F1-7671289C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C902-FC9A-FC47-99F8-72FEEE6D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00D2B-6F1E-5A4F-91D4-CF41C5A4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6CB-E3E6-6941-AB37-7FD12EE4EFE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5418D-8EA6-7C45-BAA4-ED150824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A8E44-9467-D74E-90F1-65E3FD5F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3D50-2350-184F-A61A-60C860AA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4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6555-DB98-794B-BE7B-3E29DF71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C2D0-BBC3-1C40-BD6E-BA010F1F5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ACB3-06DF-AB48-9C5B-6C340B45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6CB-E3E6-6941-AB37-7FD12EE4EFE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00D9C-6C2B-2A4E-A253-D53D8F1B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DDDD5-0DAD-4743-8693-3A90EB02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3D50-2350-184F-A61A-60C860AA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7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53AE-8E02-0D4E-83B7-8CA0028A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AB04-0E79-5848-A7E6-44B819F50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31A51-9F8B-EA46-80AA-0FBB84BEA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20D6-86B2-C745-8BA0-F14B3E89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6CB-E3E6-6941-AB37-7FD12EE4EFE3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0099D-EEC1-1340-B9AD-53E3FAD5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F6E2E-0E9E-204F-8DA5-7FD21E8D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3D50-2350-184F-A61A-60C860AA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FB9F-8ADF-0248-B897-6376CE4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A437-E0EE-1244-9577-99432953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290F7-A6D4-8D4C-BFE1-11FB586C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19DB9-172E-4340-B15E-59C2CD188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A58E5-EDF9-9646-BF89-8BE894E5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A80D1-0A93-1D4F-B7B1-8EFDFED9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6CB-E3E6-6941-AB37-7FD12EE4EFE3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A9AB9-B353-1C46-9B7A-DFCF439A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BAE58-4C6C-4749-8620-30EA91ED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3D50-2350-184F-A61A-60C860AA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6C8B-52DE-1247-9F34-7FFA8EF1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C388B-1572-644F-A401-07B20154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6CB-E3E6-6941-AB37-7FD12EE4EFE3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78CE9-B5EF-9547-B2B9-ED222FE7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F3FF7-C290-3448-9970-BD2C3114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3D50-2350-184F-A61A-60C860AA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7C888-8C38-4449-BE0E-663B233B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6CB-E3E6-6941-AB37-7FD12EE4EFE3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066B6-D975-F04F-B91A-EA06953A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696E6-4400-6547-BA65-3DCC0335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3D50-2350-184F-A61A-60C860AA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FAC9-AEF0-3645-92D9-E744169A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A778-FAF9-DE46-B16B-AF2D2D91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D4265-4F85-3C4F-9B43-3E8CF57D9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F3819-AFB4-6F4A-86CE-8BDC8058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6CB-E3E6-6941-AB37-7FD12EE4EFE3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9654D-1E36-0C4C-87B5-62BA19D1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2486-B8D2-FD4F-A20C-BAAC55A3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3D50-2350-184F-A61A-60C860AA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6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4121-B585-3E42-B304-4D8A3D12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164DA-4D5A-404B-BACD-14A0E351F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0DBCA-2610-3048-93A8-78D7F708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F0FA6-469F-C64C-9F97-50105B6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E6CB-E3E6-6941-AB37-7FD12EE4EFE3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2E8C-59F6-9A44-AF1D-A559BF44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7E1AD-2D28-4041-B2AE-A68A7CEF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3D50-2350-184F-A61A-60C860AA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8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5F1A6-F217-0348-B7AF-18965216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6298A-EDCD-DF40-A222-3F9B20CA0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C1B72-C480-234D-85F4-D3195BFA5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0E6CB-E3E6-6941-AB37-7FD12EE4EFE3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3A643-02A6-9544-A6FB-F276A68D7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15788-68E9-2347-86B6-D5EBBE935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3D50-2350-184F-A61A-60C860AA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7EB0-E327-5447-99C7-77221E29C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b="1" dirty="0"/>
              <a:t>Git-Flow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249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18E04-947F-5945-BC0E-40BC257D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What?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8576F1-62FD-4C59-B184-7FA81C3E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Develop will always be ahead or equivalent to Master</a:t>
            </a:r>
          </a:p>
          <a:p>
            <a:r>
              <a:rPr lang="en-US" sz="1800">
                <a:solidFill>
                  <a:srgbClr val="FFFFFF"/>
                </a:solidFill>
              </a:rPr>
              <a:t>Master will always be release ready at any time (And versioned for different releases, to keep release history)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C524BC-A589-2C4F-8C74-49A907FE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5216539" y="2166395"/>
            <a:ext cx="6331994" cy="259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2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C352-61B0-E349-8E48-47F0D709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prstGeom prst="ellipse">
            <a:avLst/>
          </a:prstGeom>
        </p:spPr>
        <p:txBody>
          <a:bodyPr>
            <a:normAutofit fontScale="90000"/>
          </a:bodyPr>
          <a:lstStyle/>
          <a:p>
            <a:r>
              <a:rPr lang="en-IN" sz="3600" b="1">
                <a:solidFill>
                  <a:schemeClr val="bg1"/>
                </a:solidFill>
              </a:rPr>
              <a:t>New Features</a:t>
            </a:r>
            <a:endParaRPr lang="en-US" sz="3600" b="1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0E847-13F1-4E0C-A207-C8537D54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Feature branches will always be cut from Develop and it should be ideally merged back to develop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351F4-6916-724E-8596-77DD19ABD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716" y="1475353"/>
            <a:ext cx="6596652" cy="37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1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59D01-347A-6E45-9FC0-6FF84726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Release Branches</a:t>
            </a:r>
            <a:br>
              <a:rPr lang="en-IN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048A1A-8094-4892-87B2-80DE2982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Release branch is will be cut from develop and now the new release branch can only have bug fixes and release related tasks like versioning etc.</a:t>
            </a:r>
          </a:p>
          <a:p>
            <a:r>
              <a:rPr lang="en-US" sz="2000">
                <a:solidFill>
                  <a:schemeClr val="bg1"/>
                </a:solidFill>
              </a:rPr>
              <a:t>Release branch again merged back to develop post release/release versioning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869CBB-7FE8-C24A-A520-86E7FC6AE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716" y="1232101"/>
            <a:ext cx="6596652" cy="42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7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AABE2-2B1A-8348-8B17-46E8ABB3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Hot Fixes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C573A1F-D746-41FF-A469-D87CE81A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Hotfix branches will be cut </a:t>
            </a:r>
            <a:r>
              <a:rPr lang="en-US" sz="2000">
                <a:solidFill>
                  <a:schemeClr val="bg1"/>
                </a:solidFill>
              </a:rPr>
              <a:t>from master.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Changes done on that and than merged back to master  post fix and development post release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4E72D-99C3-2242-97C4-CA51B8745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716" y="984727"/>
            <a:ext cx="6596652" cy="473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0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120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Git-Flow</vt:lpstr>
      <vt:lpstr>What?</vt:lpstr>
      <vt:lpstr>New Features</vt:lpstr>
      <vt:lpstr>Release Branches </vt:lpstr>
      <vt:lpstr>Hot Fixes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Git-Flow</dc:title>
  <dc:creator>Amitabh Tiwari</dc:creator>
  <cp:lastModifiedBy>Amitabh Tiwari</cp:lastModifiedBy>
  <cp:revision>4</cp:revision>
  <dcterms:created xsi:type="dcterms:W3CDTF">2020-05-03T03:03:00Z</dcterms:created>
  <dcterms:modified xsi:type="dcterms:W3CDTF">2020-05-07T09:50:18Z</dcterms:modified>
</cp:coreProperties>
</file>