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Kumar Samantra" userId="d47f18ed5cb5445e" providerId="LiveId" clId="{F798350D-97DB-4DB4-B775-1F549DECB976}"/>
    <pc:docChg chg="modSld">
      <pc:chgData name="Sanjay Kumar Samantra" userId="d47f18ed5cb5445e" providerId="LiveId" clId="{F798350D-97DB-4DB4-B775-1F549DECB976}" dt="2023-04-13T13:57:31.452" v="27" actId="20577"/>
      <pc:docMkLst>
        <pc:docMk/>
      </pc:docMkLst>
      <pc:sldChg chg="modSp mod">
        <pc:chgData name="Sanjay Kumar Samantra" userId="d47f18ed5cb5445e" providerId="LiveId" clId="{F798350D-97DB-4DB4-B775-1F549DECB976}" dt="2023-04-13T13:56:53.366" v="13" actId="20577"/>
        <pc:sldMkLst>
          <pc:docMk/>
          <pc:sldMk cId="585975939" sldId="258"/>
        </pc:sldMkLst>
        <pc:spChg chg="mod">
          <ac:chgData name="Sanjay Kumar Samantra" userId="d47f18ed5cb5445e" providerId="LiveId" clId="{F798350D-97DB-4DB4-B775-1F549DECB976}" dt="2023-04-13T13:56:53.366" v="1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mod">
        <pc:chgData name="Sanjay Kumar Samantra" userId="d47f18ed5cb5445e" providerId="LiveId" clId="{F798350D-97DB-4DB4-B775-1F549DECB976}" dt="2023-04-13T13:57:31.452" v="27" actId="20577"/>
        <pc:sldMkLst>
          <pc:docMk/>
          <pc:sldMk cId="2364484409" sldId="264"/>
        </pc:sldMkLst>
        <pc:spChg chg="mod">
          <ac:chgData name="Sanjay Kumar Samantra" userId="d47f18ed5cb5445e" providerId="LiveId" clId="{F798350D-97DB-4DB4-B775-1F549DECB976}" dt="2023-04-13T13:57:31.452" v="27" actId="20577"/>
          <ac:spMkLst>
            <pc:docMk/>
            <pc:sldMk cId="2364484409" sldId="264"/>
            <ac:spMk id="3" creationId="{73CEF4D2-DE3B-2F01-CF08-ABB53A905091}"/>
          </ac:spMkLst>
        </pc:spChg>
      </pc:sldChg>
    </pc:docChg>
  </pc:docChgLst>
  <pc:docChgLst>
    <pc:chgData name="Sanjay Kumar Samantra" userId="d47f18ed5cb5445e" providerId="LiveId" clId="{803A5DB9-344A-44B1-851E-537FC83D79CF}"/>
    <pc:docChg chg="undo custSel addSld modSld">
      <pc:chgData name="Sanjay Kumar Samantra" userId="d47f18ed5cb5445e" providerId="LiveId" clId="{803A5DB9-344A-44B1-851E-537FC83D79CF}" dt="2022-11-23T15:37:03.465" v="2303" actId="20577"/>
      <pc:docMkLst>
        <pc:docMk/>
      </pc:docMkLst>
      <pc:sldChg chg="modSp mod">
        <pc:chgData name="Sanjay Kumar Samantra" userId="d47f18ed5cb5445e" providerId="LiveId" clId="{803A5DB9-344A-44B1-851E-537FC83D79CF}" dt="2022-07-27T18:05:43.438" v="1492" actId="404"/>
        <pc:sldMkLst>
          <pc:docMk/>
          <pc:sldMk cId="2489922242" sldId="256"/>
        </pc:sldMkLst>
        <pc:spChg chg="mod">
          <ac:chgData name="Sanjay Kumar Samantra" userId="d47f18ed5cb5445e" providerId="LiveId" clId="{803A5DB9-344A-44B1-851E-537FC83D79CF}" dt="2022-07-27T18:05:43.438" v="1492" actId="404"/>
          <ac:spMkLst>
            <pc:docMk/>
            <pc:sldMk cId="2489922242" sldId="256"/>
            <ac:spMk id="2" creationId="{DC8DD9FB-C504-41ED-911C-8A6695FBFA1F}"/>
          </ac:spMkLst>
        </pc:spChg>
        <pc:spChg chg="mod">
          <ac:chgData name="Sanjay Kumar Samantra" userId="d47f18ed5cb5445e" providerId="LiveId" clId="{803A5DB9-344A-44B1-851E-537FC83D79CF}" dt="2022-07-27T18:05:30.034" v="1489" actId="403"/>
          <ac:spMkLst>
            <pc:docMk/>
            <pc:sldMk cId="2489922242" sldId="256"/>
            <ac:spMk id="3" creationId="{91B72B9F-BB8C-987B-68C2-2F3CB5775FBB}"/>
          </ac:spMkLst>
        </pc:spChg>
      </pc:sldChg>
      <pc:sldChg chg="modSp new mod">
        <pc:chgData name="Sanjay Kumar Samantra" userId="d47f18ed5cb5445e" providerId="LiveId" clId="{803A5DB9-344A-44B1-851E-537FC83D79CF}" dt="2022-10-20T15:54:59.848" v="2125" actId="20577"/>
        <pc:sldMkLst>
          <pc:docMk/>
          <pc:sldMk cId="3052833351" sldId="257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52833351" sldId="257"/>
            <ac:spMk id="2" creationId="{A0EB668F-9363-64E7-2EE7-99E677BC38FB}"/>
          </ac:spMkLst>
        </pc:spChg>
        <pc:spChg chg="mod">
          <ac:chgData name="Sanjay Kumar Samantra" userId="d47f18ed5cb5445e" providerId="LiveId" clId="{803A5DB9-344A-44B1-851E-537FC83D79CF}" dt="2022-10-20T15:54:59.848" v="2125" actId="20577"/>
          <ac:spMkLst>
            <pc:docMk/>
            <pc:sldMk cId="3052833351" sldId="257"/>
            <ac:spMk id="3" creationId="{92A8EA77-37CB-B3FD-815D-3C1ED1EFABCE}"/>
          </ac:spMkLst>
        </pc:spChg>
      </pc:sldChg>
      <pc:sldChg chg="modSp new mod">
        <pc:chgData name="Sanjay Kumar Samantra" userId="d47f18ed5cb5445e" providerId="LiveId" clId="{803A5DB9-344A-44B1-851E-537FC83D79CF}" dt="2022-11-23T15:37:03.465" v="2303" actId="20577"/>
        <pc:sldMkLst>
          <pc:docMk/>
          <pc:sldMk cId="585975939" sldId="258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585975939" sldId="258"/>
            <ac:spMk id="2" creationId="{B5FD3A53-B9C6-2489-234F-1D62EF815BB5}"/>
          </ac:spMkLst>
        </pc:spChg>
        <pc:spChg chg="mod">
          <ac:chgData name="Sanjay Kumar Samantra" userId="d47f18ed5cb5445e" providerId="LiveId" clId="{803A5DB9-344A-44B1-851E-537FC83D79CF}" dt="2022-11-23T15:37:03.465" v="2303" actId="20577"/>
          <ac:spMkLst>
            <pc:docMk/>
            <pc:sldMk cId="585975939" sldId="258"/>
            <ac:spMk id="3" creationId="{567D81BD-C418-B51E-8D4E-FFAA2B6D553D}"/>
          </ac:spMkLst>
        </pc:spChg>
      </pc:sldChg>
      <pc:sldChg chg="modSp new mod">
        <pc:chgData name="Sanjay Kumar Samantra" userId="d47f18ed5cb5445e" providerId="LiveId" clId="{803A5DB9-344A-44B1-851E-537FC83D79CF}" dt="2022-11-23T15:28:54.776" v="2262" actId="20577"/>
        <pc:sldMkLst>
          <pc:docMk/>
          <pc:sldMk cId="863213734" sldId="259"/>
        </pc:sldMkLst>
        <pc:spChg chg="mod">
          <ac:chgData name="Sanjay Kumar Samantra" userId="d47f18ed5cb5445e" providerId="LiveId" clId="{803A5DB9-344A-44B1-851E-537FC83D79CF}" dt="2022-11-23T15:28:54.776" v="2262" actId="20577"/>
          <ac:spMkLst>
            <pc:docMk/>
            <pc:sldMk cId="863213734" sldId="259"/>
            <ac:spMk id="2" creationId="{73023CD7-EE84-FB2F-997D-ACBAB08181E7}"/>
          </ac:spMkLst>
        </pc:spChg>
        <pc:spChg chg="mod">
          <ac:chgData name="Sanjay Kumar Samantra" userId="d47f18ed5cb5445e" providerId="LiveId" clId="{803A5DB9-344A-44B1-851E-537FC83D79CF}" dt="2022-11-23T15:28:43.574" v="2217" actId="27636"/>
          <ac:spMkLst>
            <pc:docMk/>
            <pc:sldMk cId="863213734" sldId="259"/>
            <ac:spMk id="3" creationId="{E7418E3D-9DEE-C384-65C1-C81CFBFA5988}"/>
          </ac:spMkLst>
        </pc:sp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023305625" sldId="260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2" creationId="{6BC4541D-0870-5059-5114-42D03B2EE433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023305625" sldId="260"/>
            <ac:spMk id="3" creationId="{79D340C1-8D49-58E4-DAA7-372347FD57CB}"/>
          </ac:spMkLst>
        </pc:spChg>
      </pc:sldChg>
      <pc:sldChg chg="addSp delSp modSp new mod">
        <pc:chgData name="Sanjay Kumar Samantra" userId="d47f18ed5cb5445e" providerId="LiveId" clId="{803A5DB9-344A-44B1-851E-537FC83D79CF}" dt="2022-07-27T17:44:52.739" v="977"/>
        <pc:sldMkLst>
          <pc:docMk/>
          <pc:sldMk cId="1593934209" sldId="261"/>
        </pc:sldMkLst>
        <pc:spChg chg="mod">
          <ac:chgData name="Sanjay Kumar Samantra" userId="d47f18ed5cb5445e" providerId="LiveId" clId="{803A5DB9-344A-44B1-851E-537FC83D79CF}" dt="2022-07-27T11:19:48.527" v="480" actId="1076"/>
          <ac:spMkLst>
            <pc:docMk/>
            <pc:sldMk cId="1593934209" sldId="261"/>
            <ac:spMk id="2" creationId="{4A9CE92F-CB9F-5AFF-0BF4-7C9DD4A1BAFE}"/>
          </ac:spMkLst>
        </pc:spChg>
        <pc:spChg chg="del">
          <ac:chgData name="Sanjay Kumar Samantra" userId="d47f18ed5cb5445e" providerId="LiveId" clId="{803A5DB9-344A-44B1-851E-537FC83D79CF}" dt="2022-07-27T11:18:50.125" v="445" actId="931"/>
          <ac:spMkLst>
            <pc:docMk/>
            <pc:sldMk cId="1593934209" sldId="261"/>
            <ac:spMk id="3" creationId="{385E02B9-7A16-05C5-AAE1-E79D9CFBE111}"/>
          </ac:spMkLst>
        </pc:spChg>
        <pc:picChg chg="add mod">
          <ac:chgData name="Sanjay Kumar Samantra" userId="d47f18ed5cb5445e" providerId="LiveId" clId="{803A5DB9-344A-44B1-851E-537FC83D79CF}" dt="2022-07-27T17:44:52.739" v="977"/>
          <ac:picMkLst>
            <pc:docMk/>
            <pc:sldMk cId="1593934209" sldId="261"/>
            <ac:picMk id="5" creationId="{9538AE99-C21D-2C25-BB19-9AD582EDA5A7}"/>
          </ac:picMkLst>
        </pc:picChg>
        <pc:picChg chg="add del mod">
          <ac:chgData name="Sanjay Kumar Samantra" userId="d47f18ed5cb5445e" providerId="LiveId" clId="{803A5DB9-344A-44B1-851E-537FC83D79CF}" dt="2022-07-27T11:18:27.109" v="444" actId="478"/>
          <ac:picMkLst>
            <pc:docMk/>
            <pc:sldMk cId="1593934209" sldId="261"/>
            <ac:picMk id="1026" creationId="{46C595E6-04E0-3185-E632-DB4B1BA9FF2A}"/>
          </ac:picMkLst>
        </pc:picChg>
      </pc:sldChg>
      <pc:sldChg chg="modSp new mod">
        <pc:chgData name="Sanjay Kumar Samantra" userId="d47f18ed5cb5445e" providerId="LiveId" clId="{803A5DB9-344A-44B1-851E-537FC83D79CF}" dt="2022-07-27T17:44:52.739" v="977"/>
        <pc:sldMkLst>
          <pc:docMk/>
          <pc:sldMk cId="3955585061" sldId="262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2" creationId="{41B8258F-32F0-9FAE-94CA-708A05908099}"/>
          </ac:spMkLst>
        </pc:spChg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3955585061" sldId="262"/>
            <ac:spMk id="3" creationId="{AAA6088D-0B45-EF19-7A4D-A17C3BE6463A}"/>
          </ac:spMkLst>
        </pc:spChg>
      </pc:sldChg>
      <pc:sldChg chg="addSp delSp modSp new mod">
        <pc:chgData name="Sanjay Kumar Samantra" userId="d47f18ed5cb5445e" providerId="LiveId" clId="{803A5DB9-344A-44B1-851E-537FC83D79CF}" dt="2022-10-20T15:57:08.945" v="2127" actId="14100"/>
        <pc:sldMkLst>
          <pc:docMk/>
          <pc:sldMk cId="2972388714" sldId="263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972388714" sldId="263"/>
            <ac:spMk id="2" creationId="{B5207842-5BF3-E481-68CF-50A6DD625282}"/>
          </ac:spMkLst>
        </pc:spChg>
        <pc:spChg chg="add del mod">
          <ac:chgData name="Sanjay Kumar Samantra" userId="d47f18ed5cb5445e" providerId="LiveId" clId="{803A5DB9-344A-44B1-851E-537FC83D79CF}" dt="2022-07-27T11:29:41.648" v="734" actId="3680"/>
          <ac:spMkLst>
            <pc:docMk/>
            <pc:sldMk cId="2972388714" sldId="263"/>
            <ac:spMk id="3" creationId="{CFB80C2A-2998-97FB-52A2-F25187AA5890}"/>
          </ac:spMkLst>
        </pc:spChg>
        <pc:graphicFrameChg chg="add del mod ord modGraphic">
          <ac:chgData name="Sanjay Kumar Samantra" userId="d47f18ed5cb5445e" providerId="LiveId" clId="{803A5DB9-344A-44B1-851E-537FC83D79CF}" dt="2022-07-27T11:29:31.168" v="733" actId="3680"/>
          <ac:graphicFrameMkLst>
            <pc:docMk/>
            <pc:sldMk cId="2972388714" sldId="263"/>
            <ac:graphicFrameMk id="4" creationId="{9D74BDF4-37CB-4925-4C58-E833C4AA7992}"/>
          </ac:graphicFrameMkLst>
        </pc:graphicFrameChg>
        <pc:graphicFrameChg chg="add mod ord modGraphic">
          <ac:chgData name="Sanjay Kumar Samantra" userId="d47f18ed5cb5445e" providerId="LiveId" clId="{803A5DB9-344A-44B1-851E-537FC83D79CF}" dt="2022-10-20T15:57:08.945" v="2127" actId="14100"/>
          <ac:graphicFrameMkLst>
            <pc:docMk/>
            <pc:sldMk cId="2972388714" sldId="263"/>
            <ac:graphicFrameMk id="5" creationId="{A2AE8122-7871-742F-3CC4-BCAFE3A20C5D}"/>
          </ac:graphicFrameMkLst>
        </pc:graphicFrameChg>
      </pc:sldChg>
      <pc:sldChg chg="modSp new mod">
        <pc:chgData name="Sanjay Kumar Samantra" userId="d47f18ed5cb5445e" providerId="LiveId" clId="{803A5DB9-344A-44B1-851E-537FC83D79CF}" dt="2022-11-23T15:29:35.433" v="2284" actId="20577"/>
        <pc:sldMkLst>
          <pc:docMk/>
          <pc:sldMk cId="2364484409" sldId="264"/>
        </pc:sldMkLst>
        <pc:spChg chg="mod">
          <ac:chgData name="Sanjay Kumar Samantra" userId="d47f18ed5cb5445e" providerId="LiveId" clId="{803A5DB9-344A-44B1-851E-537FC83D79CF}" dt="2022-07-27T17:44:52.739" v="977"/>
          <ac:spMkLst>
            <pc:docMk/>
            <pc:sldMk cId="2364484409" sldId="264"/>
            <ac:spMk id="2" creationId="{D39A4CD4-368C-98BE-0533-256C79E4DC90}"/>
          </ac:spMkLst>
        </pc:spChg>
        <pc:spChg chg="mod">
          <ac:chgData name="Sanjay Kumar Samantra" userId="d47f18ed5cb5445e" providerId="LiveId" clId="{803A5DB9-344A-44B1-851E-537FC83D79CF}" dt="2022-11-23T15:29:35.433" v="2284" actId="20577"/>
          <ac:spMkLst>
            <pc:docMk/>
            <pc:sldMk cId="2364484409" sldId="264"/>
            <ac:spMk id="3" creationId="{73CEF4D2-DE3B-2F01-CF08-ABB53A905091}"/>
          </ac:spMkLst>
        </pc:spChg>
      </pc:sldChg>
      <pc:sldChg chg="addSp delSp modSp new mod">
        <pc:chgData name="Sanjay Kumar Samantra" userId="d47f18ed5cb5445e" providerId="LiveId" clId="{803A5DB9-344A-44B1-851E-537FC83D79CF}" dt="2022-07-27T18:03:45.645" v="1484" actId="14100"/>
        <pc:sldMkLst>
          <pc:docMk/>
          <pc:sldMk cId="3760337510" sldId="265"/>
        </pc:sldMkLst>
        <pc:spChg chg="del">
          <ac:chgData name="Sanjay Kumar Samantra" userId="d47f18ed5cb5445e" providerId="LiveId" clId="{803A5DB9-344A-44B1-851E-537FC83D79CF}" dt="2022-07-27T15:35:22.279" v="840" actId="478"/>
          <ac:spMkLst>
            <pc:docMk/>
            <pc:sldMk cId="3760337510" sldId="265"/>
            <ac:spMk id="2" creationId="{EA1F5190-F0CD-8083-065F-37227ECA9FA5}"/>
          </ac:spMkLst>
        </pc:spChg>
        <pc:spChg chg="del">
          <ac:chgData name="Sanjay Kumar Samantra" userId="d47f18ed5cb5445e" providerId="LiveId" clId="{803A5DB9-344A-44B1-851E-537FC83D79CF}" dt="2022-07-27T15:35:10.729" v="837" actId="931"/>
          <ac:spMkLst>
            <pc:docMk/>
            <pc:sldMk cId="3760337510" sldId="265"/>
            <ac:spMk id="3" creationId="{8798547F-EB53-F39E-9DFB-69AA00CE285D}"/>
          </ac:spMkLst>
        </pc:spChg>
        <pc:picChg chg="add mod">
          <ac:chgData name="Sanjay Kumar Samantra" userId="d47f18ed5cb5445e" providerId="LiveId" clId="{803A5DB9-344A-44B1-851E-537FC83D79CF}" dt="2022-07-27T18:03:45.645" v="1484" actId="14100"/>
          <ac:picMkLst>
            <pc:docMk/>
            <pc:sldMk cId="3760337510" sldId="265"/>
            <ac:picMk id="5" creationId="{9A620B8A-FA2A-CA55-B77A-99290763FB1F}"/>
          </ac:picMkLst>
        </pc:picChg>
      </pc:sldChg>
      <pc:sldChg chg="modSp new mod">
        <pc:chgData name="Sanjay Kumar Samantra" userId="d47f18ed5cb5445e" providerId="LiveId" clId="{803A5DB9-344A-44B1-851E-537FC83D79CF}" dt="2022-07-27T18:09:57.582" v="1516" actId="20577"/>
        <pc:sldMkLst>
          <pc:docMk/>
          <pc:sldMk cId="299585716" sldId="266"/>
        </pc:sldMkLst>
        <pc:spChg chg="mod">
          <ac:chgData name="Sanjay Kumar Samantra" userId="d47f18ed5cb5445e" providerId="LiveId" clId="{803A5DB9-344A-44B1-851E-537FC83D79CF}" dt="2022-07-27T17:54:21.666" v="1156" actId="14100"/>
          <ac:spMkLst>
            <pc:docMk/>
            <pc:sldMk cId="299585716" sldId="266"/>
            <ac:spMk id="2" creationId="{520F5A21-BA2A-7D6E-F5F1-547003A3A1D1}"/>
          </ac:spMkLst>
        </pc:spChg>
        <pc:spChg chg="mod">
          <ac:chgData name="Sanjay Kumar Samantra" userId="d47f18ed5cb5445e" providerId="LiveId" clId="{803A5DB9-344A-44B1-851E-537FC83D79CF}" dt="2022-07-27T18:09:57.582" v="1516" actId="20577"/>
          <ac:spMkLst>
            <pc:docMk/>
            <pc:sldMk cId="299585716" sldId="266"/>
            <ac:spMk id="3" creationId="{8287B62B-7627-4499-DC69-B1A2BB558AD2}"/>
          </ac:spMkLst>
        </pc:spChg>
      </pc:sldChg>
      <pc:sldChg chg="modSp new mod">
        <pc:chgData name="Sanjay Kumar Samantra" userId="d47f18ed5cb5445e" providerId="LiveId" clId="{803A5DB9-344A-44B1-851E-537FC83D79CF}" dt="2022-08-29T15:08:12.732" v="1878" actId="20577"/>
        <pc:sldMkLst>
          <pc:docMk/>
          <pc:sldMk cId="4094246591" sldId="267"/>
        </pc:sldMkLst>
        <pc:spChg chg="mod">
          <ac:chgData name="Sanjay Kumar Samantra" userId="d47f18ed5cb5445e" providerId="LiveId" clId="{803A5DB9-344A-44B1-851E-537FC83D79CF}" dt="2022-07-27T17:46:15.222" v="1008" actId="122"/>
          <ac:spMkLst>
            <pc:docMk/>
            <pc:sldMk cId="4094246591" sldId="267"/>
            <ac:spMk id="2" creationId="{320CA821-13CD-CDB2-084A-13353DDFDF43}"/>
          </ac:spMkLst>
        </pc:spChg>
        <pc:spChg chg="mod">
          <ac:chgData name="Sanjay Kumar Samantra" userId="d47f18ed5cb5445e" providerId="LiveId" clId="{803A5DB9-344A-44B1-851E-537FC83D79CF}" dt="2022-08-29T15:08:12.732" v="1878" actId="20577"/>
          <ac:spMkLst>
            <pc:docMk/>
            <pc:sldMk cId="4094246591" sldId="267"/>
            <ac:spMk id="3" creationId="{91B33C58-AA40-A01E-A98C-D844BECB2807}"/>
          </ac:spMkLst>
        </pc:spChg>
      </pc:sldChg>
      <pc:sldChg chg="modSp new mod">
        <pc:chgData name="Sanjay Kumar Samantra" userId="d47f18ed5cb5445e" providerId="LiveId" clId="{803A5DB9-344A-44B1-851E-537FC83D79CF}" dt="2022-08-29T15:10:36.211" v="1899" actId="20577"/>
        <pc:sldMkLst>
          <pc:docMk/>
          <pc:sldMk cId="843387517" sldId="268"/>
        </pc:sldMkLst>
        <pc:spChg chg="mod">
          <ac:chgData name="Sanjay Kumar Samantra" userId="d47f18ed5cb5445e" providerId="LiveId" clId="{803A5DB9-344A-44B1-851E-537FC83D79CF}" dt="2022-07-28T15:35:09.317" v="1665" actId="122"/>
          <ac:spMkLst>
            <pc:docMk/>
            <pc:sldMk cId="843387517" sldId="268"/>
            <ac:spMk id="2" creationId="{C8D678C9-DCAB-9BAE-9A6E-FA6991DF7609}"/>
          </ac:spMkLst>
        </pc:spChg>
        <pc:spChg chg="mod">
          <ac:chgData name="Sanjay Kumar Samantra" userId="d47f18ed5cb5445e" providerId="LiveId" clId="{803A5DB9-344A-44B1-851E-537FC83D79CF}" dt="2022-08-29T15:10:36.211" v="1899" actId="20577"/>
          <ac:spMkLst>
            <pc:docMk/>
            <pc:sldMk cId="843387517" sldId="268"/>
            <ac:spMk id="3" creationId="{A294E800-E415-5201-6CB5-7FE97A576FED}"/>
          </ac:spMkLst>
        </pc:spChg>
      </pc:sldChg>
      <pc:sldChg chg="modSp new mod">
        <pc:chgData name="Sanjay Kumar Samantra" userId="d47f18ed5cb5445e" providerId="LiveId" clId="{803A5DB9-344A-44B1-851E-537FC83D79CF}" dt="2022-08-29T15:20:56.740" v="2044" actId="20577"/>
        <pc:sldMkLst>
          <pc:docMk/>
          <pc:sldMk cId="2978999022" sldId="269"/>
        </pc:sldMkLst>
        <pc:spChg chg="mod">
          <ac:chgData name="Sanjay Kumar Samantra" userId="d47f18ed5cb5445e" providerId="LiveId" clId="{803A5DB9-344A-44B1-851E-537FC83D79CF}" dt="2022-08-29T15:19:56.199" v="1952" actId="20577"/>
          <ac:spMkLst>
            <pc:docMk/>
            <pc:sldMk cId="2978999022" sldId="269"/>
            <ac:spMk id="2" creationId="{823B050F-84E9-7BE7-E4ED-14436EAE8A60}"/>
          </ac:spMkLst>
        </pc:spChg>
        <pc:spChg chg="mod">
          <ac:chgData name="Sanjay Kumar Samantra" userId="d47f18ed5cb5445e" providerId="LiveId" clId="{803A5DB9-344A-44B1-851E-537FC83D79CF}" dt="2022-08-29T15:20:56.740" v="2044" actId="20577"/>
          <ac:spMkLst>
            <pc:docMk/>
            <pc:sldMk cId="2978999022" sldId="269"/>
            <ac:spMk id="3" creationId="{C4B625B7-3739-88C8-2412-66E44AF5955D}"/>
          </ac:spMkLst>
        </pc:spChg>
      </pc:sldChg>
      <pc:sldChg chg="modSp new mod">
        <pc:chgData name="Sanjay Kumar Samantra" userId="d47f18ed5cb5445e" providerId="LiveId" clId="{803A5DB9-344A-44B1-851E-537FC83D79CF}" dt="2022-10-20T15:59:03.791" v="2148" actId="20577"/>
        <pc:sldMkLst>
          <pc:docMk/>
          <pc:sldMk cId="625686024" sldId="270"/>
        </pc:sldMkLst>
        <pc:spChg chg="mod">
          <ac:chgData name="Sanjay Kumar Samantra" userId="d47f18ed5cb5445e" providerId="LiveId" clId="{803A5DB9-344A-44B1-851E-537FC83D79CF}" dt="2022-10-20T15:59:03.791" v="2148" actId="20577"/>
          <ac:spMkLst>
            <pc:docMk/>
            <pc:sldMk cId="625686024" sldId="270"/>
            <ac:spMk id="2" creationId="{F23F8D02-DBB3-8684-075F-D973434F980C}"/>
          </ac:spMkLst>
        </pc:spChg>
        <pc:spChg chg="mod">
          <ac:chgData name="Sanjay Kumar Samantra" userId="d47f18ed5cb5445e" providerId="LiveId" clId="{803A5DB9-344A-44B1-851E-537FC83D79CF}" dt="2022-10-20T15:58:54.641" v="2132" actId="5793"/>
          <ac:spMkLst>
            <pc:docMk/>
            <pc:sldMk cId="625686024" sldId="270"/>
            <ac:spMk id="3" creationId="{A184E453-A4DB-6063-F0D5-DF05F84A1A6A}"/>
          </ac:spMkLst>
        </pc:spChg>
      </pc:sldChg>
      <pc:sldChg chg="modSp new mod">
        <pc:chgData name="Sanjay Kumar Samantra" userId="d47f18ed5cb5445e" providerId="LiveId" clId="{803A5DB9-344A-44B1-851E-537FC83D79CF}" dt="2022-10-20T16:00:03.395" v="2198" actId="6549"/>
        <pc:sldMkLst>
          <pc:docMk/>
          <pc:sldMk cId="3179997636" sldId="271"/>
        </pc:sldMkLst>
        <pc:spChg chg="mod">
          <ac:chgData name="Sanjay Kumar Samantra" userId="d47f18ed5cb5445e" providerId="LiveId" clId="{803A5DB9-344A-44B1-851E-537FC83D79CF}" dt="2022-10-20T15:59:26.835" v="2154"/>
          <ac:spMkLst>
            <pc:docMk/>
            <pc:sldMk cId="3179997636" sldId="271"/>
            <ac:spMk id="2" creationId="{1BC42E80-5431-7778-25E2-29CD67A7EB36}"/>
          </ac:spMkLst>
        </pc:spChg>
        <pc:spChg chg="mod">
          <ac:chgData name="Sanjay Kumar Samantra" userId="d47f18ed5cb5445e" providerId="LiveId" clId="{803A5DB9-344A-44B1-851E-537FC83D79CF}" dt="2022-10-20T16:00:03.395" v="2198" actId="6549"/>
          <ac:spMkLst>
            <pc:docMk/>
            <pc:sldMk cId="3179997636" sldId="271"/>
            <ac:spMk id="3" creationId="{230D9DD1-BF8A-F589-A639-58D4D65D98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5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042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3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3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3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F8D96C-0375-4F2D-A642-71C956AF3FBD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051C202-C561-4EB4-A402-5CDD43997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6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D9FB-C504-41ED-911C-8A6695FB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900" dirty="0"/>
              <a:t>WELCOME </a:t>
            </a:r>
            <a:br>
              <a:rPr lang="en-IN" sz="4900" dirty="0"/>
            </a:br>
            <a:r>
              <a:rPr lang="en-IN" sz="4900" dirty="0"/>
              <a:t>TO THE LIVE DEMO </a:t>
            </a:r>
            <a:br>
              <a:rPr lang="en-IN" sz="4900" dirty="0"/>
            </a:br>
            <a:r>
              <a:rPr lang="en-IN" sz="4900" dirty="0"/>
              <a:t>ON </a:t>
            </a:r>
            <a:br>
              <a:rPr lang="en-IN" sz="5300" dirty="0"/>
            </a:br>
            <a:r>
              <a:rPr lang="en-IN" sz="6000" b="1" dirty="0"/>
              <a:t>ANGULAR-17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2B9F-BB8C-987B-68C2-2F3CB577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sz="2400" dirty="0"/>
              <a:t>By</a:t>
            </a:r>
            <a:br>
              <a:rPr lang="en-IN" sz="2400" dirty="0"/>
            </a:br>
            <a:r>
              <a:rPr lang="en-IN" sz="2400" dirty="0"/>
              <a:t>Mr. SANJAY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7842-5BF3-E481-68CF-50A6DD62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Front-End Technologies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E8122-7871-742F-3CC4-BCAFE3A20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8259"/>
              </p:ext>
            </p:extLst>
          </p:nvPr>
        </p:nvGraphicFramePr>
        <p:xfrm>
          <a:off x="1155700" y="1680632"/>
          <a:ext cx="8824913" cy="560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84">
                  <a:extLst>
                    <a:ext uri="{9D8B030D-6E8A-4147-A177-3AD203B41FA5}">
                      <a16:colId xmlns:a16="http://schemas.microsoft.com/office/drawing/2014/main" val="2451609094"/>
                    </a:ext>
                  </a:extLst>
                </a:gridCol>
                <a:gridCol w="7122729">
                  <a:extLst>
                    <a:ext uri="{9D8B030D-6E8A-4147-A177-3AD203B41FA5}">
                      <a16:colId xmlns:a16="http://schemas.microsoft.com/office/drawing/2014/main" val="1702863325"/>
                    </a:ext>
                  </a:extLst>
                </a:gridCol>
              </a:tblGrid>
              <a:tr h="44390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963304742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HTML 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( </a:t>
                      </a:r>
                      <a:r>
                        <a:rPr lang="en-IN" dirty="0" err="1"/>
                        <a:t>paragraph,image,table,list,audio,form,video</a:t>
                      </a:r>
                      <a:r>
                        <a:rPr lang="en-IN" dirty="0"/>
                        <a:t>)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654679622"/>
                  </a:ext>
                </a:extLst>
              </a:tr>
              <a:tr h="766199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(</a:t>
                      </a:r>
                      <a:r>
                        <a:rPr lang="en-US" dirty="0" err="1"/>
                        <a:t>color,border,width,height,background-color,positioning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010384335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/>
                        <a:t>Bootstrap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predefined </a:t>
                      </a:r>
                      <a:r>
                        <a:rPr lang="en-IN" dirty="0" err="1"/>
                        <a:t>css</a:t>
                      </a:r>
                      <a:r>
                        <a:rPr lang="en-IN" dirty="0"/>
                        <a:t> , Responsiveness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550543468"/>
                  </a:ext>
                </a:extLst>
              </a:tr>
              <a:tr h="443909">
                <a:tc>
                  <a:txBody>
                    <a:bodyPr/>
                    <a:lstStyle/>
                    <a:p>
                      <a:r>
                        <a:rPr lang="en-IN" dirty="0" err="1"/>
                        <a:t>Javascript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Behaviour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215249833"/>
                  </a:ext>
                </a:extLst>
              </a:tr>
              <a:tr h="3064794">
                <a:tc>
                  <a:txBody>
                    <a:bodyPr/>
                    <a:lstStyle/>
                    <a:p>
                      <a:r>
                        <a:rPr lang="en-IN" dirty="0"/>
                        <a:t>Angular/React/Vue</a:t>
                      </a:r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Frameworks	</a:t>
                      </a:r>
                    </a:p>
                    <a:p>
                      <a:r>
                        <a:rPr lang="en-US" dirty="0"/>
                        <a:t>RAD - Rapid Application Development</a:t>
                      </a:r>
                    </a:p>
                    <a:p>
                      <a:r>
                        <a:rPr lang="en-US" dirty="0"/>
                        <a:t>CLI - Command Line Interface</a:t>
                      </a:r>
                    </a:p>
                    <a:p>
                      <a:r>
                        <a:rPr lang="en-US" dirty="0"/>
                        <a:t>A Template System</a:t>
                      </a:r>
                    </a:p>
                    <a:p>
                      <a:r>
                        <a:rPr lang="en-US" dirty="0"/>
                        <a:t>Reusable components</a:t>
                      </a:r>
                    </a:p>
                    <a:p>
                      <a:r>
                        <a:rPr lang="en-US" dirty="0"/>
                        <a:t>Synchronization of state and view</a:t>
                      </a:r>
                    </a:p>
                    <a:p>
                      <a:r>
                        <a:rPr lang="en-US" dirty="0"/>
                        <a:t>Routing</a:t>
                      </a:r>
                    </a:p>
                    <a:p>
                      <a:r>
                        <a:rPr lang="en-US" dirty="0"/>
                        <a:t>Form Validation</a:t>
                      </a:r>
                    </a:p>
                    <a:p>
                      <a:r>
                        <a:rPr lang="en-US" dirty="0"/>
                        <a:t>Better AJAX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12079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38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78C9-DCAB-9BAE-9A6E-FA6991DF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&amp; </a:t>
            </a:r>
            <a:r>
              <a:rPr lang="en-IN" dirty="0" err="1"/>
              <a:t>Softwares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800-E415-5201-6CB5-7FE97A57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browser (IE/</a:t>
            </a:r>
            <a:r>
              <a:rPr lang="en-IN" dirty="0" err="1"/>
              <a:t>firefox</a:t>
            </a:r>
            <a:r>
              <a:rPr lang="en-IN" dirty="0"/>
              <a:t>/chrome) - </a:t>
            </a:r>
            <a:r>
              <a:rPr lang="en-IN" dirty="0" err="1"/>
              <a:t>json</a:t>
            </a:r>
            <a:r>
              <a:rPr lang="en-IN" dirty="0"/>
              <a:t> viewer</a:t>
            </a:r>
          </a:p>
          <a:p>
            <a:r>
              <a:rPr lang="en-IN" dirty="0"/>
              <a:t>2. Editor (</a:t>
            </a:r>
            <a:r>
              <a:rPr lang="en-IN" dirty="0" err="1"/>
              <a:t>vscode</a:t>
            </a:r>
            <a:r>
              <a:rPr lang="en-IN" dirty="0"/>
              <a:t>/</a:t>
            </a:r>
            <a:r>
              <a:rPr lang="en-IN" dirty="0" err="1"/>
              <a:t>sublimetext</a:t>
            </a:r>
            <a:r>
              <a:rPr lang="en-IN" dirty="0"/>
              <a:t>/atom)</a:t>
            </a:r>
          </a:p>
          <a:p>
            <a:r>
              <a:rPr lang="en-IN" dirty="0"/>
              <a:t>3. online editors (</a:t>
            </a:r>
            <a:r>
              <a:rPr lang="en-IN" dirty="0" err="1"/>
              <a:t>jsbin,codepen,jsfiddle</a:t>
            </a:r>
            <a:r>
              <a:rPr lang="en-IN" dirty="0"/>
              <a:t>)</a:t>
            </a:r>
          </a:p>
          <a:p>
            <a:r>
              <a:rPr lang="en-IN" dirty="0"/>
              <a:t>4. </a:t>
            </a:r>
            <a:r>
              <a:rPr lang="en-IN" dirty="0" err="1"/>
              <a:t>Json</a:t>
            </a:r>
            <a:r>
              <a:rPr lang="en-IN" dirty="0"/>
              <a:t>-server , POSTMAN ,</a:t>
            </a:r>
            <a:r>
              <a:rPr lang="en-IN" dirty="0" err="1"/>
              <a:t>json</a:t>
            </a:r>
            <a:r>
              <a:rPr lang="en-IN" dirty="0"/>
              <a:t> viewer </a:t>
            </a:r>
          </a:p>
          <a:p>
            <a:r>
              <a:rPr lang="en-IN" dirty="0"/>
              <a:t>5. Git-software </a:t>
            </a:r>
          </a:p>
          <a:p>
            <a:pPr marL="0" indent="0">
              <a:buNone/>
            </a:pPr>
            <a:r>
              <a:rPr lang="en-IN" dirty="0"/>
              <a:t>       https://git-scm.com/downloads</a:t>
            </a:r>
          </a:p>
          <a:p>
            <a:r>
              <a:rPr lang="en-IN" dirty="0"/>
              <a:t>6. </a:t>
            </a:r>
            <a:r>
              <a:rPr lang="en-IN" dirty="0" err="1"/>
              <a:t>github</a:t>
            </a:r>
            <a:r>
              <a:rPr lang="en-IN" dirty="0"/>
              <a:t> - create profile</a:t>
            </a:r>
          </a:p>
          <a:p>
            <a:pPr marL="0" indent="0">
              <a:buNone/>
            </a:pPr>
            <a:r>
              <a:rPr lang="en-IN" dirty="0"/>
              <a:t>   https://github.com/sanjaysamantra1</a:t>
            </a:r>
          </a:p>
        </p:txBody>
      </p:sp>
    </p:spTree>
    <p:extLst>
      <p:ext uri="{BB962C8B-B14F-4D97-AF65-F5344CB8AC3E}">
        <p14:creationId xmlns:p14="http://schemas.microsoft.com/office/powerpoint/2010/main" val="84338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4CD4-368C-98BE-0533-256C79E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Commonly Asked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F4D2-DE3B-2F01-CF08-ABB53A9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8.00pm to 09.00pm</a:t>
            </a:r>
          </a:p>
          <a:p>
            <a:r>
              <a:rPr lang="en-US" dirty="0"/>
              <a:t>Working days: Monday to Saturday (Sunday-off)</a:t>
            </a:r>
          </a:p>
          <a:p>
            <a:r>
              <a:rPr lang="en-IN" dirty="0"/>
              <a:t>Pre-Requisite -  HTML , CSS</a:t>
            </a:r>
          </a:p>
          <a:p>
            <a:r>
              <a:rPr lang="en-IN" dirty="0"/>
              <a:t>Laptop configuration -  any</a:t>
            </a:r>
          </a:p>
          <a:p>
            <a:r>
              <a:rPr lang="en-IN" dirty="0"/>
              <a:t>Mode of training – online</a:t>
            </a:r>
          </a:p>
          <a:p>
            <a:r>
              <a:rPr lang="en-IN" dirty="0"/>
              <a:t>How Many Demo Sessions – 3 Sessions</a:t>
            </a:r>
          </a:p>
          <a:p>
            <a:r>
              <a:rPr lang="en-IN" dirty="0"/>
              <a:t>Fee - </a:t>
            </a:r>
            <a:r>
              <a:rPr lang="en-IN" dirty="0" err="1"/>
              <a:t>NareshIT</a:t>
            </a:r>
            <a:r>
              <a:rPr lang="en-IN" dirty="0"/>
              <a:t> Admin/management</a:t>
            </a:r>
          </a:p>
          <a:p>
            <a:r>
              <a:rPr lang="en-IN" dirty="0"/>
              <a:t>Notes - Google Drive, GitHub</a:t>
            </a:r>
          </a:p>
          <a:p>
            <a:r>
              <a:rPr lang="en-IN" dirty="0"/>
              <a:t>Recording - google Classroom </a:t>
            </a:r>
          </a:p>
          <a:p>
            <a:r>
              <a:rPr lang="en-IN" dirty="0"/>
              <a:t>Admin - 8179191999(office)</a:t>
            </a:r>
          </a:p>
          <a:p>
            <a:r>
              <a:rPr lang="en-IN" dirty="0"/>
              <a:t>Mute: you are allowed to interact anytime during the session once actual class starts</a:t>
            </a:r>
          </a:p>
        </p:txBody>
      </p:sp>
    </p:spTree>
    <p:extLst>
      <p:ext uri="{BB962C8B-B14F-4D97-AF65-F5344CB8AC3E}">
        <p14:creationId xmlns:p14="http://schemas.microsoft.com/office/powerpoint/2010/main" val="236448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50F-84E9-7BE7-E4ED-14436EA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Asked Tech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25B7-3739-88C8-2412-66E44AF5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Angular?</a:t>
            </a:r>
          </a:p>
          <a:p>
            <a:r>
              <a:rPr lang="en-IN" dirty="0"/>
              <a:t>AngularJS vs Angular</a:t>
            </a:r>
          </a:p>
        </p:txBody>
      </p:sp>
    </p:spTree>
    <p:extLst>
      <p:ext uri="{BB962C8B-B14F-4D97-AF65-F5344CB8AC3E}">
        <p14:creationId xmlns:p14="http://schemas.microsoft.com/office/powerpoint/2010/main" val="297899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8D02-DBB3-8684-075F-D97343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Vs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E453-A4DB-6063-F0D5-DF05F84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		React						Angular</a:t>
            </a:r>
          </a:p>
          <a:p>
            <a:r>
              <a:rPr lang="en-IN" dirty="0"/>
              <a:t>===========================================================</a:t>
            </a:r>
          </a:p>
          <a:p>
            <a:r>
              <a:rPr lang="en-IN" dirty="0"/>
              <a:t>1. Library-2013					 1. Framework-2009</a:t>
            </a:r>
          </a:p>
          <a:p>
            <a:r>
              <a:rPr lang="en-IN" dirty="0"/>
              <a:t>2. Light-weight					 2. Heavy</a:t>
            </a:r>
          </a:p>
          <a:p>
            <a:r>
              <a:rPr lang="en-IN" dirty="0"/>
              <a:t>3. JSX + </a:t>
            </a:r>
            <a:r>
              <a:rPr lang="en-IN" dirty="0" err="1"/>
              <a:t>Javascript</a:t>
            </a:r>
            <a:r>
              <a:rPr lang="en-IN" dirty="0"/>
              <a:t>				 3. HTML + Typescript</a:t>
            </a:r>
          </a:p>
          <a:p>
            <a:r>
              <a:rPr lang="en-IN" dirty="0"/>
              <a:t>4. Uni-Directional				 4. two-way</a:t>
            </a:r>
          </a:p>
          <a:p>
            <a:r>
              <a:rPr lang="en-IN" dirty="0"/>
              <a:t>5. Virtual DOM					 5. Regular DOM</a:t>
            </a:r>
          </a:p>
          <a:p>
            <a:r>
              <a:rPr lang="en-IN" dirty="0"/>
              <a:t>6. </a:t>
            </a:r>
            <a:r>
              <a:rPr lang="en-IN" dirty="0" err="1"/>
              <a:t>Axios</a:t>
            </a:r>
            <a:r>
              <a:rPr lang="en-IN" dirty="0"/>
              <a:t> 				 		 6. </a:t>
            </a:r>
            <a:r>
              <a:rPr lang="en-IN" dirty="0" err="1"/>
              <a:t>HttpClientModule</a:t>
            </a:r>
            <a:r>
              <a:rPr lang="en-IN" dirty="0"/>
              <a:t> </a:t>
            </a:r>
          </a:p>
          <a:p>
            <a:r>
              <a:rPr lang="en-IN" dirty="0"/>
              <a:t>7. No 		 				7. Dependency Injection</a:t>
            </a:r>
          </a:p>
          <a:p>
            <a:r>
              <a:rPr lang="en-IN" dirty="0"/>
              <a:t>8. No						8. Form Validation</a:t>
            </a:r>
          </a:p>
          <a:p>
            <a:r>
              <a:rPr lang="en-IN" dirty="0"/>
              <a:t>9. extra libraries needed		              9. No additional libraries</a:t>
            </a:r>
          </a:p>
          <a:p>
            <a:r>
              <a:rPr lang="en-IN" dirty="0"/>
              <a:t>10. UI heavy					 10. Functionality heavy</a:t>
            </a:r>
          </a:p>
        </p:txBody>
      </p:sp>
    </p:spTree>
    <p:extLst>
      <p:ext uri="{BB962C8B-B14F-4D97-AF65-F5344CB8AC3E}">
        <p14:creationId xmlns:p14="http://schemas.microsoft.com/office/powerpoint/2010/main" val="62568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2E80-5431-7778-25E2-29CD67A7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AngularJs</a:t>
            </a:r>
            <a:r>
              <a:rPr lang="en-IN" dirty="0"/>
              <a:t> vs angular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DD1-BF8A-F589-A639-58D4D65D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 </a:t>
            </a:r>
            <a:r>
              <a:rPr lang="en-IN" b="1" dirty="0" err="1"/>
              <a:t>AngularJs</a:t>
            </a:r>
            <a:r>
              <a:rPr lang="en-IN" b="1" dirty="0"/>
              <a:t> (1)			 Angular (&gt;2)</a:t>
            </a:r>
          </a:p>
          <a:p>
            <a:r>
              <a:rPr lang="en-IN" dirty="0"/>
              <a:t>1. </a:t>
            </a:r>
            <a:r>
              <a:rPr lang="en-IN" dirty="0" err="1"/>
              <a:t>Javascript</a:t>
            </a:r>
            <a:r>
              <a:rPr lang="en-IN" dirty="0"/>
              <a:t>				1. Typescript</a:t>
            </a:r>
          </a:p>
          <a:p>
            <a:r>
              <a:rPr lang="en-IN" dirty="0"/>
              <a:t>2. MVC					2. Component</a:t>
            </a:r>
          </a:p>
          <a:p>
            <a:r>
              <a:rPr lang="en-IN" dirty="0"/>
              <a:t>3. CLI-No					3. CLI</a:t>
            </a:r>
          </a:p>
          <a:p>
            <a:r>
              <a:rPr lang="en-IN" dirty="0"/>
              <a:t>4. filters					4. Pipes</a:t>
            </a:r>
          </a:p>
          <a:p>
            <a:r>
              <a:rPr lang="en-IN" dirty="0"/>
              <a:t>5. Controller				5. Controller-No</a:t>
            </a:r>
          </a:p>
          <a:p>
            <a:r>
              <a:rPr lang="en-IN" dirty="0"/>
              <a:t>6. $scope,$</a:t>
            </a:r>
            <a:r>
              <a:rPr lang="en-IN" dirty="0" err="1"/>
              <a:t>rootscope</a:t>
            </a:r>
            <a:r>
              <a:rPr lang="en-IN" dirty="0"/>
              <a:t>		6. NO-(component class)</a:t>
            </a:r>
          </a:p>
          <a:p>
            <a:r>
              <a:rPr lang="en-IN" dirty="0"/>
              <a:t>7. Unit testing 				7. Unit testing - better</a:t>
            </a:r>
          </a:p>
          <a:p>
            <a:r>
              <a:rPr lang="en-IN" dirty="0"/>
              <a:t>8. mobile devices-No		8. mobile devices-yes</a:t>
            </a:r>
          </a:p>
        </p:txBody>
      </p:sp>
    </p:spTree>
    <p:extLst>
      <p:ext uri="{BB962C8B-B14F-4D97-AF65-F5344CB8AC3E}">
        <p14:creationId xmlns:p14="http://schemas.microsoft.com/office/powerpoint/2010/main" val="31799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20B8A-FA2A-CA55-B77A-9929076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93879"/>
            <a:ext cx="10515599" cy="4345968"/>
          </a:xfrm>
        </p:spPr>
      </p:pic>
    </p:spTree>
    <p:extLst>
      <p:ext uri="{BB962C8B-B14F-4D97-AF65-F5344CB8AC3E}">
        <p14:creationId xmlns:p14="http://schemas.microsoft.com/office/powerpoint/2010/main" val="376033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668F-9363-64E7-2EE7-99E677BC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EA77-37CB-B3FD-815D-3C1ED1EF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</a:t>
            </a:r>
            <a:r>
              <a:rPr lang="en-IN" b="1" dirty="0"/>
              <a:t>Sanjay Kumar</a:t>
            </a:r>
            <a:endParaRPr lang="en-IN" dirty="0"/>
          </a:p>
          <a:p>
            <a:r>
              <a:rPr lang="en-US" dirty="0"/>
              <a:t>9+ years of corporate experience as a Full-Stack developer.</a:t>
            </a:r>
          </a:p>
          <a:p>
            <a:r>
              <a:rPr lang="en-US" dirty="0"/>
              <a:t>6+ years of experience as a trainer.</a:t>
            </a:r>
          </a:p>
          <a:p>
            <a:r>
              <a:rPr lang="en-US" dirty="0"/>
              <a:t>3+ years With </a:t>
            </a:r>
            <a:r>
              <a:rPr lang="en-US" dirty="0" err="1"/>
              <a:t>NareshIT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A53-B9C6-2489-234F-1D62EF8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81BD-C418-B51E-8D4E-FFAA2B6D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Course Duration : 2 months</a:t>
            </a:r>
          </a:p>
          <a:p>
            <a:r>
              <a:rPr lang="en-IN" dirty="0"/>
              <a:t>Class Time : </a:t>
            </a:r>
            <a:r>
              <a:rPr lang="en-US" dirty="0"/>
              <a:t>1 hour daily 8.00pm to 09.00pm</a:t>
            </a:r>
          </a:p>
          <a:p>
            <a:r>
              <a:rPr lang="en-US" dirty="0"/>
              <a:t>Working days: Monday to Saturday (Sunday-off)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JavaScript -  2 weeks  </a:t>
            </a:r>
          </a:p>
          <a:p>
            <a:pPr marL="0" indent="0">
              <a:buNone/>
            </a:pPr>
            <a:r>
              <a:rPr lang="en-US" dirty="0"/>
              <a:t>Angular -    4 weeks</a:t>
            </a:r>
          </a:p>
          <a:p>
            <a:pPr marL="0" indent="0">
              <a:buNone/>
            </a:pPr>
            <a:r>
              <a:rPr lang="en-US" dirty="0"/>
              <a:t>Others -      1 week(Resume, Interview, Project, Unit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5A21-BA2A-7D6E-F5F1-547003A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JavaScript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B62B-7627-4499-DC69-B1A2BB55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92500" lnSpcReduction="20000"/>
          </a:bodyPr>
          <a:lstStyle/>
          <a:p>
            <a:r>
              <a:rPr lang="en-IN" dirty="0"/>
              <a:t>Datatypes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Use strict</a:t>
            </a:r>
          </a:p>
          <a:p>
            <a:r>
              <a:rPr lang="en-IN" dirty="0"/>
              <a:t>Functions</a:t>
            </a:r>
          </a:p>
          <a:p>
            <a:r>
              <a:rPr lang="en-IN" dirty="0"/>
              <a:t>Math</a:t>
            </a:r>
          </a:p>
          <a:p>
            <a:r>
              <a:rPr lang="en-IN" dirty="0"/>
              <a:t>String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Object</a:t>
            </a:r>
          </a:p>
          <a:p>
            <a:r>
              <a:rPr lang="en-IN" dirty="0"/>
              <a:t>OOPS</a:t>
            </a:r>
          </a:p>
          <a:p>
            <a:r>
              <a:rPr lang="en-IN" dirty="0"/>
              <a:t>Closure</a:t>
            </a:r>
          </a:p>
          <a:p>
            <a:r>
              <a:rPr lang="en-IN" dirty="0"/>
              <a:t>Prototypes</a:t>
            </a:r>
          </a:p>
          <a:p>
            <a:r>
              <a:rPr lang="en-IN" dirty="0"/>
              <a:t>Call , bind , apply</a:t>
            </a:r>
          </a:p>
          <a:p>
            <a:r>
              <a:rPr lang="en-IN" dirty="0"/>
              <a:t>Date &amp; Time</a:t>
            </a:r>
          </a:p>
          <a:p>
            <a:r>
              <a:rPr lang="en-IN" dirty="0" err="1"/>
              <a:t>setTimeout</a:t>
            </a:r>
            <a:r>
              <a:rPr lang="en-IN" dirty="0"/>
              <a:t> , </a:t>
            </a:r>
            <a:r>
              <a:rPr lang="en-IN" dirty="0" err="1"/>
              <a:t>setInterval</a:t>
            </a:r>
            <a:endParaRPr lang="en-IN" dirty="0"/>
          </a:p>
          <a:p>
            <a:r>
              <a:rPr lang="en-IN" dirty="0" err="1"/>
              <a:t>callBack</a:t>
            </a:r>
            <a:r>
              <a:rPr lang="en-IN" dirty="0"/>
              <a:t> , Promise , Async Await</a:t>
            </a:r>
          </a:p>
          <a:p>
            <a:r>
              <a:rPr lang="en-IN" dirty="0"/>
              <a:t>REST Parameter</a:t>
            </a:r>
          </a:p>
          <a:p>
            <a:r>
              <a:rPr lang="en-IN" dirty="0"/>
              <a:t>De-structuring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Generators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A821-13CD-CDB2-084A-13353DDF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Angular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C58-AA40-A01E-A98C-D844BECB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1411"/>
            <a:ext cx="8825659" cy="4253501"/>
          </a:xfrm>
        </p:spPr>
        <p:txBody>
          <a:bodyPr numCol="2">
            <a:normAutofit fontScale="77500" lnSpcReduction="20000"/>
          </a:bodyPr>
          <a:lstStyle/>
          <a:p>
            <a:r>
              <a:rPr lang="en-IN" dirty="0"/>
              <a:t>Angular Installation</a:t>
            </a:r>
          </a:p>
          <a:p>
            <a:r>
              <a:rPr lang="en-IN" dirty="0"/>
              <a:t>Angular vs AngularJS</a:t>
            </a:r>
          </a:p>
          <a:p>
            <a:r>
              <a:rPr lang="en-IN" dirty="0"/>
              <a:t>Angular CLI</a:t>
            </a:r>
          </a:p>
          <a:p>
            <a:r>
              <a:rPr lang="en-IN" dirty="0"/>
              <a:t>Component</a:t>
            </a:r>
          </a:p>
          <a:p>
            <a:r>
              <a:rPr lang="en-IN" dirty="0"/>
              <a:t>Module</a:t>
            </a:r>
          </a:p>
          <a:p>
            <a:r>
              <a:rPr lang="en-IN" dirty="0"/>
              <a:t>Data binding</a:t>
            </a:r>
          </a:p>
          <a:p>
            <a:r>
              <a:rPr lang="en-IN" dirty="0"/>
              <a:t>View Encapsulation</a:t>
            </a:r>
          </a:p>
          <a:p>
            <a:r>
              <a:rPr lang="en-IN" dirty="0"/>
              <a:t>Inbuilt Directives</a:t>
            </a:r>
          </a:p>
          <a:p>
            <a:r>
              <a:rPr lang="en-IN" dirty="0"/>
              <a:t>Custom Directives</a:t>
            </a:r>
          </a:p>
          <a:p>
            <a:r>
              <a:rPr lang="en-IN" dirty="0"/>
              <a:t>Pipes</a:t>
            </a:r>
          </a:p>
          <a:p>
            <a:r>
              <a:rPr lang="en-IN" dirty="0"/>
              <a:t>Custom Pipes</a:t>
            </a:r>
          </a:p>
          <a:p>
            <a:r>
              <a:rPr lang="en-IN" dirty="0"/>
              <a:t>Component Communication</a:t>
            </a:r>
          </a:p>
          <a:p>
            <a:r>
              <a:rPr lang="en-IN" dirty="0" err="1"/>
              <a:t>LifeCycle</a:t>
            </a:r>
            <a:r>
              <a:rPr lang="en-IN" dirty="0"/>
              <a:t> Methods / Hooks</a:t>
            </a:r>
          </a:p>
          <a:p>
            <a:r>
              <a:rPr lang="en-IN" dirty="0"/>
              <a:t>Services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 err="1"/>
              <a:t>HttpClient</a:t>
            </a:r>
            <a:r>
              <a:rPr lang="en-IN" dirty="0"/>
              <a:t> / AJAX</a:t>
            </a:r>
          </a:p>
          <a:p>
            <a:r>
              <a:rPr lang="en-IN" dirty="0"/>
              <a:t>Interceptors</a:t>
            </a:r>
          </a:p>
          <a:p>
            <a:r>
              <a:rPr lang="en-IN" dirty="0"/>
              <a:t>Observables (</a:t>
            </a:r>
            <a:r>
              <a:rPr lang="en-IN" dirty="0" err="1"/>
              <a:t>RxJs</a:t>
            </a:r>
            <a:r>
              <a:rPr lang="en-IN" dirty="0"/>
              <a:t>)</a:t>
            </a:r>
          </a:p>
          <a:p>
            <a:r>
              <a:rPr lang="en-IN" dirty="0"/>
              <a:t>Form</a:t>
            </a:r>
          </a:p>
          <a:p>
            <a:r>
              <a:rPr lang="en-IN" dirty="0"/>
              <a:t>Routing</a:t>
            </a:r>
          </a:p>
          <a:p>
            <a:r>
              <a:rPr lang="en-IN" dirty="0"/>
              <a:t>Lazy Loading</a:t>
            </a:r>
          </a:p>
          <a:p>
            <a:r>
              <a:rPr lang="en-IN" dirty="0" err="1"/>
              <a:t>NgRx</a:t>
            </a:r>
            <a:r>
              <a:rPr lang="en-IN" dirty="0"/>
              <a:t> (State management)</a:t>
            </a:r>
          </a:p>
          <a:p>
            <a:r>
              <a:rPr lang="en-IN" dirty="0"/>
              <a:t>Build &amp; Deploy</a:t>
            </a:r>
          </a:p>
          <a:p>
            <a:r>
              <a:rPr lang="en-IN" dirty="0"/>
              <a:t>Angular Material</a:t>
            </a:r>
          </a:p>
          <a:p>
            <a:r>
              <a:rPr lang="en-IN" dirty="0"/>
              <a:t>Unit testing (Jasmine + Karma)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4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3CD7-EE84-FB2F-997D-ACBAB08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8E3D-9DEE-C384-65C1-C81CFBFA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Online Course</a:t>
            </a:r>
          </a:p>
          <a:p>
            <a:pPr marL="0" indent="0">
              <a:buNone/>
            </a:pPr>
            <a:r>
              <a:rPr lang="en-IN" dirty="0"/>
              <a:t>	Too Many platforms (</a:t>
            </a:r>
            <a:r>
              <a:rPr lang="en-IN" dirty="0" err="1"/>
              <a:t>youtube,udemy,pluralsights</a:t>
            </a:r>
            <a:r>
              <a:rPr lang="en-IN" dirty="0"/>
              <a:t>, …)</a:t>
            </a:r>
          </a:p>
          <a:p>
            <a:pPr marL="0" indent="0">
              <a:buNone/>
            </a:pPr>
            <a:r>
              <a:rPr lang="en-IN" dirty="0"/>
              <a:t> 	Too lengthy</a:t>
            </a:r>
          </a:p>
          <a:p>
            <a:pPr marL="0" indent="0">
              <a:buNone/>
            </a:pPr>
            <a:r>
              <a:rPr lang="en-IN" dirty="0"/>
              <a:t>	No Interaction</a:t>
            </a:r>
          </a:p>
          <a:p>
            <a:pPr marL="0" indent="0">
              <a:buNone/>
            </a:pPr>
            <a:r>
              <a:rPr lang="en-IN" dirty="0"/>
              <a:t>	No Help if you are stuck somewhere</a:t>
            </a:r>
          </a:p>
          <a:p>
            <a:r>
              <a:rPr lang="en-IN" dirty="0"/>
              <a:t>Corporate Training</a:t>
            </a:r>
          </a:p>
          <a:p>
            <a:pPr marL="457200" lvl="1" indent="0">
              <a:buNone/>
            </a:pPr>
            <a:r>
              <a:rPr lang="en-IN" dirty="0"/>
              <a:t>Lack of Realtime Product Development Experience</a:t>
            </a:r>
          </a:p>
          <a:p>
            <a:pPr marL="457200" lvl="1" indent="0">
              <a:buNone/>
            </a:pPr>
            <a:r>
              <a:rPr lang="en-IN" dirty="0"/>
              <a:t>4-5 Full day training (too many concepts)</a:t>
            </a:r>
          </a:p>
          <a:p>
            <a:pPr marL="457200" lvl="1" indent="0">
              <a:buNone/>
            </a:pPr>
            <a:r>
              <a:rPr lang="en-IN" dirty="0"/>
              <a:t>No Time to practice</a:t>
            </a:r>
          </a:p>
          <a:p>
            <a:pPr marL="457200" lvl="1" indent="0">
              <a:buNone/>
            </a:pPr>
            <a:r>
              <a:rPr lang="en-IN" dirty="0"/>
              <a:t>Lack of post training clarification</a:t>
            </a:r>
          </a:p>
        </p:txBody>
      </p:sp>
    </p:spTree>
    <p:extLst>
      <p:ext uri="{BB962C8B-B14F-4D97-AF65-F5344CB8AC3E}">
        <p14:creationId xmlns:p14="http://schemas.microsoft.com/office/powerpoint/2010/main" val="8632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541D-0870-5059-5114-42D03B2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40C1-8D49-58E4-DAA7-372347FD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for both beginners &amp; experienced candidates.</a:t>
            </a:r>
          </a:p>
          <a:p>
            <a:r>
              <a:rPr lang="en-US" dirty="0"/>
              <a:t>Hands on exercises</a:t>
            </a:r>
          </a:p>
          <a:p>
            <a:r>
              <a:rPr lang="en-US" dirty="0"/>
              <a:t>Realtime examples on every topic.</a:t>
            </a:r>
          </a:p>
          <a:p>
            <a:r>
              <a:rPr lang="en-US" dirty="0"/>
              <a:t>Assignments</a:t>
            </a:r>
          </a:p>
          <a:p>
            <a:r>
              <a:rPr lang="en-US" dirty="0"/>
              <a:t>Mock Interview</a:t>
            </a:r>
          </a:p>
          <a:p>
            <a:r>
              <a:rPr lang="en-US" dirty="0"/>
              <a:t>Resume preparation</a:t>
            </a:r>
          </a:p>
          <a:p>
            <a:r>
              <a:rPr lang="en-US" dirty="0"/>
              <a:t>Placement Assistance</a:t>
            </a:r>
          </a:p>
          <a:p>
            <a:r>
              <a:rPr lang="en-US" dirty="0"/>
              <a:t>Class recordings (1 year)</a:t>
            </a:r>
          </a:p>
          <a:p>
            <a:r>
              <a:rPr lang="en-US" dirty="0"/>
              <a:t>Notes (google classroom / GitHub)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0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92F-CB9F-5AFF-0BF4-7C9DD4A1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8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Web Development Stack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8AE99-C21D-2C25-BB19-9AD582EDA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94" y="2603500"/>
            <a:ext cx="5978525" cy="3416300"/>
          </a:xfrm>
        </p:spPr>
      </p:pic>
    </p:spTree>
    <p:extLst>
      <p:ext uri="{BB962C8B-B14F-4D97-AF65-F5344CB8AC3E}">
        <p14:creationId xmlns:p14="http://schemas.microsoft.com/office/powerpoint/2010/main" val="159393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258F-32F0-9FAE-94CA-708A0590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088D-0B45-EF19-7A4D-A17C3BE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Front-End :  User Interface (HTML, CSS, </a:t>
            </a:r>
            <a:r>
              <a:rPr lang="en-IN" dirty="0" err="1"/>
              <a:t>Javascript</a:t>
            </a:r>
            <a:r>
              <a:rPr lang="en-IN" dirty="0"/>
              <a:t>, Angular/React)</a:t>
            </a:r>
          </a:p>
          <a:p>
            <a:pPr marL="0" indent="0">
              <a:buNone/>
            </a:pPr>
            <a:r>
              <a:rPr lang="en-US" dirty="0"/>
              <a:t>Back-End  :  Processing  	(Java, .NET, PHP, python, NodeJS)</a:t>
            </a:r>
          </a:p>
          <a:p>
            <a:pPr marL="0" indent="0">
              <a:buNone/>
            </a:pPr>
            <a:r>
              <a:rPr lang="en-IN" dirty="0"/>
              <a:t>Database   :  Data Storage  (oracle, </a:t>
            </a:r>
            <a:r>
              <a:rPr lang="en-IN" dirty="0" err="1"/>
              <a:t>mysql</a:t>
            </a:r>
            <a:r>
              <a:rPr lang="en-IN" dirty="0"/>
              <a:t>, </a:t>
            </a:r>
            <a:r>
              <a:rPr lang="en-IN" dirty="0" err="1"/>
              <a:t>mongoDB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Server :    Apache Tomcat , WebLogic , Glassfish</a:t>
            </a:r>
          </a:p>
        </p:txBody>
      </p:sp>
    </p:spTree>
    <p:extLst>
      <p:ext uri="{BB962C8B-B14F-4D97-AF65-F5344CB8AC3E}">
        <p14:creationId xmlns:p14="http://schemas.microsoft.com/office/powerpoint/2010/main" val="395558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3802</TotalTime>
  <Words>839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WELCOME  TO THE LIVE DEMO  ON  ANGULAR-17</vt:lpstr>
      <vt:lpstr>Introduction</vt:lpstr>
      <vt:lpstr>Training Roadmap</vt:lpstr>
      <vt:lpstr>JavaScript Content</vt:lpstr>
      <vt:lpstr>Angular Content</vt:lpstr>
      <vt:lpstr>Why Not</vt:lpstr>
      <vt:lpstr>Training Highlights</vt:lpstr>
      <vt:lpstr>Web Development Stack</vt:lpstr>
      <vt:lpstr>What is Web Development</vt:lpstr>
      <vt:lpstr>Front-End Technologies</vt:lpstr>
      <vt:lpstr>Tools &amp; Softwares</vt:lpstr>
      <vt:lpstr>Commonly Asked Questions</vt:lpstr>
      <vt:lpstr>Commonly Asked Tech Questions</vt:lpstr>
      <vt:lpstr>React Vs Angular</vt:lpstr>
      <vt:lpstr>AngularJs vs angular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LIVE DEMO ON ANGULAR-14</dc:title>
  <dc:creator>Sanjay Kumar Samantra</dc:creator>
  <cp:lastModifiedBy>Sanjay Kumar Samantra</cp:lastModifiedBy>
  <cp:revision>5</cp:revision>
  <dcterms:created xsi:type="dcterms:W3CDTF">2022-07-27T10:52:34Z</dcterms:created>
  <dcterms:modified xsi:type="dcterms:W3CDTF">2024-03-13T02:03:33Z</dcterms:modified>
</cp:coreProperties>
</file>