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682" r:id="rId6"/>
  </p:sldMasterIdLst>
  <p:notesMasterIdLst>
    <p:notesMasterId r:id="rId62"/>
  </p:notesMasterIdLst>
  <p:sldIdLst>
    <p:sldId id="256" r:id="rId7"/>
    <p:sldId id="257" r:id="rId8"/>
    <p:sldId id="259" r:id="rId9"/>
    <p:sldId id="261" r:id="rId10"/>
    <p:sldId id="260" r:id="rId11"/>
    <p:sldId id="262" r:id="rId12"/>
    <p:sldId id="263" r:id="rId13"/>
    <p:sldId id="264" r:id="rId14"/>
    <p:sldId id="265" r:id="rId15"/>
    <p:sldId id="266" r:id="rId16"/>
    <p:sldId id="275" r:id="rId17"/>
    <p:sldId id="276" r:id="rId18"/>
    <p:sldId id="267" r:id="rId19"/>
    <p:sldId id="274" r:id="rId20"/>
    <p:sldId id="273" r:id="rId21"/>
    <p:sldId id="280" r:id="rId22"/>
    <p:sldId id="281" r:id="rId23"/>
    <p:sldId id="282" r:id="rId24"/>
    <p:sldId id="283" r:id="rId25"/>
    <p:sldId id="284" r:id="rId26"/>
    <p:sldId id="285" r:id="rId27"/>
    <p:sldId id="286" r:id="rId28"/>
    <p:sldId id="288" r:id="rId29"/>
    <p:sldId id="287" r:id="rId30"/>
    <p:sldId id="297" r:id="rId31"/>
    <p:sldId id="289" r:id="rId32"/>
    <p:sldId id="296" r:id="rId33"/>
    <p:sldId id="303" r:id="rId34"/>
    <p:sldId id="304" r:id="rId35"/>
    <p:sldId id="291" r:id="rId36"/>
    <p:sldId id="290" r:id="rId37"/>
    <p:sldId id="292" r:id="rId38"/>
    <p:sldId id="293" r:id="rId39"/>
    <p:sldId id="294" r:id="rId40"/>
    <p:sldId id="295" r:id="rId41"/>
    <p:sldId id="299" r:id="rId42"/>
    <p:sldId id="298" r:id="rId43"/>
    <p:sldId id="300" r:id="rId44"/>
    <p:sldId id="302" r:id="rId45"/>
    <p:sldId id="301" r:id="rId46"/>
    <p:sldId id="305" r:id="rId47"/>
    <p:sldId id="306" r:id="rId48"/>
    <p:sldId id="307" r:id="rId49"/>
    <p:sldId id="308" r:id="rId50"/>
    <p:sldId id="309" r:id="rId51"/>
    <p:sldId id="310" r:id="rId52"/>
    <p:sldId id="318" r:id="rId53"/>
    <p:sldId id="317" r:id="rId54"/>
    <p:sldId id="311" r:id="rId55"/>
    <p:sldId id="312" r:id="rId56"/>
    <p:sldId id="313" r:id="rId57"/>
    <p:sldId id="314" r:id="rId58"/>
    <p:sldId id="315" r:id="rId59"/>
    <p:sldId id="316" r:id="rId60"/>
    <p:sldId id="279" r:id="rId6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E80357-7330-49E8-95D4-1798DBDA7A29}" type="doc">
      <dgm:prSet loTypeId="urn:microsoft.com/office/officeart/2005/8/layout/vList2" loCatId="list" qsTypeId="urn:microsoft.com/office/officeart/2005/8/quickstyle/simple5" qsCatId="simple" csTypeId="urn:microsoft.com/office/officeart/2005/8/colors/accent2_4" csCatId="accent2" phldr="1"/>
      <dgm:spPr/>
      <dgm:t>
        <a:bodyPr/>
        <a:lstStyle/>
        <a:p>
          <a:endParaRPr lang="en-IN"/>
        </a:p>
      </dgm:t>
    </dgm:pt>
    <dgm:pt modelId="{7C0ED317-D71C-4F33-9D21-12C3296C72F2}">
      <dgm:prSet phldrT="[Text]"/>
      <dgm:spPr/>
      <dgm:t>
        <a:bodyPr/>
        <a:lstStyle/>
        <a:p>
          <a:r>
            <a:rPr lang="en-US" i="1"/>
            <a:t>Quenching </a:t>
          </a:r>
        </a:p>
        <a:p>
          <a:r>
            <a:rPr lang="en-US" i="1"/>
            <a:t>The rapid cooling of the heated mixture to prevent coking.</a:t>
          </a:r>
          <a:endParaRPr lang="en-IN" i="1"/>
        </a:p>
      </dgm:t>
    </dgm:pt>
    <dgm:pt modelId="{C2458C3A-B205-4E80-BDAC-2AC8804B9C65}" type="parTrans" cxnId="{C432D60D-ED2F-4325-8F30-7F987B43E0E2}">
      <dgm:prSet/>
      <dgm:spPr/>
      <dgm:t>
        <a:bodyPr/>
        <a:lstStyle/>
        <a:p>
          <a:endParaRPr lang="en-IN"/>
        </a:p>
      </dgm:t>
    </dgm:pt>
    <dgm:pt modelId="{E55CE4AD-B17B-4749-B8E6-1D19617AACEA}" type="sibTrans" cxnId="{C432D60D-ED2F-4325-8F30-7F987B43E0E2}">
      <dgm:prSet/>
      <dgm:spPr/>
      <dgm:t>
        <a:bodyPr/>
        <a:lstStyle/>
        <a:p>
          <a:endParaRPr lang="en-IN"/>
        </a:p>
      </dgm:t>
    </dgm:pt>
    <dgm:pt modelId="{F89FF9BA-8E65-4CFE-9FE3-F595DFE5CA48}">
      <dgm:prSet phldrT="[Text]"/>
      <dgm:spPr/>
      <dgm:t>
        <a:bodyPr/>
        <a:lstStyle/>
        <a:p>
          <a:r>
            <a:rPr lang="en-US" i="1"/>
            <a:t>Coking</a:t>
          </a:r>
        </a:p>
        <a:p>
          <a:r>
            <a:rPr lang="en-US" i="1"/>
            <a:t>The deposition and accumulation of carbon materials inside the equipment which could reduce efficiency.</a:t>
          </a:r>
          <a:endParaRPr lang="en-IN" i="1"/>
        </a:p>
      </dgm:t>
    </dgm:pt>
    <dgm:pt modelId="{E2B2B8B1-907D-4E4B-9867-4BDC5FB165C3}" type="parTrans" cxnId="{8B4C4144-2B9B-49B7-A529-12519DF61D5F}">
      <dgm:prSet/>
      <dgm:spPr/>
      <dgm:t>
        <a:bodyPr/>
        <a:lstStyle/>
        <a:p>
          <a:endParaRPr lang="en-IN"/>
        </a:p>
      </dgm:t>
    </dgm:pt>
    <dgm:pt modelId="{AF21B0F0-B8F7-4E27-AD13-67609B9337FE}" type="sibTrans" cxnId="{8B4C4144-2B9B-49B7-A529-12519DF61D5F}">
      <dgm:prSet/>
      <dgm:spPr/>
      <dgm:t>
        <a:bodyPr/>
        <a:lstStyle/>
        <a:p>
          <a:endParaRPr lang="en-IN"/>
        </a:p>
      </dgm:t>
    </dgm:pt>
    <dgm:pt modelId="{1DD81DF5-C5D3-4F8D-9511-9469BA7028FE}">
      <dgm:prSet phldrT="[Text]"/>
      <dgm:spPr/>
      <dgm:t>
        <a:bodyPr/>
        <a:lstStyle/>
        <a:p>
          <a:r>
            <a:rPr lang="en-US" i="1"/>
            <a:t>Hydrocracking</a:t>
          </a:r>
        </a:p>
        <a:p>
          <a:r>
            <a:rPr lang="en-US" i="1"/>
            <a:t>The process of breaking down larger hydrocarbons to lighter and smaller ones using hydrogen and catalysts</a:t>
          </a:r>
          <a:r>
            <a:rPr lang="en-US"/>
            <a:t>.</a:t>
          </a:r>
          <a:endParaRPr lang="en-IN"/>
        </a:p>
      </dgm:t>
    </dgm:pt>
    <dgm:pt modelId="{697223F7-859E-4B79-8E3B-7FE669A49796}" type="parTrans" cxnId="{7C976EF2-3B29-41B9-9DBB-252EAFFC3C51}">
      <dgm:prSet/>
      <dgm:spPr/>
      <dgm:t>
        <a:bodyPr/>
        <a:lstStyle/>
        <a:p>
          <a:endParaRPr lang="en-IN"/>
        </a:p>
      </dgm:t>
    </dgm:pt>
    <dgm:pt modelId="{74780E59-A857-49E9-807C-EBE06C03BFAF}" type="sibTrans" cxnId="{7C976EF2-3B29-41B9-9DBB-252EAFFC3C51}">
      <dgm:prSet/>
      <dgm:spPr/>
      <dgm:t>
        <a:bodyPr/>
        <a:lstStyle/>
        <a:p>
          <a:endParaRPr lang="en-IN"/>
        </a:p>
      </dgm:t>
    </dgm:pt>
    <dgm:pt modelId="{1254FBBC-1B66-4636-9C6A-2E21FD71D3F4}" type="pres">
      <dgm:prSet presAssocID="{A5E80357-7330-49E8-95D4-1798DBDA7A29}" presName="linear" presStyleCnt="0">
        <dgm:presLayoutVars>
          <dgm:animLvl val="lvl"/>
          <dgm:resizeHandles val="exact"/>
        </dgm:presLayoutVars>
      </dgm:prSet>
      <dgm:spPr/>
    </dgm:pt>
    <dgm:pt modelId="{D87CE203-EDA3-41BA-82A8-6600B334E870}" type="pres">
      <dgm:prSet presAssocID="{7C0ED317-D71C-4F33-9D21-12C3296C72F2}" presName="parentText" presStyleLbl="node1" presStyleIdx="0" presStyleCnt="3">
        <dgm:presLayoutVars>
          <dgm:chMax val="0"/>
          <dgm:bulletEnabled val="1"/>
        </dgm:presLayoutVars>
      </dgm:prSet>
      <dgm:spPr/>
    </dgm:pt>
    <dgm:pt modelId="{C5F976D0-225B-4A16-90DB-08ECF299B940}" type="pres">
      <dgm:prSet presAssocID="{E55CE4AD-B17B-4749-B8E6-1D19617AACEA}" presName="spacer" presStyleCnt="0"/>
      <dgm:spPr/>
    </dgm:pt>
    <dgm:pt modelId="{A54156A3-E7FD-45A8-87E4-595D67E6095D}" type="pres">
      <dgm:prSet presAssocID="{F89FF9BA-8E65-4CFE-9FE3-F595DFE5CA48}" presName="parentText" presStyleLbl="node1" presStyleIdx="1" presStyleCnt="3">
        <dgm:presLayoutVars>
          <dgm:chMax val="0"/>
          <dgm:bulletEnabled val="1"/>
        </dgm:presLayoutVars>
      </dgm:prSet>
      <dgm:spPr/>
    </dgm:pt>
    <dgm:pt modelId="{A1E34A66-342D-401A-B509-2533817F497B}" type="pres">
      <dgm:prSet presAssocID="{AF21B0F0-B8F7-4E27-AD13-67609B9337FE}" presName="spacer" presStyleCnt="0"/>
      <dgm:spPr/>
    </dgm:pt>
    <dgm:pt modelId="{C7BE3394-0565-4130-B89D-D9F21CFC995A}" type="pres">
      <dgm:prSet presAssocID="{1DD81DF5-C5D3-4F8D-9511-9469BA7028FE}" presName="parentText" presStyleLbl="node1" presStyleIdx="2" presStyleCnt="3">
        <dgm:presLayoutVars>
          <dgm:chMax val="0"/>
          <dgm:bulletEnabled val="1"/>
        </dgm:presLayoutVars>
      </dgm:prSet>
      <dgm:spPr/>
    </dgm:pt>
  </dgm:ptLst>
  <dgm:cxnLst>
    <dgm:cxn modelId="{C432D60D-ED2F-4325-8F30-7F987B43E0E2}" srcId="{A5E80357-7330-49E8-95D4-1798DBDA7A29}" destId="{7C0ED317-D71C-4F33-9D21-12C3296C72F2}" srcOrd="0" destOrd="0" parTransId="{C2458C3A-B205-4E80-BDAC-2AC8804B9C65}" sibTransId="{E55CE4AD-B17B-4749-B8E6-1D19617AACEA}"/>
    <dgm:cxn modelId="{8B4C4144-2B9B-49B7-A529-12519DF61D5F}" srcId="{A5E80357-7330-49E8-95D4-1798DBDA7A29}" destId="{F89FF9BA-8E65-4CFE-9FE3-F595DFE5CA48}" srcOrd="1" destOrd="0" parTransId="{E2B2B8B1-907D-4E4B-9867-4BDC5FB165C3}" sibTransId="{AF21B0F0-B8F7-4E27-AD13-67609B9337FE}"/>
    <dgm:cxn modelId="{4360D754-ACA2-4BD0-A2FF-79E213FD869E}" type="presOf" srcId="{1DD81DF5-C5D3-4F8D-9511-9469BA7028FE}" destId="{C7BE3394-0565-4130-B89D-D9F21CFC995A}" srcOrd="0" destOrd="0" presId="urn:microsoft.com/office/officeart/2005/8/layout/vList2"/>
    <dgm:cxn modelId="{D69423A1-466D-42C5-B3B0-A56E1EE81180}" type="presOf" srcId="{F89FF9BA-8E65-4CFE-9FE3-F595DFE5CA48}" destId="{A54156A3-E7FD-45A8-87E4-595D67E6095D}" srcOrd="0" destOrd="0" presId="urn:microsoft.com/office/officeart/2005/8/layout/vList2"/>
    <dgm:cxn modelId="{B76F12AE-92D4-4FB4-A58E-2541A8B9E924}" type="presOf" srcId="{A5E80357-7330-49E8-95D4-1798DBDA7A29}" destId="{1254FBBC-1B66-4636-9C6A-2E21FD71D3F4}" srcOrd="0" destOrd="0" presId="urn:microsoft.com/office/officeart/2005/8/layout/vList2"/>
    <dgm:cxn modelId="{E8D3B6DF-21AE-44C0-82D1-5690D65D07C2}" type="presOf" srcId="{7C0ED317-D71C-4F33-9D21-12C3296C72F2}" destId="{D87CE203-EDA3-41BA-82A8-6600B334E870}" srcOrd="0" destOrd="0" presId="urn:microsoft.com/office/officeart/2005/8/layout/vList2"/>
    <dgm:cxn modelId="{7C976EF2-3B29-41B9-9DBB-252EAFFC3C51}" srcId="{A5E80357-7330-49E8-95D4-1798DBDA7A29}" destId="{1DD81DF5-C5D3-4F8D-9511-9469BA7028FE}" srcOrd="2" destOrd="0" parTransId="{697223F7-859E-4B79-8E3B-7FE669A49796}" sibTransId="{74780E59-A857-49E9-807C-EBE06C03BFAF}"/>
    <dgm:cxn modelId="{3E4603B6-E693-4305-B3BC-36B5462D68F8}" type="presParOf" srcId="{1254FBBC-1B66-4636-9C6A-2E21FD71D3F4}" destId="{D87CE203-EDA3-41BA-82A8-6600B334E870}" srcOrd="0" destOrd="0" presId="urn:microsoft.com/office/officeart/2005/8/layout/vList2"/>
    <dgm:cxn modelId="{5AEA875C-724A-4C35-B02B-91CEF0CD3B9B}" type="presParOf" srcId="{1254FBBC-1B66-4636-9C6A-2E21FD71D3F4}" destId="{C5F976D0-225B-4A16-90DB-08ECF299B940}" srcOrd="1" destOrd="0" presId="urn:microsoft.com/office/officeart/2005/8/layout/vList2"/>
    <dgm:cxn modelId="{1BE48F7C-821B-4AA7-A780-3BFB9BD77ADB}" type="presParOf" srcId="{1254FBBC-1B66-4636-9C6A-2E21FD71D3F4}" destId="{A54156A3-E7FD-45A8-87E4-595D67E6095D}" srcOrd="2" destOrd="0" presId="urn:microsoft.com/office/officeart/2005/8/layout/vList2"/>
    <dgm:cxn modelId="{1D4C2AAD-D82F-43ED-B411-F1EC3F0DD0BB}" type="presParOf" srcId="{1254FBBC-1B66-4636-9C6A-2E21FD71D3F4}" destId="{A1E34A66-342D-401A-B509-2533817F497B}" srcOrd="3" destOrd="0" presId="urn:microsoft.com/office/officeart/2005/8/layout/vList2"/>
    <dgm:cxn modelId="{38D2B80A-7DB8-460F-9655-0E52899DCD01}" type="presParOf" srcId="{1254FBBC-1B66-4636-9C6A-2E21FD71D3F4}" destId="{C7BE3394-0565-4130-B89D-D9F21CFC995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B9BD9E-1346-4EEB-A1B6-508AEFEA218E}" type="doc">
      <dgm:prSet loTypeId="urn:microsoft.com/office/officeart/2005/8/layout/target3" loCatId="list" qsTypeId="urn:microsoft.com/office/officeart/2005/8/quickstyle/simple4" qsCatId="simple" csTypeId="urn:microsoft.com/office/officeart/2005/8/colors/colorful2" csCatId="colorful" phldr="1"/>
      <dgm:spPr/>
      <dgm:t>
        <a:bodyPr/>
        <a:lstStyle/>
        <a:p>
          <a:endParaRPr lang="en-IN"/>
        </a:p>
      </dgm:t>
    </dgm:pt>
    <dgm:pt modelId="{6376FC24-CBE4-427F-8755-C0E30E8AA525}">
      <dgm:prSet phldrT="[Text]"/>
      <dgm:spPr/>
      <dgm:t>
        <a:bodyPr/>
        <a:lstStyle/>
        <a:p>
          <a:r>
            <a:rPr lang="en-US" dirty="0"/>
            <a:t>Mixer</a:t>
          </a:r>
          <a:endParaRPr lang="en-IN" dirty="0"/>
        </a:p>
      </dgm:t>
    </dgm:pt>
    <dgm:pt modelId="{2E2417F1-25BD-4188-9B0A-36B3612DB2A3}" type="parTrans" cxnId="{E2CC7E98-C95E-463B-B110-85836F536674}">
      <dgm:prSet/>
      <dgm:spPr/>
      <dgm:t>
        <a:bodyPr/>
        <a:lstStyle/>
        <a:p>
          <a:endParaRPr lang="en-IN"/>
        </a:p>
      </dgm:t>
    </dgm:pt>
    <dgm:pt modelId="{6E1838A2-347C-4748-A0C3-E70EB29E9398}" type="sibTrans" cxnId="{E2CC7E98-C95E-463B-B110-85836F536674}">
      <dgm:prSet/>
      <dgm:spPr/>
      <dgm:t>
        <a:bodyPr/>
        <a:lstStyle/>
        <a:p>
          <a:endParaRPr lang="en-IN"/>
        </a:p>
      </dgm:t>
    </dgm:pt>
    <dgm:pt modelId="{B966219C-3BB6-4351-99E7-CB08D4444168}">
      <dgm:prSet phldrT="[Text]"/>
      <dgm:spPr/>
      <dgm:t>
        <a:bodyPr/>
        <a:lstStyle/>
        <a:p>
          <a:r>
            <a:rPr lang="en-US" dirty="0"/>
            <a:t>It combines the fresh feed and the recycled toluene and gas stream and ensures proper mixing of streams before preheating.</a:t>
          </a:r>
          <a:endParaRPr lang="en-IN" dirty="0"/>
        </a:p>
      </dgm:t>
    </dgm:pt>
    <dgm:pt modelId="{C80E035F-7255-434F-9B21-46A7652BFFC0}" type="parTrans" cxnId="{9838E849-907C-46C6-9320-C4C8052F2546}">
      <dgm:prSet/>
      <dgm:spPr/>
      <dgm:t>
        <a:bodyPr/>
        <a:lstStyle/>
        <a:p>
          <a:endParaRPr lang="en-IN"/>
        </a:p>
      </dgm:t>
    </dgm:pt>
    <dgm:pt modelId="{2E14FC91-44E8-405A-9279-4F9E7110203B}" type="sibTrans" cxnId="{9838E849-907C-46C6-9320-C4C8052F2546}">
      <dgm:prSet/>
      <dgm:spPr/>
      <dgm:t>
        <a:bodyPr/>
        <a:lstStyle/>
        <a:p>
          <a:endParaRPr lang="en-IN"/>
        </a:p>
      </dgm:t>
    </dgm:pt>
    <dgm:pt modelId="{C471700F-C08C-443C-91BF-002F2FC85266}">
      <dgm:prSet phldrT="[Text]"/>
      <dgm:spPr/>
      <dgm:t>
        <a:bodyPr/>
        <a:lstStyle/>
        <a:p>
          <a:r>
            <a:rPr lang="en-US" dirty="0"/>
            <a:t>FEHE-CI</a:t>
          </a:r>
          <a:endParaRPr lang="en-IN" dirty="0"/>
        </a:p>
      </dgm:t>
    </dgm:pt>
    <dgm:pt modelId="{0C65E1E9-25C9-480C-956F-33782B1EF154}" type="parTrans" cxnId="{ED8FECFE-8787-4221-86DD-59D1AAF81ACF}">
      <dgm:prSet/>
      <dgm:spPr/>
      <dgm:t>
        <a:bodyPr/>
        <a:lstStyle/>
        <a:p>
          <a:endParaRPr lang="en-IN"/>
        </a:p>
      </dgm:t>
    </dgm:pt>
    <dgm:pt modelId="{90573445-281F-4E9A-8975-3C83B2F7C081}" type="sibTrans" cxnId="{ED8FECFE-8787-4221-86DD-59D1AAF81ACF}">
      <dgm:prSet/>
      <dgm:spPr/>
      <dgm:t>
        <a:bodyPr/>
        <a:lstStyle/>
        <a:p>
          <a:endParaRPr lang="en-IN"/>
        </a:p>
      </dgm:t>
    </dgm:pt>
    <dgm:pt modelId="{46628587-73E9-4C8D-BE6B-14D4437E10FB}">
      <dgm:prSet phldrT="[Text]"/>
      <dgm:spPr/>
      <dgm:t>
        <a:bodyPr/>
        <a:lstStyle/>
        <a:p>
          <a:r>
            <a:rPr lang="en-US" dirty="0"/>
            <a:t>It preheats the mixed feed using heat from the reactor effluent, and reduces energy consumption by utilizing waste heat. </a:t>
          </a:r>
          <a:endParaRPr lang="en-IN" dirty="0"/>
        </a:p>
      </dgm:t>
    </dgm:pt>
    <dgm:pt modelId="{763983E5-CE20-49FF-872C-C567FD5BC755}" type="parTrans" cxnId="{D3423441-F682-4B7C-A85E-68CC5F95D37D}">
      <dgm:prSet/>
      <dgm:spPr/>
      <dgm:t>
        <a:bodyPr/>
        <a:lstStyle/>
        <a:p>
          <a:endParaRPr lang="en-IN"/>
        </a:p>
      </dgm:t>
    </dgm:pt>
    <dgm:pt modelId="{A6B3F7AF-AB37-4128-A013-D2C40C6FCE04}" type="sibTrans" cxnId="{D3423441-F682-4B7C-A85E-68CC5F95D37D}">
      <dgm:prSet/>
      <dgm:spPr/>
      <dgm:t>
        <a:bodyPr/>
        <a:lstStyle/>
        <a:p>
          <a:endParaRPr lang="en-IN"/>
        </a:p>
      </dgm:t>
    </dgm:pt>
    <dgm:pt modelId="{4F284833-F5B1-4F5F-A5DE-A3C4B5F6D48C}">
      <dgm:prSet phldrT="[Text]"/>
      <dgm:spPr/>
      <dgm:t>
        <a:bodyPr/>
        <a:lstStyle/>
        <a:p>
          <a:r>
            <a:rPr lang="en-US" dirty="0"/>
            <a:t>FEHE</a:t>
          </a:r>
          <a:endParaRPr lang="en-IN" dirty="0"/>
        </a:p>
      </dgm:t>
    </dgm:pt>
    <dgm:pt modelId="{47395F3F-64EE-48B3-A3B7-96F21F85FD50}" type="parTrans" cxnId="{D6328B37-C5C6-40CF-A66A-216952396D75}">
      <dgm:prSet/>
      <dgm:spPr/>
      <dgm:t>
        <a:bodyPr/>
        <a:lstStyle/>
        <a:p>
          <a:endParaRPr lang="en-IN"/>
        </a:p>
      </dgm:t>
    </dgm:pt>
    <dgm:pt modelId="{7F8D69F5-C43B-4286-996B-5D2080FBB8D5}" type="sibTrans" cxnId="{D6328B37-C5C6-40CF-A66A-216952396D75}">
      <dgm:prSet/>
      <dgm:spPr/>
      <dgm:t>
        <a:bodyPr/>
        <a:lstStyle/>
        <a:p>
          <a:endParaRPr lang="en-IN"/>
        </a:p>
      </dgm:t>
    </dgm:pt>
    <dgm:pt modelId="{9D3BE5B4-2C4F-45FD-9416-5FEB11E5F348}">
      <dgm:prSet phldrT="[Text]"/>
      <dgm:spPr/>
      <dgm:t>
        <a:bodyPr/>
        <a:lstStyle/>
        <a:p>
          <a:r>
            <a:rPr lang="en-US" dirty="0"/>
            <a:t>The heat exchanger facilitates heat transfer between the cold feed and the hot reactor effluent, bringing the feed to the desired temperature of 1150°F. </a:t>
          </a:r>
          <a:endParaRPr lang="en-IN" dirty="0"/>
        </a:p>
      </dgm:t>
    </dgm:pt>
    <dgm:pt modelId="{14032204-E840-4DFD-BCA9-9BBF5FA3C38C}" type="parTrans" cxnId="{09A65FCC-F5E5-4A4D-9CDE-572169E53CCA}">
      <dgm:prSet/>
      <dgm:spPr/>
      <dgm:t>
        <a:bodyPr/>
        <a:lstStyle/>
        <a:p>
          <a:endParaRPr lang="en-IN"/>
        </a:p>
      </dgm:t>
    </dgm:pt>
    <dgm:pt modelId="{A6178DBF-9AD4-4B5D-B278-311E247D4A87}" type="sibTrans" cxnId="{09A65FCC-F5E5-4A4D-9CDE-572169E53CCA}">
      <dgm:prSet/>
      <dgm:spPr/>
      <dgm:t>
        <a:bodyPr/>
        <a:lstStyle/>
        <a:p>
          <a:endParaRPr lang="en-IN"/>
        </a:p>
      </dgm:t>
    </dgm:pt>
    <dgm:pt modelId="{4A6D07CE-4D10-4CEE-8473-49D410072BC4}">
      <dgm:prSet phldrT="[Text]"/>
      <dgm:spPr/>
      <dgm:t>
        <a:bodyPr/>
        <a:lstStyle/>
        <a:p>
          <a:r>
            <a:rPr lang="en-US" dirty="0"/>
            <a:t>To achieve this, a counter-current shortcut flow direction model was used, where the hot fluid flowed through the tube.</a:t>
          </a:r>
          <a:endParaRPr lang="en-IN" dirty="0"/>
        </a:p>
      </dgm:t>
    </dgm:pt>
    <dgm:pt modelId="{A2CA53CA-2B1E-4901-B1D3-499443FC057E}" type="parTrans" cxnId="{41A64602-0607-4EA2-A536-B909D6DB51E9}">
      <dgm:prSet/>
      <dgm:spPr/>
      <dgm:t>
        <a:bodyPr/>
        <a:lstStyle/>
        <a:p>
          <a:endParaRPr lang="en-IN"/>
        </a:p>
      </dgm:t>
    </dgm:pt>
    <dgm:pt modelId="{1C89DDB4-889A-4043-B3AD-EE3117B3BBB4}" type="sibTrans" cxnId="{41A64602-0607-4EA2-A536-B909D6DB51E9}">
      <dgm:prSet/>
      <dgm:spPr/>
      <dgm:t>
        <a:bodyPr/>
        <a:lstStyle/>
        <a:p>
          <a:endParaRPr lang="en-IN"/>
        </a:p>
      </dgm:t>
    </dgm:pt>
    <dgm:pt modelId="{A22369A8-C619-4594-877A-02D56CC41CCD}" type="pres">
      <dgm:prSet presAssocID="{2EB9BD9E-1346-4EEB-A1B6-508AEFEA218E}" presName="Name0" presStyleCnt="0">
        <dgm:presLayoutVars>
          <dgm:chMax val="7"/>
          <dgm:dir/>
          <dgm:animLvl val="lvl"/>
          <dgm:resizeHandles val="exact"/>
        </dgm:presLayoutVars>
      </dgm:prSet>
      <dgm:spPr/>
    </dgm:pt>
    <dgm:pt modelId="{EDE714F9-5198-48D1-83EE-63ABB8287E22}" type="pres">
      <dgm:prSet presAssocID="{6376FC24-CBE4-427F-8755-C0E30E8AA525}" presName="circle1" presStyleLbl="node1" presStyleIdx="0" presStyleCnt="3"/>
      <dgm:spPr/>
    </dgm:pt>
    <dgm:pt modelId="{7FB5DD82-5871-4AD3-A38B-FBE5FB923D7D}" type="pres">
      <dgm:prSet presAssocID="{6376FC24-CBE4-427F-8755-C0E30E8AA525}" presName="space" presStyleCnt="0"/>
      <dgm:spPr/>
    </dgm:pt>
    <dgm:pt modelId="{C272939C-EAD5-40CD-908D-FC60950823BC}" type="pres">
      <dgm:prSet presAssocID="{6376FC24-CBE4-427F-8755-C0E30E8AA525}" presName="rect1" presStyleLbl="alignAcc1" presStyleIdx="0" presStyleCnt="3"/>
      <dgm:spPr/>
    </dgm:pt>
    <dgm:pt modelId="{42FB5B05-3A67-4FDD-8C43-B38222A35F50}" type="pres">
      <dgm:prSet presAssocID="{C471700F-C08C-443C-91BF-002F2FC85266}" presName="vertSpace2" presStyleLbl="node1" presStyleIdx="0" presStyleCnt="3"/>
      <dgm:spPr/>
    </dgm:pt>
    <dgm:pt modelId="{207D798E-C726-4857-A886-7F0892283FE0}" type="pres">
      <dgm:prSet presAssocID="{C471700F-C08C-443C-91BF-002F2FC85266}" presName="circle2" presStyleLbl="node1" presStyleIdx="1" presStyleCnt="3"/>
      <dgm:spPr/>
    </dgm:pt>
    <dgm:pt modelId="{5C50BAB8-7129-4FFB-93C8-39CDC4C636BE}" type="pres">
      <dgm:prSet presAssocID="{C471700F-C08C-443C-91BF-002F2FC85266}" presName="rect2" presStyleLbl="alignAcc1" presStyleIdx="1" presStyleCnt="3"/>
      <dgm:spPr/>
    </dgm:pt>
    <dgm:pt modelId="{6D3DCD78-3FF2-450D-B3FB-42A371DA8E89}" type="pres">
      <dgm:prSet presAssocID="{4F284833-F5B1-4F5F-A5DE-A3C4B5F6D48C}" presName="vertSpace3" presStyleLbl="node1" presStyleIdx="1" presStyleCnt="3"/>
      <dgm:spPr/>
    </dgm:pt>
    <dgm:pt modelId="{B94DB513-E6D4-4BF5-B78C-92CE032464C1}" type="pres">
      <dgm:prSet presAssocID="{4F284833-F5B1-4F5F-A5DE-A3C4B5F6D48C}" presName="circle3" presStyleLbl="node1" presStyleIdx="2" presStyleCnt="3"/>
      <dgm:spPr/>
    </dgm:pt>
    <dgm:pt modelId="{1A7A12C8-B4FE-465F-84D7-C6748A662BCB}" type="pres">
      <dgm:prSet presAssocID="{4F284833-F5B1-4F5F-A5DE-A3C4B5F6D48C}" presName="rect3" presStyleLbl="alignAcc1" presStyleIdx="2" presStyleCnt="3"/>
      <dgm:spPr/>
    </dgm:pt>
    <dgm:pt modelId="{7706FF19-34BD-4252-AF9A-51D051E23372}" type="pres">
      <dgm:prSet presAssocID="{6376FC24-CBE4-427F-8755-C0E30E8AA525}" presName="rect1ParTx" presStyleLbl="alignAcc1" presStyleIdx="2" presStyleCnt="3">
        <dgm:presLayoutVars>
          <dgm:chMax val="1"/>
          <dgm:bulletEnabled val="1"/>
        </dgm:presLayoutVars>
      </dgm:prSet>
      <dgm:spPr/>
    </dgm:pt>
    <dgm:pt modelId="{0D018B83-4FB2-4768-98FE-33034765C72F}" type="pres">
      <dgm:prSet presAssocID="{6376FC24-CBE4-427F-8755-C0E30E8AA525}" presName="rect1ChTx" presStyleLbl="alignAcc1" presStyleIdx="2" presStyleCnt="3">
        <dgm:presLayoutVars>
          <dgm:bulletEnabled val="1"/>
        </dgm:presLayoutVars>
      </dgm:prSet>
      <dgm:spPr/>
    </dgm:pt>
    <dgm:pt modelId="{AC35A50E-41CA-473F-8882-BF4EC58A7320}" type="pres">
      <dgm:prSet presAssocID="{C471700F-C08C-443C-91BF-002F2FC85266}" presName="rect2ParTx" presStyleLbl="alignAcc1" presStyleIdx="2" presStyleCnt="3">
        <dgm:presLayoutVars>
          <dgm:chMax val="1"/>
          <dgm:bulletEnabled val="1"/>
        </dgm:presLayoutVars>
      </dgm:prSet>
      <dgm:spPr/>
    </dgm:pt>
    <dgm:pt modelId="{42D0B91F-A462-4B5F-B967-8D96ADD50E90}" type="pres">
      <dgm:prSet presAssocID="{C471700F-C08C-443C-91BF-002F2FC85266}" presName="rect2ChTx" presStyleLbl="alignAcc1" presStyleIdx="2" presStyleCnt="3">
        <dgm:presLayoutVars>
          <dgm:bulletEnabled val="1"/>
        </dgm:presLayoutVars>
      </dgm:prSet>
      <dgm:spPr/>
    </dgm:pt>
    <dgm:pt modelId="{DC09D887-8C80-4A76-B1BD-A943A11E5C9A}" type="pres">
      <dgm:prSet presAssocID="{4F284833-F5B1-4F5F-A5DE-A3C4B5F6D48C}" presName="rect3ParTx" presStyleLbl="alignAcc1" presStyleIdx="2" presStyleCnt="3">
        <dgm:presLayoutVars>
          <dgm:chMax val="1"/>
          <dgm:bulletEnabled val="1"/>
        </dgm:presLayoutVars>
      </dgm:prSet>
      <dgm:spPr/>
    </dgm:pt>
    <dgm:pt modelId="{BFF9AA81-DB30-4AE2-987D-5378966FD15F}" type="pres">
      <dgm:prSet presAssocID="{4F284833-F5B1-4F5F-A5DE-A3C4B5F6D48C}" presName="rect3ChTx" presStyleLbl="alignAcc1" presStyleIdx="2" presStyleCnt="3">
        <dgm:presLayoutVars>
          <dgm:bulletEnabled val="1"/>
        </dgm:presLayoutVars>
      </dgm:prSet>
      <dgm:spPr/>
    </dgm:pt>
  </dgm:ptLst>
  <dgm:cxnLst>
    <dgm:cxn modelId="{F804F900-E468-4ECB-8B6F-0F6404E49CF0}" type="presOf" srcId="{9D3BE5B4-2C4F-45FD-9416-5FEB11E5F348}" destId="{BFF9AA81-DB30-4AE2-987D-5378966FD15F}" srcOrd="0" destOrd="0" presId="urn:microsoft.com/office/officeart/2005/8/layout/target3"/>
    <dgm:cxn modelId="{41A64602-0607-4EA2-A536-B909D6DB51E9}" srcId="{4F284833-F5B1-4F5F-A5DE-A3C4B5F6D48C}" destId="{4A6D07CE-4D10-4CEE-8473-49D410072BC4}" srcOrd="1" destOrd="0" parTransId="{A2CA53CA-2B1E-4901-B1D3-499443FC057E}" sibTransId="{1C89DDB4-889A-4043-B3AD-EE3117B3BBB4}"/>
    <dgm:cxn modelId="{5E708011-E89F-495B-87C3-3B7D17074963}" type="presOf" srcId="{C471700F-C08C-443C-91BF-002F2FC85266}" destId="{AC35A50E-41CA-473F-8882-BF4EC58A7320}" srcOrd="1" destOrd="0" presId="urn:microsoft.com/office/officeart/2005/8/layout/target3"/>
    <dgm:cxn modelId="{53858F16-61A6-40F4-A118-15E10A9BDD90}" type="presOf" srcId="{B966219C-3BB6-4351-99E7-CB08D4444168}" destId="{0D018B83-4FB2-4768-98FE-33034765C72F}" srcOrd="0" destOrd="0" presId="urn:microsoft.com/office/officeart/2005/8/layout/target3"/>
    <dgm:cxn modelId="{9580E225-49BA-4A26-A5A0-2A597C657444}" type="presOf" srcId="{6376FC24-CBE4-427F-8755-C0E30E8AA525}" destId="{C272939C-EAD5-40CD-908D-FC60950823BC}" srcOrd="0" destOrd="0" presId="urn:microsoft.com/office/officeart/2005/8/layout/target3"/>
    <dgm:cxn modelId="{D6328B37-C5C6-40CF-A66A-216952396D75}" srcId="{2EB9BD9E-1346-4EEB-A1B6-508AEFEA218E}" destId="{4F284833-F5B1-4F5F-A5DE-A3C4B5F6D48C}" srcOrd="2" destOrd="0" parTransId="{47395F3F-64EE-48B3-A3B7-96F21F85FD50}" sibTransId="{7F8D69F5-C43B-4286-996B-5D2080FBB8D5}"/>
    <dgm:cxn modelId="{D3423441-F682-4B7C-A85E-68CC5F95D37D}" srcId="{C471700F-C08C-443C-91BF-002F2FC85266}" destId="{46628587-73E9-4C8D-BE6B-14D4437E10FB}" srcOrd="0" destOrd="0" parTransId="{763983E5-CE20-49FF-872C-C567FD5BC755}" sibTransId="{A6B3F7AF-AB37-4128-A013-D2C40C6FCE04}"/>
    <dgm:cxn modelId="{9838E849-907C-46C6-9320-C4C8052F2546}" srcId="{6376FC24-CBE4-427F-8755-C0E30E8AA525}" destId="{B966219C-3BB6-4351-99E7-CB08D4444168}" srcOrd="0" destOrd="0" parTransId="{C80E035F-7255-434F-9B21-46A7652BFFC0}" sibTransId="{2E14FC91-44E8-405A-9279-4F9E7110203B}"/>
    <dgm:cxn modelId="{1E533672-9137-4B8C-86E9-A2C77803448A}" type="presOf" srcId="{46628587-73E9-4C8D-BE6B-14D4437E10FB}" destId="{42D0B91F-A462-4B5F-B967-8D96ADD50E90}" srcOrd="0" destOrd="0" presId="urn:microsoft.com/office/officeart/2005/8/layout/target3"/>
    <dgm:cxn modelId="{563B1885-6F6A-4B8A-A41A-A6EDDAE42F26}" type="presOf" srcId="{4F284833-F5B1-4F5F-A5DE-A3C4B5F6D48C}" destId="{DC09D887-8C80-4A76-B1BD-A943A11E5C9A}" srcOrd="1" destOrd="0" presId="urn:microsoft.com/office/officeart/2005/8/layout/target3"/>
    <dgm:cxn modelId="{E2CC7E98-C95E-463B-B110-85836F536674}" srcId="{2EB9BD9E-1346-4EEB-A1B6-508AEFEA218E}" destId="{6376FC24-CBE4-427F-8755-C0E30E8AA525}" srcOrd="0" destOrd="0" parTransId="{2E2417F1-25BD-4188-9B0A-36B3612DB2A3}" sibTransId="{6E1838A2-347C-4748-A0C3-E70EB29E9398}"/>
    <dgm:cxn modelId="{D621EDA0-EB3F-4C8E-812F-BA0727FECF61}" type="presOf" srcId="{4F284833-F5B1-4F5F-A5DE-A3C4B5F6D48C}" destId="{1A7A12C8-B4FE-465F-84D7-C6748A662BCB}" srcOrd="0" destOrd="0" presId="urn:microsoft.com/office/officeart/2005/8/layout/target3"/>
    <dgm:cxn modelId="{53ADB9B0-1174-4A37-A1E2-C5F6A03C52BB}" type="presOf" srcId="{4A6D07CE-4D10-4CEE-8473-49D410072BC4}" destId="{BFF9AA81-DB30-4AE2-987D-5378966FD15F}" srcOrd="0" destOrd="1" presId="urn:microsoft.com/office/officeart/2005/8/layout/target3"/>
    <dgm:cxn modelId="{C89C8FC5-40F5-45CB-92F1-EA5F264C1387}" type="presOf" srcId="{C471700F-C08C-443C-91BF-002F2FC85266}" destId="{5C50BAB8-7129-4FFB-93C8-39CDC4C636BE}" srcOrd="0" destOrd="0" presId="urn:microsoft.com/office/officeart/2005/8/layout/target3"/>
    <dgm:cxn modelId="{90C47AC6-6434-4DB6-8B79-EBB3B49BCB65}" type="presOf" srcId="{2EB9BD9E-1346-4EEB-A1B6-508AEFEA218E}" destId="{A22369A8-C619-4594-877A-02D56CC41CCD}" srcOrd="0" destOrd="0" presId="urn:microsoft.com/office/officeart/2005/8/layout/target3"/>
    <dgm:cxn modelId="{09A65FCC-F5E5-4A4D-9CDE-572169E53CCA}" srcId="{4F284833-F5B1-4F5F-A5DE-A3C4B5F6D48C}" destId="{9D3BE5B4-2C4F-45FD-9416-5FEB11E5F348}" srcOrd="0" destOrd="0" parTransId="{14032204-E840-4DFD-BCA9-9BBF5FA3C38C}" sibTransId="{A6178DBF-9AD4-4B5D-B278-311E247D4A87}"/>
    <dgm:cxn modelId="{B49E75CD-2839-4EAC-9B97-3FEA4DA9F13F}" type="presOf" srcId="{6376FC24-CBE4-427F-8755-C0E30E8AA525}" destId="{7706FF19-34BD-4252-AF9A-51D051E23372}" srcOrd="1" destOrd="0" presId="urn:microsoft.com/office/officeart/2005/8/layout/target3"/>
    <dgm:cxn modelId="{ED8FECFE-8787-4221-86DD-59D1AAF81ACF}" srcId="{2EB9BD9E-1346-4EEB-A1B6-508AEFEA218E}" destId="{C471700F-C08C-443C-91BF-002F2FC85266}" srcOrd="1" destOrd="0" parTransId="{0C65E1E9-25C9-480C-956F-33782B1EF154}" sibTransId="{90573445-281F-4E9A-8975-3C83B2F7C081}"/>
    <dgm:cxn modelId="{CFCAB704-C97E-4ADC-B37B-0B6609779AB8}" type="presParOf" srcId="{A22369A8-C619-4594-877A-02D56CC41CCD}" destId="{EDE714F9-5198-48D1-83EE-63ABB8287E22}" srcOrd="0" destOrd="0" presId="urn:microsoft.com/office/officeart/2005/8/layout/target3"/>
    <dgm:cxn modelId="{48C6D840-F8AE-4E53-A4F4-439420F9D0E0}" type="presParOf" srcId="{A22369A8-C619-4594-877A-02D56CC41CCD}" destId="{7FB5DD82-5871-4AD3-A38B-FBE5FB923D7D}" srcOrd="1" destOrd="0" presId="urn:microsoft.com/office/officeart/2005/8/layout/target3"/>
    <dgm:cxn modelId="{B3E35C53-AC85-41A7-A070-1CE0688A260B}" type="presParOf" srcId="{A22369A8-C619-4594-877A-02D56CC41CCD}" destId="{C272939C-EAD5-40CD-908D-FC60950823BC}" srcOrd="2" destOrd="0" presId="urn:microsoft.com/office/officeart/2005/8/layout/target3"/>
    <dgm:cxn modelId="{75F15981-407E-44CA-AB44-96997B0EBCF1}" type="presParOf" srcId="{A22369A8-C619-4594-877A-02D56CC41CCD}" destId="{42FB5B05-3A67-4FDD-8C43-B38222A35F50}" srcOrd="3" destOrd="0" presId="urn:microsoft.com/office/officeart/2005/8/layout/target3"/>
    <dgm:cxn modelId="{09106F05-16E1-47AA-A771-52BC3AA6E52F}" type="presParOf" srcId="{A22369A8-C619-4594-877A-02D56CC41CCD}" destId="{207D798E-C726-4857-A886-7F0892283FE0}" srcOrd="4" destOrd="0" presId="urn:microsoft.com/office/officeart/2005/8/layout/target3"/>
    <dgm:cxn modelId="{193D28B9-3EDE-40DA-AA26-EA2B6BC49342}" type="presParOf" srcId="{A22369A8-C619-4594-877A-02D56CC41CCD}" destId="{5C50BAB8-7129-4FFB-93C8-39CDC4C636BE}" srcOrd="5" destOrd="0" presId="urn:microsoft.com/office/officeart/2005/8/layout/target3"/>
    <dgm:cxn modelId="{6CEA25AC-257E-4F54-864E-92FE93473D1E}" type="presParOf" srcId="{A22369A8-C619-4594-877A-02D56CC41CCD}" destId="{6D3DCD78-3FF2-450D-B3FB-42A371DA8E89}" srcOrd="6" destOrd="0" presId="urn:microsoft.com/office/officeart/2005/8/layout/target3"/>
    <dgm:cxn modelId="{8D98AD4A-1012-4242-8151-B0404E9131FA}" type="presParOf" srcId="{A22369A8-C619-4594-877A-02D56CC41CCD}" destId="{B94DB513-E6D4-4BF5-B78C-92CE032464C1}" srcOrd="7" destOrd="0" presId="urn:microsoft.com/office/officeart/2005/8/layout/target3"/>
    <dgm:cxn modelId="{9E8A9840-4441-4FAB-ACD6-38761AA016B2}" type="presParOf" srcId="{A22369A8-C619-4594-877A-02D56CC41CCD}" destId="{1A7A12C8-B4FE-465F-84D7-C6748A662BCB}" srcOrd="8" destOrd="0" presId="urn:microsoft.com/office/officeart/2005/8/layout/target3"/>
    <dgm:cxn modelId="{6E91618E-746F-4529-8727-F950C9608BFB}" type="presParOf" srcId="{A22369A8-C619-4594-877A-02D56CC41CCD}" destId="{7706FF19-34BD-4252-AF9A-51D051E23372}" srcOrd="9" destOrd="0" presId="urn:microsoft.com/office/officeart/2005/8/layout/target3"/>
    <dgm:cxn modelId="{67C9C8F2-CCF0-4F3E-BD1B-81F8B35D16CC}" type="presParOf" srcId="{A22369A8-C619-4594-877A-02D56CC41CCD}" destId="{0D018B83-4FB2-4768-98FE-33034765C72F}" srcOrd="10" destOrd="0" presId="urn:microsoft.com/office/officeart/2005/8/layout/target3"/>
    <dgm:cxn modelId="{DAFBA5FC-B2A1-4B80-9FAB-1DC838EA18E0}" type="presParOf" srcId="{A22369A8-C619-4594-877A-02D56CC41CCD}" destId="{AC35A50E-41CA-473F-8882-BF4EC58A7320}" srcOrd="11" destOrd="0" presId="urn:microsoft.com/office/officeart/2005/8/layout/target3"/>
    <dgm:cxn modelId="{1C729FF0-578D-4402-A9D5-A531AF4F22BD}" type="presParOf" srcId="{A22369A8-C619-4594-877A-02D56CC41CCD}" destId="{42D0B91F-A462-4B5F-B967-8D96ADD50E90}" srcOrd="12" destOrd="0" presId="urn:microsoft.com/office/officeart/2005/8/layout/target3"/>
    <dgm:cxn modelId="{F5ECA00D-76E8-4286-9E98-C4ED5BCD60F7}" type="presParOf" srcId="{A22369A8-C619-4594-877A-02D56CC41CCD}" destId="{DC09D887-8C80-4A76-B1BD-A943A11E5C9A}" srcOrd="13" destOrd="0" presId="urn:microsoft.com/office/officeart/2005/8/layout/target3"/>
    <dgm:cxn modelId="{291D989A-7DCA-4461-8F23-FB4A02C9B599}" type="presParOf" srcId="{A22369A8-C619-4594-877A-02D56CC41CCD}" destId="{BFF9AA81-DB30-4AE2-987D-5378966FD15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B9BD9E-1346-4EEB-A1B6-508AEFEA218E}" type="doc">
      <dgm:prSet loTypeId="urn:microsoft.com/office/officeart/2005/8/layout/target3" loCatId="list" qsTypeId="urn:microsoft.com/office/officeart/2005/8/quickstyle/simple1" qsCatId="simple" csTypeId="urn:microsoft.com/office/officeart/2005/8/colors/colorful4" csCatId="colorful" phldr="1"/>
      <dgm:spPr/>
      <dgm:t>
        <a:bodyPr/>
        <a:lstStyle/>
        <a:p>
          <a:endParaRPr lang="en-IN"/>
        </a:p>
      </dgm:t>
    </dgm:pt>
    <dgm:pt modelId="{6376FC24-CBE4-427F-8755-C0E30E8AA525}">
      <dgm:prSet phldrT="[Text]"/>
      <dgm:spPr/>
      <dgm:t>
        <a:bodyPr/>
        <a:lstStyle/>
        <a:p>
          <a:r>
            <a:rPr lang="en-US" dirty="0"/>
            <a:t>Heater</a:t>
          </a:r>
          <a:endParaRPr lang="en-IN" dirty="0"/>
        </a:p>
      </dgm:t>
    </dgm:pt>
    <dgm:pt modelId="{2E2417F1-25BD-4188-9B0A-36B3612DB2A3}" type="parTrans" cxnId="{E2CC7E98-C95E-463B-B110-85836F536674}">
      <dgm:prSet/>
      <dgm:spPr/>
      <dgm:t>
        <a:bodyPr/>
        <a:lstStyle/>
        <a:p>
          <a:endParaRPr lang="en-IN"/>
        </a:p>
      </dgm:t>
    </dgm:pt>
    <dgm:pt modelId="{6E1838A2-347C-4748-A0C3-E70EB29E9398}" type="sibTrans" cxnId="{E2CC7E98-C95E-463B-B110-85836F536674}">
      <dgm:prSet/>
      <dgm:spPr/>
      <dgm:t>
        <a:bodyPr/>
        <a:lstStyle/>
        <a:p>
          <a:endParaRPr lang="en-IN"/>
        </a:p>
      </dgm:t>
    </dgm:pt>
    <dgm:pt modelId="{B966219C-3BB6-4351-99E7-CB08D4444168}">
      <dgm:prSet phldrT="[Text]"/>
      <dgm:spPr/>
      <dgm:t>
        <a:bodyPr/>
        <a:lstStyle/>
        <a:p>
          <a:r>
            <a:rPr lang="en-US" dirty="0"/>
            <a:t>Temperature of 1260°F and a pressure of 500 psia</a:t>
          </a:r>
          <a:endParaRPr lang="en-IN" dirty="0"/>
        </a:p>
      </dgm:t>
    </dgm:pt>
    <dgm:pt modelId="{C80E035F-7255-434F-9B21-46A7652BFFC0}" type="parTrans" cxnId="{9838E849-907C-46C6-9320-C4C8052F2546}">
      <dgm:prSet/>
      <dgm:spPr/>
      <dgm:t>
        <a:bodyPr/>
        <a:lstStyle/>
        <a:p>
          <a:endParaRPr lang="en-IN"/>
        </a:p>
      </dgm:t>
    </dgm:pt>
    <dgm:pt modelId="{2E14FC91-44E8-405A-9279-4F9E7110203B}" type="sibTrans" cxnId="{9838E849-907C-46C6-9320-C4C8052F2546}">
      <dgm:prSet/>
      <dgm:spPr/>
      <dgm:t>
        <a:bodyPr/>
        <a:lstStyle/>
        <a:p>
          <a:endParaRPr lang="en-IN"/>
        </a:p>
      </dgm:t>
    </dgm:pt>
    <dgm:pt modelId="{C471700F-C08C-443C-91BF-002F2FC85266}">
      <dgm:prSet phldrT="[Text]"/>
      <dgm:spPr/>
      <dgm:t>
        <a:bodyPr/>
        <a:lstStyle/>
        <a:p>
          <a:r>
            <a:rPr lang="en-US" dirty="0"/>
            <a:t>Reactor (R STOICH)</a:t>
          </a:r>
          <a:endParaRPr lang="en-IN" dirty="0"/>
        </a:p>
      </dgm:t>
    </dgm:pt>
    <dgm:pt modelId="{0C65E1E9-25C9-480C-956F-33782B1EF154}" type="parTrans" cxnId="{ED8FECFE-8787-4221-86DD-59D1AAF81ACF}">
      <dgm:prSet/>
      <dgm:spPr/>
      <dgm:t>
        <a:bodyPr/>
        <a:lstStyle/>
        <a:p>
          <a:endParaRPr lang="en-IN"/>
        </a:p>
      </dgm:t>
    </dgm:pt>
    <dgm:pt modelId="{90573445-281F-4E9A-8975-3C83B2F7C081}" type="sibTrans" cxnId="{ED8FECFE-8787-4221-86DD-59D1AAF81ACF}">
      <dgm:prSet/>
      <dgm:spPr/>
      <dgm:t>
        <a:bodyPr/>
        <a:lstStyle/>
        <a:p>
          <a:endParaRPr lang="en-IN"/>
        </a:p>
      </dgm:t>
    </dgm:pt>
    <dgm:pt modelId="{46628587-73E9-4C8D-BE6B-14D4437E10FB}">
      <dgm:prSet phldrT="[Text]"/>
      <dgm:spPr/>
      <dgm:t>
        <a:bodyPr/>
        <a:lstStyle/>
        <a:p>
          <a:endParaRPr lang="en-IN" dirty="0"/>
        </a:p>
      </dgm:t>
    </dgm:pt>
    <dgm:pt modelId="{763983E5-CE20-49FF-872C-C567FD5BC755}" type="parTrans" cxnId="{D3423441-F682-4B7C-A85E-68CC5F95D37D}">
      <dgm:prSet/>
      <dgm:spPr/>
      <dgm:t>
        <a:bodyPr/>
        <a:lstStyle/>
        <a:p>
          <a:endParaRPr lang="en-IN"/>
        </a:p>
      </dgm:t>
    </dgm:pt>
    <dgm:pt modelId="{A6B3F7AF-AB37-4128-A013-D2C40C6FCE04}" type="sibTrans" cxnId="{D3423441-F682-4B7C-A85E-68CC5F95D37D}">
      <dgm:prSet/>
      <dgm:spPr/>
      <dgm:t>
        <a:bodyPr/>
        <a:lstStyle/>
        <a:p>
          <a:endParaRPr lang="en-IN"/>
        </a:p>
      </dgm:t>
    </dgm:pt>
    <dgm:pt modelId="{4F284833-F5B1-4F5F-A5DE-A3C4B5F6D48C}">
      <dgm:prSet phldrT="[Text]"/>
      <dgm:spPr/>
      <dgm:t>
        <a:bodyPr/>
        <a:lstStyle/>
        <a:p>
          <a:r>
            <a:rPr lang="en-US" dirty="0"/>
            <a:t>Flash</a:t>
          </a:r>
          <a:endParaRPr lang="en-IN" dirty="0"/>
        </a:p>
      </dgm:t>
    </dgm:pt>
    <dgm:pt modelId="{47395F3F-64EE-48B3-A3B7-96F21F85FD50}" type="parTrans" cxnId="{D6328B37-C5C6-40CF-A66A-216952396D75}">
      <dgm:prSet/>
      <dgm:spPr/>
      <dgm:t>
        <a:bodyPr/>
        <a:lstStyle/>
        <a:p>
          <a:endParaRPr lang="en-IN"/>
        </a:p>
      </dgm:t>
    </dgm:pt>
    <dgm:pt modelId="{7F8D69F5-C43B-4286-996B-5D2080FBB8D5}" type="sibTrans" cxnId="{D6328B37-C5C6-40CF-A66A-216952396D75}">
      <dgm:prSet/>
      <dgm:spPr/>
      <dgm:t>
        <a:bodyPr/>
        <a:lstStyle/>
        <a:p>
          <a:endParaRPr lang="en-IN"/>
        </a:p>
      </dgm:t>
    </dgm:pt>
    <dgm:pt modelId="{9D3BE5B4-2C4F-45FD-9416-5FEB11E5F348}">
      <dgm:prSet phldrT="[Text]"/>
      <dgm:spPr/>
      <dgm:t>
        <a:bodyPr/>
        <a:lstStyle/>
        <a:p>
          <a:r>
            <a:rPr lang="en-US" dirty="0"/>
            <a:t>The </a:t>
          </a:r>
          <a:r>
            <a:rPr lang="en-US" dirty="0" err="1"/>
            <a:t>vapour</a:t>
          </a:r>
          <a:r>
            <a:rPr lang="en-US" dirty="0"/>
            <a:t> phase is directed to the splitter, while the liquid phase undergoes further separation. This process is conducted at 500 psia and 77°F to achieve optimal liquid and gas recovery. </a:t>
          </a:r>
          <a:endParaRPr lang="en-IN" dirty="0"/>
        </a:p>
      </dgm:t>
    </dgm:pt>
    <dgm:pt modelId="{14032204-E840-4DFD-BCA9-9BBF5FA3C38C}" type="parTrans" cxnId="{09A65FCC-F5E5-4A4D-9CDE-572169E53CCA}">
      <dgm:prSet/>
      <dgm:spPr/>
      <dgm:t>
        <a:bodyPr/>
        <a:lstStyle/>
        <a:p>
          <a:endParaRPr lang="en-IN"/>
        </a:p>
      </dgm:t>
    </dgm:pt>
    <dgm:pt modelId="{A6178DBF-9AD4-4B5D-B278-311E247D4A87}" type="sibTrans" cxnId="{09A65FCC-F5E5-4A4D-9CDE-572169E53CCA}">
      <dgm:prSet/>
      <dgm:spPr/>
      <dgm:t>
        <a:bodyPr/>
        <a:lstStyle/>
        <a:p>
          <a:endParaRPr lang="en-IN"/>
        </a:p>
      </dgm:t>
    </dgm:pt>
    <dgm:pt modelId="{A22369A8-C619-4594-877A-02D56CC41CCD}" type="pres">
      <dgm:prSet presAssocID="{2EB9BD9E-1346-4EEB-A1B6-508AEFEA218E}" presName="Name0" presStyleCnt="0">
        <dgm:presLayoutVars>
          <dgm:chMax val="7"/>
          <dgm:dir/>
          <dgm:animLvl val="lvl"/>
          <dgm:resizeHandles val="exact"/>
        </dgm:presLayoutVars>
      </dgm:prSet>
      <dgm:spPr/>
    </dgm:pt>
    <dgm:pt modelId="{EDE714F9-5198-48D1-83EE-63ABB8287E22}" type="pres">
      <dgm:prSet presAssocID="{6376FC24-CBE4-427F-8755-C0E30E8AA525}" presName="circle1" presStyleLbl="node1" presStyleIdx="0" presStyleCnt="3"/>
      <dgm:spPr/>
    </dgm:pt>
    <dgm:pt modelId="{7FB5DD82-5871-4AD3-A38B-FBE5FB923D7D}" type="pres">
      <dgm:prSet presAssocID="{6376FC24-CBE4-427F-8755-C0E30E8AA525}" presName="space" presStyleCnt="0"/>
      <dgm:spPr/>
    </dgm:pt>
    <dgm:pt modelId="{C272939C-EAD5-40CD-908D-FC60950823BC}" type="pres">
      <dgm:prSet presAssocID="{6376FC24-CBE4-427F-8755-C0E30E8AA525}" presName="rect1" presStyleLbl="alignAcc1" presStyleIdx="0" presStyleCnt="3"/>
      <dgm:spPr/>
    </dgm:pt>
    <dgm:pt modelId="{42FB5B05-3A67-4FDD-8C43-B38222A35F50}" type="pres">
      <dgm:prSet presAssocID="{C471700F-C08C-443C-91BF-002F2FC85266}" presName="vertSpace2" presStyleLbl="node1" presStyleIdx="0" presStyleCnt="3"/>
      <dgm:spPr/>
    </dgm:pt>
    <dgm:pt modelId="{207D798E-C726-4857-A886-7F0892283FE0}" type="pres">
      <dgm:prSet presAssocID="{C471700F-C08C-443C-91BF-002F2FC85266}" presName="circle2" presStyleLbl="node1" presStyleIdx="1" presStyleCnt="3"/>
      <dgm:spPr/>
    </dgm:pt>
    <dgm:pt modelId="{5C50BAB8-7129-4FFB-93C8-39CDC4C636BE}" type="pres">
      <dgm:prSet presAssocID="{C471700F-C08C-443C-91BF-002F2FC85266}" presName="rect2" presStyleLbl="alignAcc1" presStyleIdx="1" presStyleCnt="3"/>
      <dgm:spPr/>
    </dgm:pt>
    <dgm:pt modelId="{6D3DCD78-3FF2-450D-B3FB-42A371DA8E89}" type="pres">
      <dgm:prSet presAssocID="{4F284833-F5B1-4F5F-A5DE-A3C4B5F6D48C}" presName="vertSpace3" presStyleLbl="node1" presStyleIdx="1" presStyleCnt="3"/>
      <dgm:spPr/>
    </dgm:pt>
    <dgm:pt modelId="{B94DB513-E6D4-4BF5-B78C-92CE032464C1}" type="pres">
      <dgm:prSet presAssocID="{4F284833-F5B1-4F5F-A5DE-A3C4B5F6D48C}" presName="circle3" presStyleLbl="node1" presStyleIdx="2" presStyleCnt="3"/>
      <dgm:spPr/>
    </dgm:pt>
    <dgm:pt modelId="{1A7A12C8-B4FE-465F-84D7-C6748A662BCB}" type="pres">
      <dgm:prSet presAssocID="{4F284833-F5B1-4F5F-A5DE-A3C4B5F6D48C}" presName="rect3" presStyleLbl="alignAcc1" presStyleIdx="2" presStyleCnt="3"/>
      <dgm:spPr/>
    </dgm:pt>
    <dgm:pt modelId="{7706FF19-34BD-4252-AF9A-51D051E23372}" type="pres">
      <dgm:prSet presAssocID="{6376FC24-CBE4-427F-8755-C0E30E8AA525}" presName="rect1ParTx" presStyleLbl="alignAcc1" presStyleIdx="2" presStyleCnt="3">
        <dgm:presLayoutVars>
          <dgm:chMax val="1"/>
          <dgm:bulletEnabled val="1"/>
        </dgm:presLayoutVars>
      </dgm:prSet>
      <dgm:spPr/>
    </dgm:pt>
    <dgm:pt modelId="{0D018B83-4FB2-4768-98FE-33034765C72F}" type="pres">
      <dgm:prSet presAssocID="{6376FC24-CBE4-427F-8755-C0E30E8AA525}" presName="rect1ChTx" presStyleLbl="alignAcc1" presStyleIdx="2" presStyleCnt="3">
        <dgm:presLayoutVars>
          <dgm:bulletEnabled val="1"/>
        </dgm:presLayoutVars>
      </dgm:prSet>
      <dgm:spPr/>
    </dgm:pt>
    <dgm:pt modelId="{AC35A50E-41CA-473F-8882-BF4EC58A7320}" type="pres">
      <dgm:prSet presAssocID="{C471700F-C08C-443C-91BF-002F2FC85266}" presName="rect2ParTx" presStyleLbl="alignAcc1" presStyleIdx="2" presStyleCnt="3">
        <dgm:presLayoutVars>
          <dgm:chMax val="1"/>
          <dgm:bulletEnabled val="1"/>
        </dgm:presLayoutVars>
      </dgm:prSet>
      <dgm:spPr/>
    </dgm:pt>
    <dgm:pt modelId="{42D0B91F-A462-4B5F-B967-8D96ADD50E90}" type="pres">
      <dgm:prSet presAssocID="{C471700F-C08C-443C-91BF-002F2FC85266}" presName="rect2ChTx" presStyleLbl="alignAcc1" presStyleIdx="2" presStyleCnt="3">
        <dgm:presLayoutVars>
          <dgm:bulletEnabled val="1"/>
        </dgm:presLayoutVars>
      </dgm:prSet>
      <dgm:spPr/>
    </dgm:pt>
    <dgm:pt modelId="{DC09D887-8C80-4A76-B1BD-A943A11E5C9A}" type="pres">
      <dgm:prSet presAssocID="{4F284833-F5B1-4F5F-A5DE-A3C4B5F6D48C}" presName="rect3ParTx" presStyleLbl="alignAcc1" presStyleIdx="2" presStyleCnt="3">
        <dgm:presLayoutVars>
          <dgm:chMax val="1"/>
          <dgm:bulletEnabled val="1"/>
        </dgm:presLayoutVars>
      </dgm:prSet>
      <dgm:spPr/>
    </dgm:pt>
    <dgm:pt modelId="{BFF9AA81-DB30-4AE2-987D-5378966FD15F}" type="pres">
      <dgm:prSet presAssocID="{4F284833-F5B1-4F5F-A5DE-A3C4B5F6D48C}" presName="rect3ChTx" presStyleLbl="alignAcc1" presStyleIdx="2" presStyleCnt="3">
        <dgm:presLayoutVars>
          <dgm:bulletEnabled val="1"/>
        </dgm:presLayoutVars>
      </dgm:prSet>
      <dgm:spPr/>
    </dgm:pt>
  </dgm:ptLst>
  <dgm:cxnLst>
    <dgm:cxn modelId="{F804F900-E468-4ECB-8B6F-0F6404E49CF0}" type="presOf" srcId="{9D3BE5B4-2C4F-45FD-9416-5FEB11E5F348}" destId="{BFF9AA81-DB30-4AE2-987D-5378966FD15F}" srcOrd="0" destOrd="0" presId="urn:microsoft.com/office/officeart/2005/8/layout/target3"/>
    <dgm:cxn modelId="{5E708011-E89F-495B-87C3-3B7D17074963}" type="presOf" srcId="{C471700F-C08C-443C-91BF-002F2FC85266}" destId="{AC35A50E-41CA-473F-8882-BF4EC58A7320}" srcOrd="1" destOrd="0" presId="urn:microsoft.com/office/officeart/2005/8/layout/target3"/>
    <dgm:cxn modelId="{53858F16-61A6-40F4-A118-15E10A9BDD90}" type="presOf" srcId="{B966219C-3BB6-4351-99E7-CB08D4444168}" destId="{0D018B83-4FB2-4768-98FE-33034765C72F}" srcOrd="0" destOrd="0" presId="urn:microsoft.com/office/officeart/2005/8/layout/target3"/>
    <dgm:cxn modelId="{9580E225-49BA-4A26-A5A0-2A597C657444}" type="presOf" srcId="{6376FC24-CBE4-427F-8755-C0E30E8AA525}" destId="{C272939C-EAD5-40CD-908D-FC60950823BC}" srcOrd="0" destOrd="0" presId="urn:microsoft.com/office/officeart/2005/8/layout/target3"/>
    <dgm:cxn modelId="{D6328B37-C5C6-40CF-A66A-216952396D75}" srcId="{2EB9BD9E-1346-4EEB-A1B6-508AEFEA218E}" destId="{4F284833-F5B1-4F5F-A5DE-A3C4B5F6D48C}" srcOrd="2" destOrd="0" parTransId="{47395F3F-64EE-48B3-A3B7-96F21F85FD50}" sibTransId="{7F8D69F5-C43B-4286-996B-5D2080FBB8D5}"/>
    <dgm:cxn modelId="{D3423441-F682-4B7C-A85E-68CC5F95D37D}" srcId="{C471700F-C08C-443C-91BF-002F2FC85266}" destId="{46628587-73E9-4C8D-BE6B-14D4437E10FB}" srcOrd="0" destOrd="0" parTransId="{763983E5-CE20-49FF-872C-C567FD5BC755}" sibTransId="{A6B3F7AF-AB37-4128-A013-D2C40C6FCE04}"/>
    <dgm:cxn modelId="{9838E849-907C-46C6-9320-C4C8052F2546}" srcId="{6376FC24-CBE4-427F-8755-C0E30E8AA525}" destId="{B966219C-3BB6-4351-99E7-CB08D4444168}" srcOrd="0" destOrd="0" parTransId="{C80E035F-7255-434F-9B21-46A7652BFFC0}" sibTransId="{2E14FC91-44E8-405A-9279-4F9E7110203B}"/>
    <dgm:cxn modelId="{1E533672-9137-4B8C-86E9-A2C77803448A}" type="presOf" srcId="{46628587-73E9-4C8D-BE6B-14D4437E10FB}" destId="{42D0B91F-A462-4B5F-B967-8D96ADD50E90}" srcOrd="0" destOrd="0" presId="urn:microsoft.com/office/officeart/2005/8/layout/target3"/>
    <dgm:cxn modelId="{563B1885-6F6A-4B8A-A41A-A6EDDAE42F26}" type="presOf" srcId="{4F284833-F5B1-4F5F-A5DE-A3C4B5F6D48C}" destId="{DC09D887-8C80-4A76-B1BD-A943A11E5C9A}" srcOrd="1" destOrd="0" presId="urn:microsoft.com/office/officeart/2005/8/layout/target3"/>
    <dgm:cxn modelId="{E2CC7E98-C95E-463B-B110-85836F536674}" srcId="{2EB9BD9E-1346-4EEB-A1B6-508AEFEA218E}" destId="{6376FC24-CBE4-427F-8755-C0E30E8AA525}" srcOrd="0" destOrd="0" parTransId="{2E2417F1-25BD-4188-9B0A-36B3612DB2A3}" sibTransId="{6E1838A2-347C-4748-A0C3-E70EB29E9398}"/>
    <dgm:cxn modelId="{D621EDA0-EB3F-4C8E-812F-BA0727FECF61}" type="presOf" srcId="{4F284833-F5B1-4F5F-A5DE-A3C4B5F6D48C}" destId="{1A7A12C8-B4FE-465F-84D7-C6748A662BCB}" srcOrd="0" destOrd="0" presId="urn:microsoft.com/office/officeart/2005/8/layout/target3"/>
    <dgm:cxn modelId="{C89C8FC5-40F5-45CB-92F1-EA5F264C1387}" type="presOf" srcId="{C471700F-C08C-443C-91BF-002F2FC85266}" destId="{5C50BAB8-7129-4FFB-93C8-39CDC4C636BE}" srcOrd="0" destOrd="0" presId="urn:microsoft.com/office/officeart/2005/8/layout/target3"/>
    <dgm:cxn modelId="{90C47AC6-6434-4DB6-8B79-EBB3B49BCB65}" type="presOf" srcId="{2EB9BD9E-1346-4EEB-A1B6-508AEFEA218E}" destId="{A22369A8-C619-4594-877A-02D56CC41CCD}" srcOrd="0" destOrd="0" presId="urn:microsoft.com/office/officeart/2005/8/layout/target3"/>
    <dgm:cxn modelId="{09A65FCC-F5E5-4A4D-9CDE-572169E53CCA}" srcId="{4F284833-F5B1-4F5F-A5DE-A3C4B5F6D48C}" destId="{9D3BE5B4-2C4F-45FD-9416-5FEB11E5F348}" srcOrd="0" destOrd="0" parTransId="{14032204-E840-4DFD-BCA9-9BBF5FA3C38C}" sibTransId="{A6178DBF-9AD4-4B5D-B278-311E247D4A87}"/>
    <dgm:cxn modelId="{B49E75CD-2839-4EAC-9B97-3FEA4DA9F13F}" type="presOf" srcId="{6376FC24-CBE4-427F-8755-C0E30E8AA525}" destId="{7706FF19-34BD-4252-AF9A-51D051E23372}" srcOrd="1" destOrd="0" presId="urn:microsoft.com/office/officeart/2005/8/layout/target3"/>
    <dgm:cxn modelId="{ED8FECFE-8787-4221-86DD-59D1AAF81ACF}" srcId="{2EB9BD9E-1346-4EEB-A1B6-508AEFEA218E}" destId="{C471700F-C08C-443C-91BF-002F2FC85266}" srcOrd="1" destOrd="0" parTransId="{0C65E1E9-25C9-480C-956F-33782B1EF154}" sibTransId="{90573445-281F-4E9A-8975-3C83B2F7C081}"/>
    <dgm:cxn modelId="{CFCAB704-C97E-4ADC-B37B-0B6609779AB8}" type="presParOf" srcId="{A22369A8-C619-4594-877A-02D56CC41CCD}" destId="{EDE714F9-5198-48D1-83EE-63ABB8287E22}" srcOrd="0" destOrd="0" presId="urn:microsoft.com/office/officeart/2005/8/layout/target3"/>
    <dgm:cxn modelId="{48C6D840-F8AE-4E53-A4F4-439420F9D0E0}" type="presParOf" srcId="{A22369A8-C619-4594-877A-02D56CC41CCD}" destId="{7FB5DD82-5871-4AD3-A38B-FBE5FB923D7D}" srcOrd="1" destOrd="0" presId="urn:microsoft.com/office/officeart/2005/8/layout/target3"/>
    <dgm:cxn modelId="{B3E35C53-AC85-41A7-A070-1CE0688A260B}" type="presParOf" srcId="{A22369A8-C619-4594-877A-02D56CC41CCD}" destId="{C272939C-EAD5-40CD-908D-FC60950823BC}" srcOrd="2" destOrd="0" presId="urn:microsoft.com/office/officeart/2005/8/layout/target3"/>
    <dgm:cxn modelId="{75F15981-407E-44CA-AB44-96997B0EBCF1}" type="presParOf" srcId="{A22369A8-C619-4594-877A-02D56CC41CCD}" destId="{42FB5B05-3A67-4FDD-8C43-B38222A35F50}" srcOrd="3" destOrd="0" presId="urn:microsoft.com/office/officeart/2005/8/layout/target3"/>
    <dgm:cxn modelId="{09106F05-16E1-47AA-A771-52BC3AA6E52F}" type="presParOf" srcId="{A22369A8-C619-4594-877A-02D56CC41CCD}" destId="{207D798E-C726-4857-A886-7F0892283FE0}" srcOrd="4" destOrd="0" presId="urn:microsoft.com/office/officeart/2005/8/layout/target3"/>
    <dgm:cxn modelId="{193D28B9-3EDE-40DA-AA26-EA2B6BC49342}" type="presParOf" srcId="{A22369A8-C619-4594-877A-02D56CC41CCD}" destId="{5C50BAB8-7129-4FFB-93C8-39CDC4C636BE}" srcOrd="5" destOrd="0" presId="urn:microsoft.com/office/officeart/2005/8/layout/target3"/>
    <dgm:cxn modelId="{6CEA25AC-257E-4F54-864E-92FE93473D1E}" type="presParOf" srcId="{A22369A8-C619-4594-877A-02D56CC41CCD}" destId="{6D3DCD78-3FF2-450D-B3FB-42A371DA8E89}" srcOrd="6" destOrd="0" presId="urn:microsoft.com/office/officeart/2005/8/layout/target3"/>
    <dgm:cxn modelId="{8D98AD4A-1012-4242-8151-B0404E9131FA}" type="presParOf" srcId="{A22369A8-C619-4594-877A-02D56CC41CCD}" destId="{B94DB513-E6D4-4BF5-B78C-92CE032464C1}" srcOrd="7" destOrd="0" presId="urn:microsoft.com/office/officeart/2005/8/layout/target3"/>
    <dgm:cxn modelId="{9E8A9840-4441-4FAB-ACD6-38761AA016B2}" type="presParOf" srcId="{A22369A8-C619-4594-877A-02D56CC41CCD}" destId="{1A7A12C8-B4FE-465F-84D7-C6748A662BCB}" srcOrd="8" destOrd="0" presId="urn:microsoft.com/office/officeart/2005/8/layout/target3"/>
    <dgm:cxn modelId="{6E91618E-746F-4529-8727-F950C9608BFB}" type="presParOf" srcId="{A22369A8-C619-4594-877A-02D56CC41CCD}" destId="{7706FF19-34BD-4252-AF9A-51D051E23372}" srcOrd="9" destOrd="0" presId="urn:microsoft.com/office/officeart/2005/8/layout/target3"/>
    <dgm:cxn modelId="{67C9C8F2-CCF0-4F3E-BD1B-81F8B35D16CC}" type="presParOf" srcId="{A22369A8-C619-4594-877A-02D56CC41CCD}" destId="{0D018B83-4FB2-4768-98FE-33034765C72F}" srcOrd="10" destOrd="0" presId="urn:microsoft.com/office/officeart/2005/8/layout/target3"/>
    <dgm:cxn modelId="{DAFBA5FC-B2A1-4B80-9FAB-1DC838EA18E0}" type="presParOf" srcId="{A22369A8-C619-4594-877A-02D56CC41CCD}" destId="{AC35A50E-41CA-473F-8882-BF4EC58A7320}" srcOrd="11" destOrd="0" presId="urn:microsoft.com/office/officeart/2005/8/layout/target3"/>
    <dgm:cxn modelId="{1C729FF0-578D-4402-A9D5-A531AF4F22BD}" type="presParOf" srcId="{A22369A8-C619-4594-877A-02D56CC41CCD}" destId="{42D0B91F-A462-4B5F-B967-8D96ADD50E90}" srcOrd="12" destOrd="0" presId="urn:microsoft.com/office/officeart/2005/8/layout/target3"/>
    <dgm:cxn modelId="{F5ECA00D-76E8-4286-9E98-C4ED5BCD60F7}" type="presParOf" srcId="{A22369A8-C619-4594-877A-02D56CC41CCD}" destId="{DC09D887-8C80-4A76-B1BD-A943A11E5C9A}" srcOrd="13" destOrd="0" presId="urn:microsoft.com/office/officeart/2005/8/layout/target3"/>
    <dgm:cxn modelId="{291D989A-7DCA-4461-8F23-FB4A02C9B599}" type="presParOf" srcId="{A22369A8-C619-4594-877A-02D56CC41CCD}" destId="{BFF9AA81-DB30-4AE2-987D-5378966FD15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B9BD9E-1346-4EEB-A1B6-508AEFEA218E}"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IN"/>
        </a:p>
      </dgm:t>
    </dgm:pt>
    <dgm:pt modelId="{6376FC24-CBE4-427F-8755-C0E30E8AA525}">
      <dgm:prSet phldrT="[Text]"/>
      <dgm:spPr/>
      <dgm:t>
        <a:bodyPr/>
        <a:lstStyle/>
        <a:p>
          <a:r>
            <a:rPr lang="en-US" dirty="0"/>
            <a:t>Flash V&amp;L</a:t>
          </a:r>
          <a:endParaRPr lang="en-IN" dirty="0"/>
        </a:p>
      </dgm:t>
    </dgm:pt>
    <dgm:pt modelId="{2E2417F1-25BD-4188-9B0A-36B3612DB2A3}" type="parTrans" cxnId="{E2CC7E98-C95E-463B-B110-85836F536674}">
      <dgm:prSet/>
      <dgm:spPr/>
      <dgm:t>
        <a:bodyPr/>
        <a:lstStyle/>
        <a:p>
          <a:endParaRPr lang="en-IN"/>
        </a:p>
      </dgm:t>
    </dgm:pt>
    <dgm:pt modelId="{6E1838A2-347C-4748-A0C3-E70EB29E9398}" type="sibTrans" cxnId="{E2CC7E98-C95E-463B-B110-85836F536674}">
      <dgm:prSet/>
      <dgm:spPr/>
      <dgm:t>
        <a:bodyPr/>
        <a:lstStyle/>
        <a:p>
          <a:endParaRPr lang="en-IN"/>
        </a:p>
      </dgm:t>
    </dgm:pt>
    <dgm:pt modelId="{B966219C-3BB6-4351-99E7-CB08D4444168}">
      <dgm:prSet phldrT="[Text]"/>
      <dgm:spPr/>
      <dgm:t>
        <a:bodyPr/>
        <a:lstStyle/>
        <a:p>
          <a:r>
            <a:rPr lang="en-US" dirty="0"/>
            <a:t>The vapor stream from the flash drum is sent to a splitter, where valuable gases are separated, and the excess is purged.</a:t>
          </a:r>
          <a:endParaRPr lang="en-IN" dirty="0"/>
        </a:p>
      </dgm:t>
    </dgm:pt>
    <dgm:pt modelId="{C80E035F-7255-434F-9B21-46A7652BFFC0}" type="parTrans" cxnId="{9838E849-907C-46C6-9320-C4C8052F2546}">
      <dgm:prSet/>
      <dgm:spPr/>
      <dgm:t>
        <a:bodyPr/>
        <a:lstStyle/>
        <a:p>
          <a:endParaRPr lang="en-IN"/>
        </a:p>
      </dgm:t>
    </dgm:pt>
    <dgm:pt modelId="{2E14FC91-44E8-405A-9279-4F9E7110203B}" type="sibTrans" cxnId="{9838E849-907C-46C6-9320-C4C8052F2546}">
      <dgm:prSet/>
      <dgm:spPr/>
      <dgm:t>
        <a:bodyPr/>
        <a:lstStyle/>
        <a:p>
          <a:endParaRPr lang="en-IN"/>
        </a:p>
      </dgm:t>
    </dgm:pt>
    <dgm:pt modelId="{C471700F-C08C-443C-91BF-002F2FC85266}">
      <dgm:prSet phldrT="[Text]"/>
      <dgm:spPr/>
      <dgm:t>
        <a:bodyPr/>
        <a:lstStyle/>
        <a:p>
          <a:r>
            <a:rPr lang="en-US" dirty="0"/>
            <a:t>COMPRESSOR</a:t>
          </a:r>
          <a:endParaRPr lang="en-IN" dirty="0"/>
        </a:p>
      </dgm:t>
    </dgm:pt>
    <dgm:pt modelId="{0C65E1E9-25C9-480C-956F-33782B1EF154}" type="parTrans" cxnId="{ED8FECFE-8787-4221-86DD-59D1AAF81ACF}">
      <dgm:prSet/>
      <dgm:spPr/>
      <dgm:t>
        <a:bodyPr/>
        <a:lstStyle/>
        <a:p>
          <a:endParaRPr lang="en-IN"/>
        </a:p>
      </dgm:t>
    </dgm:pt>
    <dgm:pt modelId="{90573445-281F-4E9A-8975-3C83B2F7C081}" type="sibTrans" cxnId="{ED8FECFE-8787-4221-86DD-59D1AAF81ACF}">
      <dgm:prSet/>
      <dgm:spPr/>
      <dgm:t>
        <a:bodyPr/>
        <a:lstStyle/>
        <a:p>
          <a:endParaRPr lang="en-IN"/>
        </a:p>
      </dgm:t>
    </dgm:pt>
    <dgm:pt modelId="{46628587-73E9-4C8D-BE6B-14D4437E10FB}">
      <dgm:prSet phldrT="[Text]"/>
      <dgm:spPr/>
      <dgm:t>
        <a:bodyPr/>
        <a:lstStyle/>
        <a:p>
          <a:endParaRPr lang="en-IN" dirty="0"/>
        </a:p>
      </dgm:t>
    </dgm:pt>
    <dgm:pt modelId="{763983E5-CE20-49FF-872C-C567FD5BC755}" type="parTrans" cxnId="{D3423441-F682-4B7C-A85E-68CC5F95D37D}">
      <dgm:prSet/>
      <dgm:spPr/>
      <dgm:t>
        <a:bodyPr/>
        <a:lstStyle/>
        <a:p>
          <a:endParaRPr lang="en-IN"/>
        </a:p>
      </dgm:t>
    </dgm:pt>
    <dgm:pt modelId="{A6B3F7AF-AB37-4128-A013-D2C40C6FCE04}" type="sibTrans" cxnId="{D3423441-F682-4B7C-A85E-68CC5F95D37D}">
      <dgm:prSet/>
      <dgm:spPr/>
      <dgm:t>
        <a:bodyPr/>
        <a:lstStyle/>
        <a:p>
          <a:endParaRPr lang="en-IN"/>
        </a:p>
      </dgm:t>
    </dgm:pt>
    <dgm:pt modelId="{4F284833-F5B1-4F5F-A5DE-A3C4B5F6D48C}">
      <dgm:prSet phldrT="[Text]"/>
      <dgm:spPr/>
      <dgm:t>
        <a:bodyPr/>
        <a:lstStyle/>
        <a:p>
          <a:r>
            <a:rPr lang="en-US" dirty="0"/>
            <a:t>Distillation columns (RADFRAC)</a:t>
          </a:r>
          <a:endParaRPr lang="en-IN" dirty="0"/>
        </a:p>
      </dgm:t>
    </dgm:pt>
    <dgm:pt modelId="{47395F3F-64EE-48B3-A3B7-96F21F85FD50}" type="parTrans" cxnId="{D6328B37-C5C6-40CF-A66A-216952396D75}">
      <dgm:prSet/>
      <dgm:spPr/>
      <dgm:t>
        <a:bodyPr/>
        <a:lstStyle/>
        <a:p>
          <a:endParaRPr lang="en-IN"/>
        </a:p>
      </dgm:t>
    </dgm:pt>
    <dgm:pt modelId="{7F8D69F5-C43B-4286-996B-5D2080FBB8D5}" type="sibTrans" cxnId="{D6328B37-C5C6-40CF-A66A-216952396D75}">
      <dgm:prSet/>
      <dgm:spPr/>
      <dgm:t>
        <a:bodyPr/>
        <a:lstStyle/>
        <a:p>
          <a:endParaRPr lang="en-IN"/>
        </a:p>
      </dgm:t>
    </dgm:pt>
    <dgm:pt modelId="{9D3BE5B4-2C4F-45FD-9416-5FEB11E5F348}">
      <dgm:prSet phldrT="[Text]"/>
      <dgm:spPr/>
      <dgm:t>
        <a:bodyPr/>
        <a:lstStyle/>
        <a:p>
          <a:r>
            <a:rPr lang="en-US" dirty="0"/>
            <a:t>Used to separate benzene, toluene, diphenyl. We used Total Condenser &amp; Kettle Reboiler, with appropriate R and N to get our desired products.  </a:t>
          </a:r>
          <a:endParaRPr lang="en-IN" dirty="0"/>
        </a:p>
      </dgm:t>
    </dgm:pt>
    <dgm:pt modelId="{14032204-E840-4DFD-BCA9-9BBF5FA3C38C}" type="parTrans" cxnId="{09A65FCC-F5E5-4A4D-9CDE-572169E53CCA}">
      <dgm:prSet/>
      <dgm:spPr/>
      <dgm:t>
        <a:bodyPr/>
        <a:lstStyle/>
        <a:p>
          <a:endParaRPr lang="en-IN"/>
        </a:p>
      </dgm:t>
    </dgm:pt>
    <dgm:pt modelId="{A6178DBF-9AD4-4B5D-B278-311E247D4A87}" type="sibTrans" cxnId="{09A65FCC-F5E5-4A4D-9CDE-572169E53CCA}">
      <dgm:prSet/>
      <dgm:spPr/>
      <dgm:t>
        <a:bodyPr/>
        <a:lstStyle/>
        <a:p>
          <a:endParaRPr lang="en-IN"/>
        </a:p>
      </dgm:t>
    </dgm:pt>
    <dgm:pt modelId="{796A8A09-24D5-408C-B654-D583BAF37886}">
      <dgm:prSet phldrT="[Text]"/>
      <dgm:spPr/>
      <dgm:t>
        <a:bodyPr/>
        <a:lstStyle/>
        <a:p>
          <a:r>
            <a:rPr lang="en-US" dirty="0"/>
            <a:t>The liquid phase from the flash unit is sent for further separation to recover valuable products.</a:t>
          </a:r>
          <a:endParaRPr lang="en-IN" dirty="0"/>
        </a:p>
      </dgm:t>
    </dgm:pt>
    <dgm:pt modelId="{C352F3A2-868F-4B11-91D5-05777A0EC03F}" type="parTrans" cxnId="{702D96CE-59F0-4BF3-B167-ADDCC42C2011}">
      <dgm:prSet/>
      <dgm:spPr/>
      <dgm:t>
        <a:bodyPr/>
        <a:lstStyle/>
        <a:p>
          <a:endParaRPr lang="en-IN"/>
        </a:p>
      </dgm:t>
    </dgm:pt>
    <dgm:pt modelId="{AAA0B246-876B-44BF-8EB3-C0D2BCE6BA98}" type="sibTrans" cxnId="{702D96CE-59F0-4BF3-B167-ADDCC42C2011}">
      <dgm:prSet/>
      <dgm:spPr/>
      <dgm:t>
        <a:bodyPr/>
        <a:lstStyle/>
        <a:p>
          <a:endParaRPr lang="en-IN"/>
        </a:p>
      </dgm:t>
    </dgm:pt>
    <dgm:pt modelId="{A22369A8-C619-4594-877A-02D56CC41CCD}" type="pres">
      <dgm:prSet presAssocID="{2EB9BD9E-1346-4EEB-A1B6-508AEFEA218E}" presName="Name0" presStyleCnt="0">
        <dgm:presLayoutVars>
          <dgm:chMax val="7"/>
          <dgm:dir/>
          <dgm:animLvl val="lvl"/>
          <dgm:resizeHandles val="exact"/>
        </dgm:presLayoutVars>
      </dgm:prSet>
      <dgm:spPr/>
    </dgm:pt>
    <dgm:pt modelId="{EDE714F9-5198-48D1-83EE-63ABB8287E22}" type="pres">
      <dgm:prSet presAssocID="{6376FC24-CBE4-427F-8755-C0E30E8AA525}" presName="circle1" presStyleLbl="node1" presStyleIdx="0" presStyleCnt="3"/>
      <dgm:spPr/>
    </dgm:pt>
    <dgm:pt modelId="{7FB5DD82-5871-4AD3-A38B-FBE5FB923D7D}" type="pres">
      <dgm:prSet presAssocID="{6376FC24-CBE4-427F-8755-C0E30E8AA525}" presName="space" presStyleCnt="0"/>
      <dgm:spPr/>
    </dgm:pt>
    <dgm:pt modelId="{C272939C-EAD5-40CD-908D-FC60950823BC}" type="pres">
      <dgm:prSet presAssocID="{6376FC24-CBE4-427F-8755-C0E30E8AA525}" presName="rect1" presStyleLbl="alignAcc1" presStyleIdx="0" presStyleCnt="3"/>
      <dgm:spPr/>
    </dgm:pt>
    <dgm:pt modelId="{42FB5B05-3A67-4FDD-8C43-B38222A35F50}" type="pres">
      <dgm:prSet presAssocID="{C471700F-C08C-443C-91BF-002F2FC85266}" presName="vertSpace2" presStyleLbl="node1" presStyleIdx="0" presStyleCnt="3"/>
      <dgm:spPr/>
    </dgm:pt>
    <dgm:pt modelId="{207D798E-C726-4857-A886-7F0892283FE0}" type="pres">
      <dgm:prSet presAssocID="{C471700F-C08C-443C-91BF-002F2FC85266}" presName="circle2" presStyleLbl="node1" presStyleIdx="1" presStyleCnt="3"/>
      <dgm:spPr/>
    </dgm:pt>
    <dgm:pt modelId="{5C50BAB8-7129-4FFB-93C8-39CDC4C636BE}" type="pres">
      <dgm:prSet presAssocID="{C471700F-C08C-443C-91BF-002F2FC85266}" presName="rect2" presStyleLbl="alignAcc1" presStyleIdx="1" presStyleCnt="3"/>
      <dgm:spPr/>
    </dgm:pt>
    <dgm:pt modelId="{6D3DCD78-3FF2-450D-B3FB-42A371DA8E89}" type="pres">
      <dgm:prSet presAssocID="{4F284833-F5B1-4F5F-A5DE-A3C4B5F6D48C}" presName="vertSpace3" presStyleLbl="node1" presStyleIdx="1" presStyleCnt="3"/>
      <dgm:spPr/>
    </dgm:pt>
    <dgm:pt modelId="{B94DB513-E6D4-4BF5-B78C-92CE032464C1}" type="pres">
      <dgm:prSet presAssocID="{4F284833-F5B1-4F5F-A5DE-A3C4B5F6D48C}" presName="circle3" presStyleLbl="node1" presStyleIdx="2" presStyleCnt="3"/>
      <dgm:spPr/>
    </dgm:pt>
    <dgm:pt modelId="{1A7A12C8-B4FE-465F-84D7-C6748A662BCB}" type="pres">
      <dgm:prSet presAssocID="{4F284833-F5B1-4F5F-A5DE-A3C4B5F6D48C}" presName="rect3" presStyleLbl="alignAcc1" presStyleIdx="2" presStyleCnt="3" custLinFactNeighborX="1186" custLinFactNeighborY="3658"/>
      <dgm:spPr/>
    </dgm:pt>
    <dgm:pt modelId="{7706FF19-34BD-4252-AF9A-51D051E23372}" type="pres">
      <dgm:prSet presAssocID="{6376FC24-CBE4-427F-8755-C0E30E8AA525}" presName="rect1ParTx" presStyleLbl="alignAcc1" presStyleIdx="2" presStyleCnt="3">
        <dgm:presLayoutVars>
          <dgm:chMax val="1"/>
          <dgm:bulletEnabled val="1"/>
        </dgm:presLayoutVars>
      </dgm:prSet>
      <dgm:spPr/>
    </dgm:pt>
    <dgm:pt modelId="{0D018B83-4FB2-4768-98FE-33034765C72F}" type="pres">
      <dgm:prSet presAssocID="{6376FC24-CBE4-427F-8755-C0E30E8AA525}" presName="rect1ChTx" presStyleLbl="alignAcc1" presStyleIdx="2" presStyleCnt="3">
        <dgm:presLayoutVars>
          <dgm:bulletEnabled val="1"/>
        </dgm:presLayoutVars>
      </dgm:prSet>
      <dgm:spPr/>
    </dgm:pt>
    <dgm:pt modelId="{AC35A50E-41CA-473F-8882-BF4EC58A7320}" type="pres">
      <dgm:prSet presAssocID="{C471700F-C08C-443C-91BF-002F2FC85266}" presName="rect2ParTx" presStyleLbl="alignAcc1" presStyleIdx="2" presStyleCnt="3">
        <dgm:presLayoutVars>
          <dgm:chMax val="1"/>
          <dgm:bulletEnabled val="1"/>
        </dgm:presLayoutVars>
      </dgm:prSet>
      <dgm:spPr/>
    </dgm:pt>
    <dgm:pt modelId="{42D0B91F-A462-4B5F-B967-8D96ADD50E90}" type="pres">
      <dgm:prSet presAssocID="{C471700F-C08C-443C-91BF-002F2FC85266}" presName="rect2ChTx" presStyleLbl="alignAcc1" presStyleIdx="2" presStyleCnt="3">
        <dgm:presLayoutVars>
          <dgm:bulletEnabled val="1"/>
        </dgm:presLayoutVars>
      </dgm:prSet>
      <dgm:spPr/>
    </dgm:pt>
    <dgm:pt modelId="{DC09D887-8C80-4A76-B1BD-A943A11E5C9A}" type="pres">
      <dgm:prSet presAssocID="{4F284833-F5B1-4F5F-A5DE-A3C4B5F6D48C}" presName="rect3ParTx" presStyleLbl="alignAcc1" presStyleIdx="2" presStyleCnt="3">
        <dgm:presLayoutVars>
          <dgm:chMax val="1"/>
          <dgm:bulletEnabled val="1"/>
        </dgm:presLayoutVars>
      </dgm:prSet>
      <dgm:spPr/>
    </dgm:pt>
    <dgm:pt modelId="{BFF9AA81-DB30-4AE2-987D-5378966FD15F}" type="pres">
      <dgm:prSet presAssocID="{4F284833-F5B1-4F5F-A5DE-A3C4B5F6D48C}" presName="rect3ChTx" presStyleLbl="alignAcc1" presStyleIdx="2" presStyleCnt="3">
        <dgm:presLayoutVars>
          <dgm:bulletEnabled val="1"/>
        </dgm:presLayoutVars>
      </dgm:prSet>
      <dgm:spPr/>
    </dgm:pt>
  </dgm:ptLst>
  <dgm:cxnLst>
    <dgm:cxn modelId="{F804F900-E468-4ECB-8B6F-0F6404E49CF0}" type="presOf" srcId="{9D3BE5B4-2C4F-45FD-9416-5FEB11E5F348}" destId="{BFF9AA81-DB30-4AE2-987D-5378966FD15F}" srcOrd="0" destOrd="0" presId="urn:microsoft.com/office/officeart/2005/8/layout/target3"/>
    <dgm:cxn modelId="{5E708011-E89F-495B-87C3-3B7D17074963}" type="presOf" srcId="{C471700F-C08C-443C-91BF-002F2FC85266}" destId="{AC35A50E-41CA-473F-8882-BF4EC58A7320}" srcOrd="1" destOrd="0" presId="urn:microsoft.com/office/officeart/2005/8/layout/target3"/>
    <dgm:cxn modelId="{53858F16-61A6-40F4-A118-15E10A9BDD90}" type="presOf" srcId="{B966219C-3BB6-4351-99E7-CB08D4444168}" destId="{0D018B83-4FB2-4768-98FE-33034765C72F}" srcOrd="0" destOrd="0" presId="urn:microsoft.com/office/officeart/2005/8/layout/target3"/>
    <dgm:cxn modelId="{9580E225-49BA-4A26-A5A0-2A597C657444}" type="presOf" srcId="{6376FC24-CBE4-427F-8755-C0E30E8AA525}" destId="{C272939C-EAD5-40CD-908D-FC60950823BC}" srcOrd="0" destOrd="0" presId="urn:microsoft.com/office/officeart/2005/8/layout/target3"/>
    <dgm:cxn modelId="{D6328B37-C5C6-40CF-A66A-216952396D75}" srcId="{2EB9BD9E-1346-4EEB-A1B6-508AEFEA218E}" destId="{4F284833-F5B1-4F5F-A5DE-A3C4B5F6D48C}" srcOrd="2" destOrd="0" parTransId="{47395F3F-64EE-48B3-A3B7-96F21F85FD50}" sibTransId="{7F8D69F5-C43B-4286-996B-5D2080FBB8D5}"/>
    <dgm:cxn modelId="{D3423441-F682-4B7C-A85E-68CC5F95D37D}" srcId="{C471700F-C08C-443C-91BF-002F2FC85266}" destId="{46628587-73E9-4C8D-BE6B-14D4437E10FB}" srcOrd="0" destOrd="0" parTransId="{763983E5-CE20-49FF-872C-C567FD5BC755}" sibTransId="{A6B3F7AF-AB37-4128-A013-D2C40C6FCE04}"/>
    <dgm:cxn modelId="{9838E849-907C-46C6-9320-C4C8052F2546}" srcId="{6376FC24-CBE4-427F-8755-C0E30E8AA525}" destId="{B966219C-3BB6-4351-99E7-CB08D4444168}" srcOrd="0" destOrd="0" parTransId="{C80E035F-7255-434F-9B21-46A7652BFFC0}" sibTransId="{2E14FC91-44E8-405A-9279-4F9E7110203B}"/>
    <dgm:cxn modelId="{1E533672-9137-4B8C-86E9-A2C77803448A}" type="presOf" srcId="{46628587-73E9-4C8D-BE6B-14D4437E10FB}" destId="{42D0B91F-A462-4B5F-B967-8D96ADD50E90}" srcOrd="0" destOrd="0" presId="urn:microsoft.com/office/officeart/2005/8/layout/target3"/>
    <dgm:cxn modelId="{563B1885-6F6A-4B8A-A41A-A6EDDAE42F26}" type="presOf" srcId="{4F284833-F5B1-4F5F-A5DE-A3C4B5F6D48C}" destId="{DC09D887-8C80-4A76-B1BD-A943A11E5C9A}" srcOrd="1" destOrd="0" presId="urn:microsoft.com/office/officeart/2005/8/layout/target3"/>
    <dgm:cxn modelId="{E2CC7E98-C95E-463B-B110-85836F536674}" srcId="{2EB9BD9E-1346-4EEB-A1B6-508AEFEA218E}" destId="{6376FC24-CBE4-427F-8755-C0E30E8AA525}" srcOrd="0" destOrd="0" parTransId="{2E2417F1-25BD-4188-9B0A-36B3612DB2A3}" sibTransId="{6E1838A2-347C-4748-A0C3-E70EB29E9398}"/>
    <dgm:cxn modelId="{D621EDA0-EB3F-4C8E-812F-BA0727FECF61}" type="presOf" srcId="{4F284833-F5B1-4F5F-A5DE-A3C4B5F6D48C}" destId="{1A7A12C8-B4FE-465F-84D7-C6748A662BCB}" srcOrd="0" destOrd="0" presId="urn:microsoft.com/office/officeart/2005/8/layout/target3"/>
    <dgm:cxn modelId="{F48A60BE-237B-41B0-B398-677698D51338}" type="presOf" srcId="{796A8A09-24D5-408C-B654-D583BAF37886}" destId="{0D018B83-4FB2-4768-98FE-33034765C72F}" srcOrd="0" destOrd="1" presId="urn:microsoft.com/office/officeart/2005/8/layout/target3"/>
    <dgm:cxn modelId="{C89C8FC5-40F5-45CB-92F1-EA5F264C1387}" type="presOf" srcId="{C471700F-C08C-443C-91BF-002F2FC85266}" destId="{5C50BAB8-7129-4FFB-93C8-39CDC4C636BE}" srcOrd="0" destOrd="0" presId="urn:microsoft.com/office/officeart/2005/8/layout/target3"/>
    <dgm:cxn modelId="{90C47AC6-6434-4DB6-8B79-EBB3B49BCB65}" type="presOf" srcId="{2EB9BD9E-1346-4EEB-A1B6-508AEFEA218E}" destId="{A22369A8-C619-4594-877A-02D56CC41CCD}" srcOrd="0" destOrd="0" presId="urn:microsoft.com/office/officeart/2005/8/layout/target3"/>
    <dgm:cxn modelId="{09A65FCC-F5E5-4A4D-9CDE-572169E53CCA}" srcId="{4F284833-F5B1-4F5F-A5DE-A3C4B5F6D48C}" destId="{9D3BE5B4-2C4F-45FD-9416-5FEB11E5F348}" srcOrd="0" destOrd="0" parTransId="{14032204-E840-4DFD-BCA9-9BBF5FA3C38C}" sibTransId="{A6178DBF-9AD4-4B5D-B278-311E247D4A87}"/>
    <dgm:cxn modelId="{B49E75CD-2839-4EAC-9B97-3FEA4DA9F13F}" type="presOf" srcId="{6376FC24-CBE4-427F-8755-C0E30E8AA525}" destId="{7706FF19-34BD-4252-AF9A-51D051E23372}" srcOrd="1" destOrd="0" presId="urn:microsoft.com/office/officeart/2005/8/layout/target3"/>
    <dgm:cxn modelId="{702D96CE-59F0-4BF3-B167-ADDCC42C2011}" srcId="{6376FC24-CBE4-427F-8755-C0E30E8AA525}" destId="{796A8A09-24D5-408C-B654-D583BAF37886}" srcOrd="1" destOrd="0" parTransId="{C352F3A2-868F-4B11-91D5-05777A0EC03F}" sibTransId="{AAA0B246-876B-44BF-8EB3-C0D2BCE6BA98}"/>
    <dgm:cxn modelId="{ED8FECFE-8787-4221-86DD-59D1AAF81ACF}" srcId="{2EB9BD9E-1346-4EEB-A1B6-508AEFEA218E}" destId="{C471700F-C08C-443C-91BF-002F2FC85266}" srcOrd="1" destOrd="0" parTransId="{0C65E1E9-25C9-480C-956F-33782B1EF154}" sibTransId="{90573445-281F-4E9A-8975-3C83B2F7C081}"/>
    <dgm:cxn modelId="{CFCAB704-C97E-4ADC-B37B-0B6609779AB8}" type="presParOf" srcId="{A22369A8-C619-4594-877A-02D56CC41CCD}" destId="{EDE714F9-5198-48D1-83EE-63ABB8287E22}" srcOrd="0" destOrd="0" presId="urn:microsoft.com/office/officeart/2005/8/layout/target3"/>
    <dgm:cxn modelId="{48C6D840-F8AE-4E53-A4F4-439420F9D0E0}" type="presParOf" srcId="{A22369A8-C619-4594-877A-02D56CC41CCD}" destId="{7FB5DD82-5871-4AD3-A38B-FBE5FB923D7D}" srcOrd="1" destOrd="0" presId="urn:microsoft.com/office/officeart/2005/8/layout/target3"/>
    <dgm:cxn modelId="{B3E35C53-AC85-41A7-A070-1CE0688A260B}" type="presParOf" srcId="{A22369A8-C619-4594-877A-02D56CC41CCD}" destId="{C272939C-EAD5-40CD-908D-FC60950823BC}" srcOrd="2" destOrd="0" presId="urn:microsoft.com/office/officeart/2005/8/layout/target3"/>
    <dgm:cxn modelId="{75F15981-407E-44CA-AB44-96997B0EBCF1}" type="presParOf" srcId="{A22369A8-C619-4594-877A-02D56CC41CCD}" destId="{42FB5B05-3A67-4FDD-8C43-B38222A35F50}" srcOrd="3" destOrd="0" presId="urn:microsoft.com/office/officeart/2005/8/layout/target3"/>
    <dgm:cxn modelId="{09106F05-16E1-47AA-A771-52BC3AA6E52F}" type="presParOf" srcId="{A22369A8-C619-4594-877A-02D56CC41CCD}" destId="{207D798E-C726-4857-A886-7F0892283FE0}" srcOrd="4" destOrd="0" presId="urn:microsoft.com/office/officeart/2005/8/layout/target3"/>
    <dgm:cxn modelId="{193D28B9-3EDE-40DA-AA26-EA2B6BC49342}" type="presParOf" srcId="{A22369A8-C619-4594-877A-02D56CC41CCD}" destId="{5C50BAB8-7129-4FFB-93C8-39CDC4C636BE}" srcOrd="5" destOrd="0" presId="urn:microsoft.com/office/officeart/2005/8/layout/target3"/>
    <dgm:cxn modelId="{6CEA25AC-257E-4F54-864E-92FE93473D1E}" type="presParOf" srcId="{A22369A8-C619-4594-877A-02D56CC41CCD}" destId="{6D3DCD78-3FF2-450D-B3FB-42A371DA8E89}" srcOrd="6" destOrd="0" presId="urn:microsoft.com/office/officeart/2005/8/layout/target3"/>
    <dgm:cxn modelId="{8D98AD4A-1012-4242-8151-B0404E9131FA}" type="presParOf" srcId="{A22369A8-C619-4594-877A-02D56CC41CCD}" destId="{B94DB513-E6D4-4BF5-B78C-92CE032464C1}" srcOrd="7" destOrd="0" presId="urn:microsoft.com/office/officeart/2005/8/layout/target3"/>
    <dgm:cxn modelId="{9E8A9840-4441-4FAB-ACD6-38761AA016B2}" type="presParOf" srcId="{A22369A8-C619-4594-877A-02D56CC41CCD}" destId="{1A7A12C8-B4FE-465F-84D7-C6748A662BCB}" srcOrd="8" destOrd="0" presId="urn:microsoft.com/office/officeart/2005/8/layout/target3"/>
    <dgm:cxn modelId="{6E91618E-746F-4529-8727-F950C9608BFB}" type="presParOf" srcId="{A22369A8-C619-4594-877A-02D56CC41CCD}" destId="{7706FF19-34BD-4252-AF9A-51D051E23372}" srcOrd="9" destOrd="0" presId="urn:microsoft.com/office/officeart/2005/8/layout/target3"/>
    <dgm:cxn modelId="{67C9C8F2-CCF0-4F3E-BD1B-81F8B35D16CC}" type="presParOf" srcId="{A22369A8-C619-4594-877A-02D56CC41CCD}" destId="{0D018B83-4FB2-4768-98FE-33034765C72F}" srcOrd="10" destOrd="0" presId="urn:microsoft.com/office/officeart/2005/8/layout/target3"/>
    <dgm:cxn modelId="{DAFBA5FC-B2A1-4B80-9FAB-1DC838EA18E0}" type="presParOf" srcId="{A22369A8-C619-4594-877A-02D56CC41CCD}" destId="{AC35A50E-41CA-473F-8882-BF4EC58A7320}" srcOrd="11" destOrd="0" presId="urn:microsoft.com/office/officeart/2005/8/layout/target3"/>
    <dgm:cxn modelId="{1C729FF0-578D-4402-A9D5-A531AF4F22BD}" type="presParOf" srcId="{A22369A8-C619-4594-877A-02D56CC41CCD}" destId="{42D0B91F-A462-4B5F-B967-8D96ADD50E90}" srcOrd="12" destOrd="0" presId="urn:microsoft.com/office/officeart/2005/8/layout/target3"/>
    <dgm:cxn modelId="{F5ECA00D-76E8-4286-9E98-C4ED5BCD60F7}" type="presParOf" srcId="{A22369A8-C619-4594-877A-02D56CC41CCD}" destId="{DC09D887-8C80-4A76-B1BD-A943A11E5C9A}" srcOrd="13" destOrd="0" presId="urn:microsoft.com/office/officeart/2005/8/layout/target3"/>
    <dgm:cxn modelId="{291D989A-7DCA-4461-8F23-FB4A02C9B599}" type="presParOf" srcId="{A22369A8-C619-4594-877A-02D56CC41CCD}" destId="{BFF9AA81-DB30-4AE2-987D-5378966FD15F}"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128121-7FC5-4AEF-B1BC-F697E215DEAD}" type="doc">
      <dgm:prSet loTypeId="urn:microsoft.com/office/officeart/2005/8/layout/hList6" loCatId="list" qsTypeId="urn:microsoft.com/office/officeart/2005/8/quickstyle/simple1" qsCatId="simple" csTypeId="urn:microsoft.com/office/officeart/2005/8/colors/colorful4" csCatId="colorful" phldr="1"/>
      <dgm:spPr/>
    </dgm:pt>
    <dgm:pt modelId="{98B2AEE5-B429-4CFF-A961-E9099B94242F}">
      <dgm:prSet/>
      <dgm:spPr/>
      <dgm:t>
        <a:bodyPr/>
        <a:lstStyle/>
        <a:p>
          <a:r>
            <a:rPr lang="en-US"/>
            <a:t>The difference in values of top &amp; bottom product values is due to different reflux ratios taken both manually and in simulation. Another reason could be non – ideality of distillation column reflected in simulation, which we assumed ideal in McCabe – Thiele method.</a:t>
          </a:r>
          <a:endParaRPr lang="en-IN"/>
        </a:p>
      </dgm:t>
    </dgm:pt>
    <dgm:pt modelId="{3F65CD41-755B-45DC-AC75-6642D71266C1}" type="parTrans" cxnId="{8FD8C91C-50A3-4372-8474-0DDD4CD3FC16}">
      <dgm:prSet/>
      <dgm:spPr/>
      <dgm:t>
        <a:bodyPr/>
        <a:lstStyle/>
        <a:p>
          <a:endParaRPr lang="en-IN"/>
        </a:p>
      </dgm:t>
    </dgm:pt>
    <dgm:pt modelId="{FC6D0D77-76E3-4B1D-849F-D4BA7BACB0A6}" type="sibTrans" cxnId="{8FD8C91C-50A3-4372-8474-0DDD4CD3FC16}">
      <dgm:prSet/>
      <dgm:spPr/>
      <dgm:t>
        <a:bodyPr/>
        <a:lstStyle/>
        <a:p>
          <a:endParaRPr lang="en-IN"/>
        </a:p>
      </dgm:t>
    </dgm:pt>
    <dgm:pt modelId="{D3193FB1-15A9-425E-A37E-A380162CAF1B}">
      <dgm:prSet/>
      <dgm:spPr/>
      <dgm:t>
        <a:bodyPr/>
        <a:lstStyle/>
        <a:p>
          <a:r>
            <a:rPr lang="en-US"/>
            <a:t>All the compositions of the other streams can be compared using the Aspen Data Excel file attached and our previous theoretical calculations. The converging values of Aspen and our calculations prove that we were able to successfully simulate the HDA process without excessive disturbances and variations. </a:t>
          </a:r>
          <a:endParaRPr lang="en-IN"/>
        </a:p>
      </dgm:t>
    </dgm:pt>
    <dgm:pt modelId="{1C881856-A0CB-41C3-BC4E-FE95B651B36A}" type="parTrans" cxnId="{1E172187-7E31-49B2-869A-56D7574795E5}">
      <dgm:prSet/>
      <dgm:spPr/>
      <dgm:t>
        <a:bodyPr/>
        <a:lstStyle/>
        <a:p>
          <a:endParaRPr lang="en-IN"/>
        </a:p>
      </dgm:t>
    </dgm:pt>
    <dgm:pt modelId="{2A8E198A-AA74-4A5D-A47A-FDF921C3D4F6}" type="sibTrans" cxnId="{1E172187-7E31-49B2-869A-56D7574795E5}">
      <dgm:prSet/>
      <dgm:spPr/>
      <dgm:t>
        <a:bodyPr/>
        <a:lstStyle/>
        <a:p>
          <a:endParaRPr lang="en-IN"/>
        </a:p>
      </dgm:t>
    </dgm:pt>
    <dgm:pt modelId="{63065CE4-E144-492D-B9C3-B2F2CBA8939A}">
      <dgm:prSet/>
      <dgm:spPr/>
      <dgm:t>
        <a:bodyPr/>
        <a:lstStyle/>
        <a:p>
          <a:r>
            <a:rPr lang="en-US"/>
            <a:t>The small deviation in values has occurred because of the assumptions in our theoretical calculations that all the gas and liquid are perfectly separated in the flash, which isn't the ideal case in Aspen. The distillation columns also don't operate at 100% efficiency, and the errors accumulate to cause small variations from our originally calculated values. However, the final values being close to the estimated ones support our calculations for the Aspen simulations.</a:t>
          </a:r>
          <a:endParaRPr lang="en-IN"/>
        </a:p>
      </dgm:t>
    </dgm:pt>
    <dgm:pt modelId="{14A0D0C8-6DD8-47F5-B00A-A743B6600CA1}" type="parTrans" cxnId="{A895D017-8E3B-46D4-8182-020B8C544CB1}">
      <dgm:prSet/>
      <dgm:spPr/>
      <dgm:t>
        <a:bodyPr/>
        <a:lstStyle/>
        <a:p>
          <a:endParaRPr lang="en-IN"/>
        </a:p>
      </dgm:t>
    </dgm:pt>
    <dgm:pt modelId="{943C9DFC-D3D8-4055-8C3D-172E158041CC}" type="sibTrans" cxnId="{A895D017-8E3B-46D4-8182-020B8C544CB1}">
      <dgm:prSet/>
      <dgm:spPr/>
      <dgm:t>
        <a:bodyPr/>
        <a:lstStyle/>
        <a:p>
          <a:endParaRPr lang="en-IN"/>
        </a:p>
      </dgm:t>
    </dgm:pt>
    <dgm:pt modelId="{716944B6-4055-44CF-9260-071587A81489}" type="pres">
      <dgm:prSet presAssocID="{5F128121-7FC5-4AEF-B1BC-F697E215DEAD}" presName="Name0" presStyleCnt="0">
        <dgm:presLayoutVars>
          <dgm:dir/>
          <dgm:resizeHandles val="exact"/>
        </dgm:presLayoutVars>
      </dgm:prSet>
      <dgm:spPr/>
    </dgm:pt>
    <dgm:pt modelId="{796D32B3-F8C1-4DDE-9326-E0FB5E367707}" type="pres">
      <dgm:prSet presAssocID="{98B2AEE5-B429-4CFF-A961-E9099B94242F}" presName="node" presStyleLbl="node1" presStyleIdx="0" presStyleCnt="3">
        <dgm:presLayoutVars>
          <dgm:bulletEnabled val="1"/>
        </dgm:presLayoutVars>
      </dgm:prSet>
      <dgm:spPr/>
    </dgm:pt>
    <dgm:pt modelId="{01ADC61A-FBBF-4A76-8B60-74940E066F54}" type="pres">
      <dgm:prSet presAssocID="{FC6D0D77-76E3-4B1D-849F-D4BA7BACB0A6}" presName="sibTrans" presStyleCnt="0"/>
      <dgm:spPr/>
    </dgm:pt>
    <dgm:pt modelId="{C0267E53-7D85-4AE1-9326-8B8F818CFF2F}" type="pres">
      <dgm:prSet presAssocID="{D3193FB1-15A9-425E-A37E-A380162CAF1B}" presName="node" presStyleLbl="node1" presStyleIdx="1" presStyleCnt="3">
        <dgm:presLayoutVars>
          <dgm:bulletEnabled val="1"/>
        </dgm:presLayoutVars>
      </dgm:prSet>
      <dgm:spPr/>
    </dgm:pt>
    <dgm:pt modelId="{CDE7DB47-9663-40BB-9F74-1AF7F4769B01}" type="pres">
      <dgm:prSet presAssocID="{2A8E198A-AA74-4A5D-A47A-FDF921C3D4F6}" presName="sibTrans" presStyleCnt="0"/>
      <dgm:spPr/>
    </dgm:pt>
    <dgm:pt modelId="{4349C100-DB4B-4BC9-99D9-AE312A614DC0}" type="pres">
      <dgm:prSet presAssocID="{63065CE4-E144-492D-B9C3-B2F2CBA8939A}" presName="node" presStyleLbl="node1" presStyleIdx="2" presStyleCnt="3">
        <dgm:presLayoutVars>
          <dgm:bulletEnabled val="1"/>
        </dgm:presLayoutVars>
      </dgm:prSet>
      <dgm:spPr/>
    </dgm:pt>
  </dgm:ptLst>
  <dgm:cxnLst>
    <dgm:cxn modelId="{A895D017-8E3B-46D4-8182-020B8C544CB1}" srcId="{5F128121-7FC5-4AEF-B1BC-F697E215DEAD}" destId="{63065CE4-E144-492D-B9C3-B2F2CBA8939A}" srcOrd="2" destOrd="0" parTransId="{14A0D0C8-6DD8-47F5-B00A-A743B6600CA1}" sibTransId="{943C9DFC-D3D8-4055-8C3D-172E158041CC}"/>
    <dgm:cxn modelId="{8FD8C91C-50A3-4372-8474-0DDD4CD3FC16}" srcId="{5F128121-7FC5-4AEF-B1BC-F697E215DEAD}" destId="{98B2AEE5-B429-4CFF-A961-E9099B94242F}" srcOrd="0" destOrd="0" parTransId="{3F65CD41-755B-45DC-AC75-6642D71266C1}" sibTransId="{FC6D0D77-76E3-4B1D-849F-D4BA7BACB0A6}"/>
    <dgm:cxn modelId="{1E172187-7E31-49B2-869A-56D7574795E5}" srcId="{5F128121-7FC5-4AEF-B1BC-F697E215DEAD}" destId="{D3193FB1-15A9-425E-A37E-A380162CAF1B}" srcOrd="1" destOrd="0" parTransId="{1C881856-A0CB-41C3-BC4E-FE95B651B36A}" sibTransId="{2A8E198A-AA74-4A5D-A47A-FDF921C3D4F6}"/>
    <dgm:cxn modelId="{C8212D8B-3173-4A8A-A736-0731946DE170}" type="presOf" srcId="{63065CE4-E144-492D-B9C3-B2F2CBA8939A}" destId="{4349C100-DB4B-4BC9-99D9-AE312A614DC0}" srcOrd="0" destOrd="0" presId="urn:microsoft.com/office/officeart/2005/8/layout/hList6"/>
    <dgm:cxn modelId="{E9DBA1A3-952E-43E3-A2A9-216D68E0B000}" type="presOf" srcId="{98B2AEE5-B429-4CFF-A961-E9099B94242F}" destId="{796D32B3-F8C1-4DDE-9326-E0FB5E367707}" srcOrd="0" destOrd="0" presId="urn:microsoft.com/office/officeart/2005/8/layout/hList6"/>
    <dgm:cxn modelId="{6EF642CE-8C6F-4DD9-90DB-B80BF7B09F1F}" type="presOf" srcId="{D3193FB1-15A9-425E-A37E-A380162CAF1B}" destId="{C0267E53-7D85-4AE1-9326-8B8F818CFF2F}" srcOrd="0" destOrd="0" presId="urn:microsoft.com/office/officeart/2005/8/layout/hList6"/>
    <dgm:cxn modelId="{6DFF0DD2-9765-4BAC-BBF1-FEFFF9A8A8B4}" type="presOf" srcId="{5F128121-7FC5-4AEF-B1BC-F697E215DEAD}" destId="{716944B6-4055-44CF-9260-071587A81489}" srcOrd="0" destOrd="0" presId="urn:microsoft.com/office/officeart/2005/8/layout/hList6"/>
    <dgm:cxn modelId="{CAFF08A9-4E30-4880-ABFF-B564F05E0E0A}" type="presParOf" srcId="{716944B6-4055-44CF-9260-071587A81489}" destId="{796D32B3-F8C1-4DDE-9326-E0FB5E367707}" srcOrd="0" destOrd="0" presId="urn:microsoft.com/office/officeart/2005/8/layout/hList6"/>
    <dgm:cxn modelId="{9A3284D2-7729-4ED8-ABBC-78822ECE6381}" type="presParOf" srcId="{716944B6-4055-44CF-9260-071587A81489}" destId="{01ADC61A-FBBF-4A76-8B60-74940E066F54}" srcOrd="1" destOrd="0" presId="urn:microsoft.com/office/officeart/2005/8/layout/hList6"/>
    <dgm:cxn modelId="{F7F081D5-823D-4DF5-9E82-7939E7F1EFF1}" type="presParOf" srcId="{716944B6-4055-44CF-9260-071587A81489}" destId="{C0267E53-7D85-4AE1-9326-8B8F818CFF2F}" srcOrd="2" destOrd="0" presId="urn:microsoft.com/office/officeart/2005/8/layout/hList6"/>
    <dgm:cxn modelId="{B926EBD7-D55E-40B4-8EF7-6A83525AD514}" type="presParOf" srcId="{716944B6-4055-44CF-9260-071587A81489}" destId="{CDE7DB47-9663-40BB-9F74-1AF7F4769B01}" srcOrd="3" destOrd="0" presId="urn:microsoft.com/office/officeart/2005/8/layout/hList6"/>
    <dgm:cxn modelId="{E5956834-6BAE-41CA-948F-3D08E37FBF7D}" type="presParOf" srcId="{716944B6-4055-44CF-9260-071587A81489}" destId="{4349C100-DB4B-4BC9-99D9-AE312A614DC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A096543-F2B8-4580-A1B5-E0CDE0E8F6E1}"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IN"/>
        </a:p>
      </dgm:t>
    </dgm:pt>
    <dgm:pt modelId="{335158DA-7096-4BE6-A465-EE4A32BAB4ED}">
      <dgm:prSet phldrT="[Text]"/>
      <dgm:spPr/>
      <dgm:t>
        <a:bodyPr/>
        <a:lstStyle/>
        <a:p>
          <a:r>
            <a:rPr lang="en-US"/>
            <a:t>1</a:t>
          </a:r>
          <a:endParaRPr lang="en-IN"/>
        </a:p>
      </dgm:t>
    </dgm:pt>
    <dgm:pt modelId="{CD38B3B5-DB86-4B3B-BBB1-353B08CF0717}" type="parTrans" cxnId="{607520E2-B63B-4074-9F33-9E5F5D358444}">
      <dgm:prSet/>
      <dgm:spPr/>
      <dgm:t>
        <a:bodyPr/>
        <a:lstStyle/>
        <a:p>
          <a:endParaRPr lang="en-IN"/>
        </a:p>
      </dgm:t>
    </dgm:pt>
    <dgm:pt modelId="{62DB47CA-896C-4D21-8F54-9DA4881AFFDD}" type="sibTrans" cxnId="{607520E2-B63B-4074-9F33-9E5F5D358444}">
      <dgm:prSet/>
      <dgm:spPr/>
      <dgm:t>
        <a:bodyPr/>
        <a:lstStyle/>
        <a:p>
          <a:endParaRPr lang="en-IN"/>
        </a:p>
      </dgm:t>
    </dgm:pt>
    <dgm:pt modelId="{F58E056E-2D13-45D6-B6C7-9A9E68C449CD}">
      <dgm:prSet phldrT="[Text]"/>
      <dgm:spPr/>
      <dgm:t>
        <a:bodyPr/>
        <a:lstStyle/>
        <a:p>
          <a:pPr>
            <a:buFont typeface="Arial" panose="020B0604020202020204" pitchFamily="34" charset="0"/>
            <a:buChar char="•"/>
          </a:pPr>
          <a:r>
            <a:rPr lang="en-IN"/>
            <a:t>Thus, we have conducted an elaborative study on the HDA process for benzene production by toluene.</a:t>
          </a:r>
        </a:p>
      </dgm:t>
    </dgm:pt>
    <dgm:pt modelId="{0E687A31-E126-470C-BC55-B964665C7B0C}" type="parTrans" cxnId="{7ACEDFEA-356F-4F67-AF59-DB83438A60DD}">
      <dgm:prSet/>
      <dgm:spPr/>
      <dgm:t>
        <a:bodyPr/>
        <a:lstStyle/>
        <a:p>
          <a:endParaRPr lang="en-IN"/>
        </a:p>
      </dgm:t>
    </dgm:pt>
    <dgm:pt modelId="{176CC355-67D3-4CC5-9C1E-E75603D52BE0}" type="sibTrans" cxnId="{7ACEDFEA-356F-4F67-AF59-DB83438A60DD}">
      <dgm:prSet/>
      <dgm:spPr/>
      <dgm:t>
        <a:bodyPr/>
        <a:lstStyle/>
        <a:p>
          <a:endParaRPr lang="en-IN"/>
        </a:p>
      </dgm:t>
    </dgm:pt>
    <dgm:pt modelId="{46ECF4CA-9EEB-4501-B6AB-C90D79B45BA3}">
      <dgm:prSet phldrT="[Text]"/>
      <dgm:spPr/>
      <dgm:t>
        <a:bodyPr/>
        <a:lstStyle/>
        <a:p>
          <a:r>
            <a:rPr lang="en-US"/>
            <a:t>2</a:t>
          </a:r>
          <a:endParaRPr lang="en-IN"/>
        </a:p>
      </dgm:t>
    </dgm:pt>
    <dgm:pt modelId="{88D5A6B4-256D-46CA-A8E8-1A445298DD6D}" type="parTrans" cxnId="{600A2652-9EB3-4588-A7E8-A2D4C2DA0863}">
      <dgm:prSet/>
      <dgm:spPr/>
      <dgm:t>
        <a:bodyPr/>
        <a:lstStyle/>
        <a:p>
          <a:endParaRPr lang="en-IN"/>
        </a:p>
      </dgm:t>
    </dgm:pt>
    <dgm:pt modelId="{5F989DF6-0681-42A8-A39A-88003BE245B7}" type="sibTrans" cxnId="{600A2652-9EB3-4588-A7E8-A2D4C2DA0863}">
      <dgm:prSet/>
      <dgm:spPr/>
      <dgm:t>
        <a:bodyPr/>
        <a:lstStyle/>
        <a:p>
          <a:endParaRPr lang="en-IN"/>
        </a:p>
      </dgm:t>
    </dgm:pt>
    <dgm:pt modelId="{52CF046F-7016-42D8-B27D-7A0441403CC6}">
      <dgm:prSet phldrT="[Text]"/>
      <dgm:spPr/>
      <dgm:t>
        <a:bodyPr/>
        <a:lstStyle/>
        <a:p>
          <a:pPr>
            <a:buFont typeface="Arial" panose="020B0604020202020204" pitchFamily="34" charset="0"/>
            <a:buChar char="•"/>
          </a:pPr>
          <a:r>
            <a:rPr lang="en-IN"/>
            <a:t>We have carried out the necessary material balances for every stream in the process and made the required stream table.</a:t>
          </a:r>
        </a:p>
      </dgm:t>
    </dgm:pt>
    <dgm:pt modelId="{92CCEE72-8348-4855-B2A9-630A2363FD35}" type="parTrans" cxnId="{343906B2-7389-44EA-B8E5-02938CED42B5}">
      <dgm:prSet/>
      <dgm:spPr/>
      <dgm:t>
        <a:bodyPr/>
        <a:lstStyle/>
        <a:p>
          <a:endParaRPr lang="en-IN"/>
        </a:p>
      </dgm:t>
    </dgm:pt>
    <dgm:pt modelId="{8F28B397-B5DA-4ABC-B025-84AB2BE13CD2}" type="sibTrans" cxnId="{343906B2-7389-44EA-B8E5-02938CED42B5}">
      <dgm:prSet/>
      <dgm:spPr/>
      <dgm:t>
        <a:bodyPr/>
        <a:lstStyle/>
        <a:p>
          <a:endParaRPr lang="en-IN"/>
        </a:p>
      </dgm:t>
    </dgm:pt>
    <dgm:pt modelId="{6F56E2B4-EB74-4DD2-B6E1-68F3CC6A7E8A}">
      <dgm:prSet phldrT="[Text]"/>
      <dgm:spPr/>
      <dgm:t>
        <a:bodyPr/>
        <a:lstStyle/>
        <a:p>
          <a:r>
            <a:rPr lang="en-US"/>
            <a:t>3</a:t>
          </a:r>
          <a:endParaRPr lang="en-IN"/>
        </a:p>
      </dgm:t>
    </dgm:pt>
    <dgm:pt modelId="{63B6CD0C-C325-4B78-912B-EB5B41E617B8}" type="parTrans" cxnId="{8AD7D5BF-BF02-4FDF-9B97-8C91BC659579}">
      <dgm:prSet/>
      <dgm:spPr/>
      <dgm:t>
        <a:bodyPr/>
        <a:lstStyle/>
        <a:p>
          <a:endParaRPr lang="en-IN"/>
        </a:p>
      </dgm:t>
    </dgm:pt>
    <dgm:pt modelId="{C1D28E29-B8F0-418E-A7AD-773FC019FB50}" type="sibTrans" cxnId="{8AD7D5BF-BF02-4FDF-9B97-8C91BC659579}">
      <dgm:prSet/>
      <dgm:spPr/>
      <dgm:t>
        <a:bodyPr/>
        <a:lstStyle/>
        <a:p>
          <a:endParaRPr lang="en-IN"/>
        </a:p>
      </dgm:t>
    </dgm:pt>
    <dgm:pt modelId="{7F135847-6F91-4E28-B3A1-FAF59608BE26}">
      <dgm:prSet phldrT="[Text]"/>
      <dgm:spPr/>
      <dgm:t>
        <a:bodyPr/>
        <a:lstStyle/>
        <a:p>
          <a:r>
            <a:rPr lang="en-US"/>
            <a:t>We also learnt to apply concepts from heat transfer and other topics to solve problems associated with the process, and also performed flash column calculations using Excel Solver in the report (Assignment 3).</a:t>
          </a:r>
          <a:endParaRPr lang="en-IN"/>
        </a:p>
      </dgm:t>
    </dgm:pt>
    <dgm:pt modelId="{AB50A37F-AF98-4BEE-9BB4-43C80AAA3382}" type="parTrans" cxnId="{F3818ACB-66CC-402B-8A65-E56CC905A111}">
      <dgm:prSet/>
      <dgm:spPr/>
      <dgm:t>
        <a:bodyPr/>
        <a:lstStyle/>
        <a:p>
          <a:endParaRPr lang="en-IN"/>
        </a:p>
      </dgm:t>
    </dgm:pt>
    <dgm:pt modelId="{1C3581C9-D16F-46AA-ACCF-C23F5E86603A}" type="sibTrans" cxnId="{F3818ACB-66CC-402B-8A65-E56CC905A111}">
      <dgm:prSet/>
      <dgm:spPr/>
      <dgm:t>
        <a:bodyPr/>
        <a:lstStyle/>
        <a:p>
          <a:endParaRPr lang="en-IN"/>
        </a:p>
      </dgm:t>
    </dgm:pt>
    <dgm:pt modelId="{58934774-5F3F-4AB6-A770-F01B50FB4FFE}">
      <dgm:prSet/>
      <dgm:spPr/>
      <dgm:t>
        <a:bodyPr/>
        <a:lstStyle/>
        <a:p>
          <a:r>
            <a:rPr lang="en-US"/>
            <a:t>4</a:t>
          </a:r>
          <a:endParaRPr lang="en-IN"/>
        </a:p>
      </dgm:t>
    </dgm:pt>
    <dgm:pt modelId="{EDFCFCD1-FF14-4E6D-9A0E-519FE0A237EC}" type="parTrans" cxnId="{3A524CDE-9F37-43CA-84EF-80D74A4CEC4E}">
      <dgm:prSet/>
      <dgm:spPr/>
      <dgm:t>
        <a:bodyPr/>
        <a:lstStyle/>
        <a:p>
          <a:endParaRPr lang="en-IN"/>
        </a:p>
      </dgm:t>
    </dgm:pt>
    <dgm:pt modelId="{2BC7E7C1-D468-4DA8-9092-B53BF9BB8FAA}" type="sibTrans" cxnId="{3A524CDE-9F37-43CA-84EF-80D74A4CEC4E}">
      <dgm:prSet/>
      <dgm:spPr/>
      <dgm:t>
        <a:bodyPr/>
        <a:lstStyle/>
        <a:p>
          <a:endParaRPr lang="en-IN"/>
        </a:p>
      </dgm:t>
    </dgm:pt>
    <dgm:pt modelId="{7F7A03FB-277B-41AB-81DE-BD4EC37AFB45}">
      <dgm:prSet/>
      <dgm:spPr/>
      <dgm:t>
        <a:bodyPr/>
        <a:lstStyle/>
        <a:p>
          <a:r>
            <a:rPr lang="en-US" dirty="0"/>
            <a:t>We also conducted the heat exchanger design by finding out U, Area, and temperatures of the counter flow FEHE.</a:t>
          </a:r>
          <a:endParaRPr lang="en-IN" dirty="0"/>
        </a:p>
      </dgm:t>
    </dgm:pt>
    <dgm:pt modelId="{502100CF-5219-4966-8F7F-A2364E8253A6}" type="parTrans" cxnId="{D858A255-F9FF-452B-9248-6C826C157BC8}">
      <dgm:prSet/>
      <dgm:spPr/>
      <dgm:t>
        <a:bodyPr/>
        <a:lstStyle/>
        <a:p>
          <a:endParaRPr lang="en-IN"/>
        </a:p>
      </dgm:t>
    </dgm:pt>
    <dgm:pt modelId="{F484281E-80DB-4524-AA5A-ED4BC7ABC0FA}" type="sibTrans" cxnId="{D858A255-F9FF-452B-9248-6C826C157BC8}">
      <dgm:prSet/>
      <dgm:spPr/>
      <dgm:t>
        <a:bodyPr/>
        <a:lstStyle/>
        <a:p>
          <a:endParaRPr lang="en-IN"/>
        </a:p>
      </dgm:t>
    </dgm:pt>
    <dgm:pt modelId="{930EED18-DD65-42D7-B0B0-7DCAE786E743}">
      <dgm:prSet/>
      <dgm:spPr/>
      <dgm:t>
        <a:bodyPr/>
        <a:lstStyle/>
        <a:p>
          <a:r>
            <a:rPr lang="en-US" dirty="0"/>
            <a:t>5</a:t>
          </a:r>
          <a:endParaRPr lang="en-IN" dirty="0"/>
        </a:p>
      </dgm:t>
    </dgm:pt>
    <dgm:pt modelId="{50185E6D-E181-4105-A5D0-C49F2A6CBF54}" type="parTrans" cxnId="{0365A86A-1BF9-4562-B4F4-1742DE84D1DA}">
      <dgm:prSet/>
      <dgm:spPr/>
      <dgm:t>
        <a:bodyPr/>
        <a:lstStyle/>
        <a:p>
          <a:endParaRPr lang="en-IN"/>
        </a:p>
      </dgm:t>
    </dgm:pt>
    <dgm:pt modelId="{FF098DAC-949A-4158-B564-9EB9DCB19E5C}" type="sibTrans" cxnId="{0365A86A-1BF9-4562-B4F4-1742DE84D1DA}">
      <dgm:prSet/>
      <dgm:spPr/>
      <dgm:t>
        <a:bodyPr/>
        <a:lstStyle/>
        <a:p>
          <a:endParaRPr lang="en-IN"/>
        </a:p>
      </dgm:t>
    </dgm:pt>
    <dgm:pt modelId="{489E39FD-F97F-4C2B-A850-69A651C1D249}">
      <dgm:prSet/>
      <dgm:spPr/>
      <dgm:t>
        <a:bodyPr/>
        <a:lstStyle/>
        <a:p>
          <a:r>
            <a:rPr lang="en-US" dirty="0"/>
            <a:t>We also calculated N, </a:t>
          </a:r>
          <a:r>
            <a:rPr lang="en-US" dirty="0" err="1"/>
            <a:t>Nmin</a:t>
          </a:r>
          <a:r>
            <a:rPr lang="en-US" dirty="0"/>
            <a:t>, R, </a:t>
          </a:r>
          <a:r>
            <a:rPr lang="en-US" dirty="0" err="1"/>
            <a:t>Rmin</a:t>
          </a:r>
          <a:r>
            <a:rPr lang="en-US" dirty="0"/>
            <a:t> and compositions for benzene, toluene and diphenyl using FUG and McCabe Thiele method with the aid of Excel Solver.</a:t>
          </a:r>
          <a:endParaRPr lang="en-IN" dirty="0"/>
        </a:p>
      </dgm:t>
    </dgm:pt>
    <dgm:pt modelId="{15058BBD-C9B1-4A24-A020-159A7F686FEE}" type="parTrans" cxnId="{4EB33DC6-B4A8-4AFD-BF82-F7C449B01838}">
      <dgm:prSet/>
      <dgm:spPr/>
      <dgm:t>
        <a:bodyPr/>
        <a:lstStyle/>
        <a:p>
          <a:endParaRPr lang="en-IN"/>
        </a:p>
      </dgm:t>
    </dgm:pt>
    <dgm:pt modelId="{1EA245E3-E929-485A-B6C8-8B0DE50F6E05}" type="sibTrans" cxnId="{4EB33DC6-B4A8-4AFD-BF82-F7C449B01838}">
      <dgm:prSet/>
      <dgm:spPr/>
      <dgm:t>
        <a:bodyPr/>
        <a:lstStyle/>
        <a:p>
          <a:endParaRPr lang="en-IN"/>
        </a:p>
      </dgm:t>
    </dgm:pt>
    <dgm:pt modelId="{87639ECD-C7BF-4F40-9772-D6155A68A43D}">
      <dgm:prSet/>
      <dgm:spPr/>
      <dgm:t>
        <a:bodyPr/>
        <a:lstStyle/>
        <a:p>
          <a:r>
            <a:rPr lang="en-US" dirty="0"/>
            <a:t>6</a:t>
          </a:r>
          <a:endParaRPr lang="en-IN" dirty="0"/>
        </a:p>
      </dgm:t>
    </dgm:pt>
    <dgm:pt modelId="{27C3A697-2C33-4635-BF73-2410DF04D854}" type="parTrans" cxnId="{87850231-36EE-4B12-A065-F6F7248BCA24}">
      <dgm:prSet/>
      <dgm:spPr/>
    </dgm:pt>
    <dgm:pt modelId="{A5823D12-9406-4985-9D74-B510E30EA661}" type="sibTrans" cxnId="{87850231-36EE-4B12-A065-F6F7248BCA24}">
      <dgm:prSet/>
      <dgm:spPr/>
    </dgm:pt>
    <dgm:pt modelId="{ADFB88BC-C672-4D31-9484-EA4D6AB72F8B}">
      <dgm:prSet/>
      <dgm:spPr/>
      <dgm:t>
        <a:bodyPr/>
        <a:lstStyle/>
        <a:p>
          <a:r>
            <a:rPr lang="en-US" dirty="0"/>
            <a:t>We have also performed the Aspen Simulations and </a:t>
          </a:r>
          <a:r>
            <a:rPr lang="en-US" dirty="0" err="1"/>
            <a:t>analysed</a:t>
          </a:r>
          <a:r>
            <a:rPr lang="en-US" dirty="0"/>
            <a:t> our results for the same elaboratively.</a:t>
          </a:r>
          <a:endParaRPr lang="en-IN" dirty="0"/>
        </a:p>
      </dgm:t>
    </dgm:pt>
    <dgm:pt modelId="{65E6C830-7DA3-46D3-B811-AC359DB416EF}" type="parTrans" cxnId="{E74E2203-84F4-4D0F-87B7-98BF2F879498}">
      <dgm:prSet/>
      <dgm:spPr/>
    </dgm:pt>
    <dgm:pt modelId="{96FF98F8-E437-453B-9F4D-A5AD941BF839}" type="sibTrans" cxnId="{E74E2203-84F4-4D0F-87B7-98BF2F879498}">
      <dgm:prSet/>
      <dgm:spPr/>
    </dgm:pt>
    <dgm:pt modelId="{1EEF19D1-B048-4A31-B334-8B4536BA5D66}" type="pres">
      <dgm:prSet presAssocID="{BA096543-F2B8-4580-A1B5-E0CDE0E8F6E1}" presName="linearFlow" presStyleCnt="0">
        <dgm:presLayoutVars>
          <dgm:dir/>
          <dgm:animLvl val="lvl"/>
          <dgm:resizeHandles val="exact"/>
        </dgm:presLayoutVars>
      </dgm:prSet>
      <dgm:spPr/>
    </dgm:pt>
    <dgm:pt modelId="{9B7E7B94-4A3E-428A-950F-540392871553}" type="pres">
      <dgm:prSet presAssocID="{335158DA-7096-4BE6-A465-EE4A32BAB4ED}" presName="composite" presStyleCnt="0"/>
      <dgm:spPr/>
    </dgm:pt>
    <dgm:pt modelId="{2DE6971A-B8F4-488B-98BD-49F65F6CCFDD}" type="pres">
      <dgm:prSet presAssocID="{335158DA-7096-4BE6-A465-EE4A32BAB4ED}" presName="parentText" presStyleLbl="alignNode1" presStyleIdx="0" presStyleCnt="6">
        <dgm:presLayoutVars>
          <dgm:chMax val="1"/>
          <dgm:bulletEnabled val="1"/>
        </dgm:presLayoutVars>
      </dgm:prSet>
      <dgm:spPr/>
    </dgm:pt>
    <dgm:pt modelId="{3470BF75-15D8-4F32-BB54-BACD0E2C0FCD}" type="pres">
      <dgm:prSet presAssocID="{335158DA-7096-4BE6-A465-EE4A32BAB4ED}" presName="descendantText" presStyleLbl="alignAcc1" presStyleIdx="0" presStyleCnt="6">
        <dgm:presLayoutVars>
          <dgm:bulletEnabled val="1"/>
        </dgm:presLayoutVars>
      </dgm:prSet>
      <dgm:spPr/>
    </dgm:pt>
    <dgm:pt modelId="{B6424684-9DF3-4E5E-B682-864D0B8CE916}" type="pres">
      <dgm:prSet presAssocID="{62DB47CA-896C-4D21-8F54-9DA4881AFFDD}" presName="sp" presStyleCnt="0"/>
      <dgm:spPr/>
    </dgm:pt>
    <dgm:pt modelId="{49201E5B-5E01-435A-A6E1-0D7548522B5A}" type="pres">
      <dgm:prSet presAssocID="{46ECF4CA-9EEB-4501-B6AB-C90D79B45BA3}" presName="composite" presStyleCnt="0"/>
      <dgm:spPr/>
    </dgm:pt>
    <dgm:pt modelId="{7B689BF7-4A4E-4B4B-ABB9-CD2FF068FC9F}" type="pres">
      <dgm:prSet presAssocID="{46ECF4CA-9EEB-4501-B6AB-C90D79B45BA3}" presName="parentText" presStyleLbl="alignNode1" presStyleIdx="1" presStyleCnt="6">
        <dgm:presLayoutVars>
          <dgm:chMax val="1"/>
          <dgm:bulletEnabled val="1"/>
        </dgm:presLayoutVars>
      </dgm:prSet>
      <dgm:spPr/>
    </dgm:pt>
    <dgm:pt modelId="{BE446ECD-E02B-47BA-BAA7-353AD788EFBF}" type="pres">
      <dgm:prSet presAssocID="{46ECF4CA-9EEB-4501-B6AB-C90D79B45BA3}" presName="descendantText" presStyleLbl="alignAcc1" presStyleIdx="1" presStyleCnt="6">
        <dgm:presLayoutVars>
          <dgm:bulletEnabled val="1"/>
        </dgm:presLayoutVars>
      </dgm:prSet>
      <dgm:spPr/>
    </dgm:pt>
    <dgm:pt modelId="{8C7CDA61-F57F-4C1F-8D97-CBBC63EE047A}" type="pres">
      <dgm:prSet presAssocID="{5F989DF6-0681-42A8-A39A-88003BE245B7}" presName="sp" presStyleCnt="0"/>
      <dgm:spPr/>
    </dgm:pt>
    <dgm:pt modelId="{C0A3B958-0DF9-4197-A8E6-7C45BE5A8BFC}" type="pres">
      <dgm:prSet presAssocID="{6F56E2B4-EB74-4DD2-B6E1-68F3CC6A7E8A}" presName="composite" presStyleCnt="0"/>
      <dgm:spPr/>
    </dgm:pt>
    <dgm:pt modelId="{4B641196-6C56-44C7-A32F-EB136E670A24}" type="pres">
      <dgm:prSet presAssocID="{6F56E2B4-EB74-4DD2-B6E1-68F3CC6A7E8A}" presName="parentText" presStyleLbl="alignNode1" presStyleIdx="2" presStyleCnt="6">
        <dgm:presLayoutVars>
          <dgm:chMax val="1"/>
          <dgm:bulletEnabled val="1"/>
        </dgm:presLayoutVars>
      </dgm:prSet>
      <dgm:spPr/>
    </dgm:pt>
    <dgm:pt modelId="{1A761F72-7538-4D8D-9378-7CBDDF42CFEC}" type="pres">
      <dgm:prSet presAssocID="{6F56E2B4-EB74-4DD2-B6E1-68F3CC6A7E8A}" presName="descendantText" presStyleLbl="alignAcc1" presStyleIdx="2" presStyleCnt="6">
        <dgm:presLayoutVars>
          <dgm:bulletEnabled val="1"/>
        </dgm:presLayoutVars>
      </dgm:prSet>
      <dgm:spPr/>
    </dgm:pt>
    <dgm:pt modelId="{0B9B728B-62C2-46C3-A14C-D9754AA57298}" type="pres">
      <dgm:prSet presAssocID="{C1D28E29-B8F0-418E-A7AD-773FC019FB50}" presName="sp" presStyleCnt="0"/>
      <dgm:spPr/>
    </dgm:pt>
    <dgm:pt modelId="{61C74F06-DFBC-4E66-AF74-888E06314681}" type="pres">
      <dgm:prSet presAssocID="{58934774-5F3F-4AB6-A770-F01B50FB4FFE}" presName="composite" presStyleCnt="0"/>
      <dgm:spPr/>
    </dgm:pt>
    <dgm:pt modelId="{CC084C71-4370-45AE-B40C-8BBFDA4CA51B}" type="pres">
      <dgm:prSet presAssocID="{58934774-5F3F-4AB6-A770-F01B50FB4FFE}" presName="parentText" presStyleLbl="alignNode1" presStyleIdx="3" presStyleCnt="6">
        <dgm:presLayoutVars>
          <dgm:chMax val="1"/>
          <dgm:bulletEnabled val="1"/>
        </dgm:presLayoutVars>
      </dgm:prSet>
      <dgm:spPr/>
    </dgm:pt>
    <dgm:pt modelId="{FE4055AB-3782-4101-89E7-D04E07C5BF37}" type="pres">
      <dgm:prSet presAssocID="{58934774-5F3F-4AB6-A770-F01B50FB4FFE}" presName="descendantText" presStyleLbl="alignAcc1" presStyleIdx="3" presStyleCnt="6">
        <dgm:presLayoutVars>
          <dgm:bulletEnabled val="1"/>
        </dgm:presLayoutVars>
      </dgm:prSet>
      <dgm:spPr/>
    </dgm:pt>
    <dgm:pt modelId="{AF36A7B2-6170-4C1F-AC8A-1E1E7C5D8C7C}" type="pres">
      <dgm:prSet presAssocID="{2BC7E7C1-D468-4DA8-9092-B53BF9BB8FAA}" presName="sp" presStyleCnt="0"/>
      <dgm:spPr/>
    </dgm:pt>
    <dgm:pt modelId="{CBD709E8-EC87-4A42-B0A3-E0E4573A9F7A}" type="pres">
      <dgm:prSet presAssocID="{930EED18-DD65-42D7-B0B0-7DCAE786E743}" presName="composite" presStyleCnt="0"/>
      <dgm:spPr/>
    </dgm:pt>
    <dgm:pt modelId="{F91DC2C3-DB3A-4425-BA4D-4E664C6095F7}" type="pres">
      <dgm:prSet presAssocID="{930EED18-DD65-42D7-B0B0-7DCAE786E743}" presName="parentText" presStyleLbl="alignNode1" presStyleIdx="4" presStyleCnt="6">
        <dgm:presLayoutVars>
          <dgm:chMax val="1"/>
          <dgm:bulletEnabled val="1"/>
        </dgm:presLayoutVars>
      </dgm:prSet>
      <dgm:spPr/>
    </dgm:pt>
    <dgm:pt modelId="{43C9CB55-8569-4A62-A1C3-2DDDBE9FCA91}" type="pres">
      <dgm:prSet presAssocID="{930EED18-DD65-42D7-B0B0-7DCAE786E743}" presName="descendantText" presStyleLbl="alignAcc1" presStyleIdx="4" presStyleCnt="6">
        <dgm:presLayoutVars>
          <dgm:bulletEnabled val="1"/>
        </dgm:presLayoutVars>
      </dgm:prSet>
      <dgm:spPr/>
    </dgm:pt>
    <dgm:pt modelId="{5CB98073-A6DB-4981-B843-5208F1125394}" type="pres">
      <dgm:prSet presAssocID="{FF098DAC-949A-4158-B564-9EB9DCB19E5C}" presName="sp" presStyleCnt="0"/>
      <dgm:spPr/>
    </dgm:pt>
    <dgm:pt modelId="{C68C182B-FFD4-4ACD-B995-1D44DB24D2D7}" type="pres">
      <dgm:prSet presAssocID="{87639ECD-C7BF-4F40-9772-D6155A68A43D}" presName="composite" presStyleCnt="0"/>
      <dgm:spPr/>
    </dgm:pt>
    <dgm:pt modelId="{859F7B91-22E6-4DC9-9801-8930AA7C2C1A}" type="pres">
      <dgm:prSet presAssocID="{87639ECD-C7BF-4F40-9772-D6155A68A43D}" presName="parentText" presStyleLbl="alignNode1" presStyleIdx="5" presStyleCnt="6">
        <dgm:presLayoutVars>
          <dgm:chMax val="1"/>
          <dgm:bulletEnabled val="1"/>
        </dgm:presLayoutVars>
      </dgm:prSet>
      <dgm:spPr/>
    </dgm:pt>
    <dgm:pt modelId="{D0F624CA-50AA-4DF8-A763-EDD3A05A1FF7}" type="pres">
      <dgm:prSet presAssocID="{87639ECD-C7BF-4F40-9772-D6155A68A43D}" presName="descendantText" presStyleLbl="alignAcc1" presStyleIdx="5" presStyleCnt="6">
        <dgm:presLayoutVars>
          <dgm:bulletEnabled val="1"/>
        </dgm:presLayoutVars>
      </dgm:prSet>
      <dgm:spPr/>
    </dgm:pt>
  </dgm:ptLst>
  <dgm:cxnLst>
    <dgm:cxn modelId="{E74E2203-84F4-4D0F-87B7-98BF2F879498}" srcId="{87639ECD-C7BF-4F40-9772-D6155A68A43D}" destId="{ADFB88BC-C672-4D31-9484-EA4D6AB72F8B}" srcOrd="0" destOrd="0" parTransId="{65E6C830-7DA3-46D3-B811-AC359DB416EF}" sibTransId="{96FF98F8-E437-453B-9F4D-A5AD941BF839}"/>
    <dgm:cxn modelId="{F7E10127-D3F9-452C-B057-93C4590649FE}" type="presOf" srcId="{930EED18-DD65-42D7-B0B0-7DCAE786E743}" destId="{F91DC2C3-DB3A-4425-BA4D-4E664C6095F7}" srcOrd="0" destOrd="0" presId="urn:microsoft.com/office/officeart/2005/8/layout/chevron2"/>
    <dgm:cxn modelId="{F81AD828-2994-454D-AD0B-D5C312E8A0D6}" type="presOf" srcId="{46ECF4CA-9EEB-4501-B6AB-C90D79B45BA3}" destId="{7B689BF7-4A4E-4B4B-ABB9-CD2FF068FC9F}" srcOrd="0" destOrd="0" presId="urn:microsoft.com/office/officeart/2005/8/layout/chevron2"/>
    <dgm:cxn modelId="{87850231-36EE-4B12-A065-F6F7248BCA24}" srcId="{BA096543-F2B8-4580-A1B5-E0CDE0E8F6E1}" destId="{87639ECD-C7BF-4F40-9772-D6155A68A43D}" srcOrd="5" destOrd="0" parTransId="{27C3A697-2C33-4635-BF73-2410DF04D854}" sibTransId="{A5823D12-9406-4985-9D74-B510E30EA661}"/>
    <dgm:cxn modelId="{0365A86A-1BF9-4562-B4F4-1742DE84D1DA}" srcId="{BA096543-F2B8-4580-A1B5-E0CDE0E8F6E1}" destId="{930EED18-DD65-42D7-B0B0-7DCAE786E743}" srcOrd="4" destOrd="0" parTransId="{50185E6D-E181-4105-A5D0-C49F2A6CBF54}" sibTransId="{FF098DAC-949A-4158-B564-9EB9DCB19E5C}"/>
    <dgm:cxn modelId="{4999526E-812E-4912-9990-4BC000B4F3F5}" type="presOf" srcId="{52CF046F-7016-42D8-B27D-7A0441403CC6}" destId="{BE446ECD-E02B-47BA-BAA7-353AD788EFBF}" srcOrd="0" destOrd="0" presId="urn:microsoft.com/office/officeart/2005/8/layout/chevron2"/>
    <dgm:cxn modelId="{600A2652-9EB3-4588-A7E8-A2D4C2DA0863}" srcId="{BA096543-F2B8-4580-A1B5-E0CDE0E8F6E1}" destId="{46ECF4CA-9EEB-4501-B6AB-C90D79B45BA3}" srcOrd="1" destOrd="0" parTransId="{88D5A6B4-256D-46CA-A8E8-1A445298DD6D}" sibTransId="{5F989DF6-0681-42A8-A39A-88003BE245B7}"/>
    <dgm:cxn modelId="{D858A255-F9FF-452B-9248-6C826C157BC8}" srcId="{58934774-5F3F-4AB6-A770-F01B50FB4FFE}" destId="{7F7A03FB-277B-41AB-81DE-BD4EC37AFB45}" srcOrd="0" destOrd="0" parTransId="{502100CF-5219-4966-8F7F-A2364E8253A6}" sibTransId="{F484281E-80DB-4524-AA5A-ED4BC7ABC0FA}"/>
    <dgm:cxn modelId="{368A0A56-00B5-4244-940F-AC0306E6104B}" type="presOf" srcId="{335158DA-7096-4BE6-A465-EE4A32BAB4ED}" destId="{2DE6971A-B8F4-488B-98BD-49F65F6CCFDD}" srcOrd="0" destOrd="0" presId="urn:microsoft.com/office/officeart/2005/8/layout/chevron2"/>
    <dgm:cxn modelId="{ED43F385-CCB9-4CE0-9DC4-52E535E8CBFF}" type="presOf" srcId="{87639ECD-C7BF-4F40-9772-D6155A68A43D}" destId="{859F7B91-22E6-4DC9-9801-8930AA7C2C1A}" srcOrd="0" destOrd="0" presId="urn:microsoft.com/office/officeart/2005/8/layout/chevron2"/>
    <dgm:cxn modelId="{F402F18A-1C48-46D5-A49B-5FB8485A84D6}" type="presOf" srcId="{ADFB88BC-C672-4D31-9484-EA4D6AB72F8B}" destId="{D0F624CA-50AA-4DF8-A763-EDD3A05A1FF7}" srcOrd="0" destOrd="0" presId="urn:microsoft.com/office/officeart/2005/8/layout/chevron2"/>
    <dgm:cxn modelId="{55CC1B91-DC2F-45FD-A4A7-439A8926E13C}" type="presOf" srcId="{F58E056E-2D13-45D6-B6C7-9A9E68C449CD}" destId="{3470BF75-15D8-4F32-BB54-BACD0E2C0FCD}" srcOrd="0" destOrd="0" presId="urn:microsoft.com/office/officeart/2005/8/layout/chevron2"/>
    <dgm:cxn modelId="{04704AA9-9E64-4F24-8120-466FD20ED458}" type="presOf" srcId="{7F135847-6F91-4E28-B3A1-FAF59608BE26}" destId="{1A761F72-7538-4D8D-9378-7CBDDF42CFEC}" srcOrd="0" destOrd="0" presId="urn:microsoft.com/office/officeart/2005/8/layout/chevron2"/>
    <dgm:cxn modelId="{343906B2-7389-44EA-B8E5-02938CED42B5}" srcId="{46ECF4CA-9EEB-4501-B6AB-C90D79B45BA3}" destId="{52CF046F-7016-42D8-B27D-7A0441403CC6}" srcOrd="0" destOrd="0" parTransId="{92CCEE72-8348-4855-B2A9-630A2363FD35}" sibTransId="{8F28B397-B5DA-4ABC-B025-84AB2BE13CD2}"/>
    <dgm:cxn modelId="{80B2DCBC-5E13-4747-9CC9-9814B319E827}" type="presOf" srcId="{6F56E2B4-EB74-4DD2-B6E1-68F3CC6A7E8A}" destId="{4B641196-6C56-44C7-A32F-EB136E670A24}" srcOrd="0" destOrd="0" presId="urn:microsoft.com/office/officeart/2005/8/layout/chevron2"/>
    <dgm:cxn modelId="{8AD7D5BF-BF02-4FDF-9B97-8C91BC659579}" srcId="{BA096543-F2B8-4580-A1B5-E0CDE0E8F6E1}" destId="{6F56E2B4-EB74-4DD2-B6E1-68F3CC6A7E8A}" srcOrd="2" destOrd="0" parTransId="{63B6CD0C-C325-4B78-912B-EB5B41E617B8}" sibTransId="{C1D28E29-B8F0-418E-A7AD-773FC019FB50}"/>
    <dgm:cxn modelId="{4EB33DC6-B4A8-4AFD-BF82-F7C449B01838}" srcId="{930EED18-DD65-42D7-B0B0-7DCAE786E743}" destId="{489E39FD-F97F-4C2B-A850-69A651C1D249}" srcOrd="0" destOrd="0" parTransId="{15058BBD-C9B1-4A24-A020-159A7F686FEE}" sibTransId="{1EA245E3-E929-485A-B6C8-8B0DE50F6E05}"/>
    <dgm:cxn modelId="{F3818ACB-66CC-402B-8A65-E56CC905A111}" srcId="{6F56E2B4-EB74-4DD2-B6E1-68F3CC6A7E8A}" destId="{7F135847-6F91-4E28-B3A1-FAF59608BE26}" srcOrd="0" destOrd="0" parTransId="{AB50A37F-AF98-4BEE-9BB4-43C80AAA3382}" sibTransId="{1C3581C9-D16F-46AA-ACCF-C23F5E86603A}"/>
    <dgm:cxn modelId="{0D5D0ACC-C77D-491E-BF40-4053C573253E}" type="presOf" srcId="{7F7A03FB-277B-41AB-81DE-BD4EC37AFB45}" destId="{FE4055AB-3782-4101-89E7-D04E07C5BF37}" srcOrd="0" destOrd="0" presId="urn:microsoft.com/office/officeart/2005/8/layout/chevron2"/>
    <dgm:cxn modelId="{AD4BB5CE-78DA-4722-BA31-A240EADF7A3F}" type="presOf" srcId="{58934774-5F3F-4AB6-A770-F01B50FB4FFE}" destId="{CC084C71-4370-45AE-B40C-8BBFDA4CA51B}" srcOrd="0" destOrd="0" presId="urn:microsoft.com/office/officeart/2005/8/layout/chevron2"/>
    <dgm:cxn modelId="{66A492DA-287A-476B-A12F-5D1EAAF295E2}" type="presOf" srcId="{BA096543-F2B8-4580-A1B5-E0CDE0E8F6E1}" destId="{1EEF19D1-B048-4A31-B334-8B4536BA5D66}" srcOrd="0" destOrd="0" presId="urn:microsoft.com/office/officeart/2005/8/layout/chevron2"/>
    <dgm:cxn modelId="{3A524CDE-9F37-43CA-84EF-80D74A4CEC4E}" srcId="{BA096543-F2B8-4580-A1B5-E0CDE0E8F6E1}" destId="{58934774-5F3F-4AB6-A770-F01B50FB4FFE}" srcOrd="3" destOrd="0" parTransId="{EDFCFCD1-FF14-4E6D-9A0E-519FE0A237EC}" sibTransId="{2BC7E7C1-D468-4DA8-9092-B53BF9BB8FAA}"/>
    <dgm:cxn modelId="{607520E2-B63B-4074-9F33-9E5F5D358444}" srcId="{BA096543-F2B8-4580-A1B5-E0CDE0E8F6E1}" destId="{335158DA-7096-4BE6-A465-EE4A32BAB4ED}" srcOrd="0" destOrd="0" parTransId="{CD38B3B5-DB86-4B3B-BBB1-353B08CF0717}" sibTransId="{62DB47CA-896C-4D21-8F54-9DA4881AFFDD}"/>
    <dgm:cxn modelId="{7ACEDFEA-356F-4F67-AF59-DB83438A60DD}" srcId="{335158DA-7096-4BE6-A465-EE4A32BAB4ED}" destId="{F58E056E-2D13-45D6-B6C7-9A9E68C449CD}" srcOrd="0" destOrd="0" parTransId="{0E687A31-E126-470C-BC55-B964665C7B0C}" sibTransId="{176CC355-67D3-4CC5-9C1E-E75603D52BE0}"/>
    <dgm:cxn modelId="{0A92EBFA-103E-484F-87F4-27F503B0D756}" type="presOf" srcId="{489E39FD-F97F-4C2B-A850-69A651C1D249}" destId="{43C9CB55-8569-4A62-A1C3-2DDDBE9FCA91}" srcOrd="0" destOrd="0" presId="urn:microsoft.com/office/officeart/2005/8/layout/chevron2"/>
    <dgm:cxn modelId="{3C73D758-8DC5-47E1-BE01-CB13D93D45A0}" type="presParOf" srcId="{1EEF19D1-B048-4A31-B334-8B4536BA5D66}" destId="{9B7E7B94-4A3E-428A-950F-540392871553}" srcOrd="0" destOrd="0" presId="urn:microsoft.com/office/officeart/2005/8/layout/chevron2"/>
    <dgm:cxn modelId="{89396EF0-31FE-4FC2-83FB-E9FC5CFBE97E}" type="presParOf" srcId="{9B7E7B94-4A3E-428A-950F-540392871553}" destId="{2DE6971A-B8F4-488B-98BD-49F65F6CCFDD}" srcOrd="0" destOrd="0" presId="urn:microsoft.com/office/officeart/2005/8/layout/chevron2"/>
    <dgm:cxn modelId="{F3DED7BD-3982-46C5-BE46-62C835A8A1BE}" type="presParOf" srcId="{9B7E7B94-4A3E-428A-950F-540392871553}" destId="{3470BF75-15D8-4F32-BB54-BACD0E2C0FCD}" srcOrd="1" destOrd="0" presId="urn:microsoft.com/office/officeart/2005/8/layout/chevron2"/>
    <dgm:cxn modelId="{7D873944-EAD7-4A2B-8BFA-D7E7E8888C1A}" type="presParOf" srcId="{1EEF19D1-B048-4A31-B334-8B4536BA5D66}" destId="{B6424684-9DF3-4E5E-B682-864D0B8CE916}" srcOrd="1" destOrd="0" presId="urn:microsoft.com/office/officeart/2005/8/layout/chevron2"/>
    <dgm:cxn modelId="{5A23A110-BB32-4575-BB7F-4209B653372F}" type="presParOf" srcId="{1EEF19D1-B048-4A31-B334-8B4536BA5D66}" destId="{49201E5B-5E01-435A-A6E1-0D7548522B5A}" srcOrd="2" destOrd="0" presId="urn:microsoft.com/office/officeart/2005/8/layout/chevron2"/>
    <dgm:cxn modelId="{A548FC42-0955-471B-880D-5759A546B721}" type="presParOf" srcId="{49201E5B-5E01-435A-A6E1-0D7548522B5A}" destId="{7B689BF7-4A4E-4B4B-ABB9-CD2FF068FC9F}" srcOrd="0" destOrd="0" presId="urn:microsoft.com/office/officeart/2005/8/layout/chevron2"/>
    <dgm:cxn modelId="{6339EEA8-A642-4D8D-AE48-B71A976C9826}" type="presParOf" srcId="{49201E5B-5E01-435A-A6E1-0D7548522B5A}" destId="{BE446ECD-E02B-47BA-BAA7-353AD788EFBF}" srcOrd="1" destOrd="0" presId="urn:microsoft.com/office/officeart/2005/8/layout/chevron2"/>
    <dgm:cxn modelId="{09D168CF-A9EE-4BB1-AE2E-ED57B22EF851}" type="presParOf" srcId="{1EEF19D1-B048-4A31-B334-8B4536BA5D66}" destId="{8C7CDA61-F57F-4C1F-8D97-CBBC63EE047A}" srcOrd="3" destOrd="0" presId="urn:microsoft.com/office/officeart/2005/8/layout/chevron2"/>
    <dgm:cxn modelId="{299ED8F6-EC10-4EDD-B935-8461DC8B418D}" type="presParOf" srcId="{1EEF19D1-B048-4A31-B334-8B4536BA5D66}" destId="{C0A3B958-0DF9-4197-A8E6-7C45BE5A8BFC}" srcOrd="4" destOrd="0" presId="urn:microsoft.com/office/officeart/2005/8/layout/chevron2"/>
    <dgm:cxn modelId="{4888C55E-CBB3-4C38-9085-45D1C6C32711}" type="presParOf" srcId="{C0A3B958-0DF9-4197-A8E6-7C45BE5A8BFC}" destId="{4B641196-6C56-44C7-A32F-EB136E670A24}" srcOrd="0" destOrd="0" presId="urn:microsoft.com/office/officeart/2005/8/layout/chevron2"/>
    <dgm:cxn modelId="{4041B3FB-7BB9-4EEA-B28C-47E3BD7392F4}" type="presParOf" srcId="{C0A3B958-0DF9-4197-A8E6-7C45BE5A8BFC}" destId="{1A761F72-7538-4D8D-9378-7CBDDF42CFEC}" srcOrd="1" destOrd="0" presId="urn:microsoft.com/office/officeart/2005/8/layout/chevron2"/>
    <dgm:cxn modelId="{551DEF97-47A6-41C8-86FF-3F308C49EC47}" type="presParOf" srcId="{1EEF19D1-B048-4A31-B334-8B4536BA5D66}" destId="{0B9B728B-62C2-46C3-A14C-D9754AA57298}" srcOrd="5" destOrd="0" presId="urn:microsoft.com/office/officeart/2005/8/layout/chevron2"/>
    <dgm:cxn modelId="{918BD357-7962-4438-890C-F052414EED3A}" type="presParOf" srcId="{1EEF19D1-B048-4A31-B334-8B4536BA5D66}" destId="{61C74F06-DFBC-4E66-AF74-888E06314681}" srcOrd="6" destOrd="0" presId="urn:microsoft.com/office/officeart/2005/8/layout/chevron2"/>
    <dgm:cxn modelId="{33C0F365-AB8E-4F3C-861B-F8103BA1F2FE}" type="presParOf" srcId="{61C74F06-DFBC-4E66-AF74-888E06314681}" destId="{CC084C71-4370-45AE-B40C-8BBFDA4CA51B}" srcOrd="0" destOrd="0" presId="urn:microsoft.com/office/officeart/2005/8/layout/chevron2"/>
    <dgm:cxn modelId="{A880323F-7EDD-46EB-87F3-9A511DA144BF}" type="presParOf" srcId="{61C74F06-DFBC-4E66-AF74-888E06314681}" destId="{FE4055AB-3782-4101-89E7-D04E07C5BF37}" srcOrd="1" destOrd="0" presId="urn:microsoft.com/office/officeart/2005/8/layout/chevron2"/>
    <dgm:cxn modelId="{BE7401DF-B0DE-44FF-A2FA-A4654B696019}" type="presParOf" srcId="{1EEF19D1-B048-4A31-B334-8B4536BA5D66}" destId="{AF36A7B2-6170-4C1F-AC8A-1E1E7C5D8C7C}" srcOrd="7" destOrd="0" presId="urn:microsoft.com/office/officeart/2005/8/layout/chevron2"/>
    <dgm:cxn modelId="{F5DCF4CA-8E9E-45B4-9008-58EEF3873BEA}" type="presParOf" srcId="{1EEF19D1-B048-4A31-B334-8B4536BA5D66}" destId="{CBD709E8-EC87-4A42-B0A3-E0E4573A9F7A}" srcOrd="8" destOrd="0" presId="urn:microsoft.com/office/officeart/2005/8/layout/chevron2"/>
    <dgm:cxn modelId="{B12047AB-6387-45CE-8EF8-311E823BDD6A}" type="presParOf" srcId="{CBD709E8-EC87-4A42-B0A3-E0E4573A9F7A}" destId="{F91DC2C3-DB3A-4425-BA4D-4E664C6095F7}" srcOrd="0" destOrd="0" presId="urn:microsoft.com/office/officeart/2005/8/layout/chevron2"/>
    <dgm:cxn modelId="{D1F9B57C-7025-4B79-B123-F6D8B3C33ECD}" type="presParOf" srcId="{CBD709E8-EC87-4A42-B0A3-E0E4573A9F7A}" destId="{43C9CB55-8569-4A62-A1C3-2DDDBE9FCA91}" srcOrd="1" destOrd="0" presId="urn:microsoft.com/office/officeart/2005/8/layout/chevron2"/>
    <dgm:cxn modelId="{B4744C87-B612-447E-A72B-E9171E586DA1}" type="presParOf" srcId="{1EEF19D1-B048-4A31-B334-8B4536BA5D66}" destId="{5CB98073-A6DB-4981-B843-5208F1125394}" srcOrd="9" destOrd="0" presId="urn:microsoft.com/office/officeart/2005/8/layout/chevron2"/>
    <dgm:cxn modelId="{6CD8D5D4-2D3C-44E3-985E-D424C6683183}" type="presParOf" srcId="{1EEF19D1-B048-4A31-B334-8B4536BA5D66}" destId="{C68C182B-FFD4-4ACD-B995-1D44DB24D2D7}" srcOrd="10" destOrd="0" presId="urn:microsoft.com/office/officeart/2005/8/layout/chevron2"/>
    <dgm:cxn modelId="{BF7F209A-C6AC-4BF5-898C-E8FA6EA44BFF}" type="presParOf" srcId="{C68C182B-FFD4-4ACD-B995-1D44DB24D2D7}" destId="{859F7B91-22E6-4DC9-9801-8930AA7C2C1A}" srcOrd="0" destOrd="0" presId="urn:microsoft.com/office/officeart/2005/8/layout/chevron2"/>
    <dgm:cxn modelId="{180A7281-6676-4F18-A1BA-30FB96901435}" type="presParOf" srcId="{C68C182B-FFD4-4ACD-B995-1D44DB24D2D7}" destId="{D0F624CA-50AA-4DF8-A763-EDD3A05A1F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90895D-805B-47DD-8B1B-E37BAA5CE552}" type="doc">
      <dgm:prSet loTypeId="urn:microsoft.com/office/officeart/2009/3/layout/CircleRelationship" loCatId="relationship" qsTypeId="urn:microsoft.com/office/officeart/2005/8/quickstyle/simple1" qsCatId="simple" csTypeId="urn:microsoft.com/office/officeart/2005/8/colors/colorful3" csCatId="colorful" phldr="1"/>
      <dgm:spPr/>
      <dgm:t>
        <a:bodyPr/>
        <a:lstStyle/>
        <a:p>
          <a:endParaRPr lang="en-IN"/>
        </a:p>
      </dgm:t>
    </dgm:pt>
    <dgm:pt modelId="{E5793416-C165-4378-85D8-3DABB5DE2ACE}">
      <dgm:prSet phldrT="[Text]" custT="1"/>
      <dgm:spPr/>
      <dgm:t>
        <a:bodyPr/>
        <a:lstStyle/>
        <a:p>
          <a:r>
            <a:rPr lang="en-US" sz="2000" b="0" i="1">
              <a:latin typeface="Amasis MT Pro Medium" panose="02040604050005020304" pitchFamily="18" charset="0"/>
            </a:rPr>
            <a:t>The hydrodealkylation of toluene (HDA) is a process used to produce Benzene, where Methane and Diphenyl are also produced as a byproduct</a:t>
          </a:r>
          <a:r>
            <a:rPr lang="en-US" sz="700" b="0" i="1">
              <a:latin typeface="Amasis MT Pro Medium" panose="02040604050005020304" pitchFamily="18" charset="0"/>
            </a:rPr>
            <a:t>. </a:t>
          </a:r>
          <a:endParaRPr lang="en-IN" sz="700" i="1">
            <a:latin typeface="Amasis MT Pro Medium" panose="02040604050005020304" pitchFamily="18" charset="0"/>
          </a:endParaRPr>
        </a:p>
      </dgm:t>
    </dgm:pt>
    <dgm:pt modelId="{9320156C-003D-469D-8824-9CA9FAD45226}" type="parTrans" cxnId="{4B92BC2E-E54C-47DA-A47D-4AF32281E886}">
      <dgm:prSet/>
      <dgm:spPr/>
      <dgm:t>
        <a:bodyPr/>
        <a:lstStyle/>
        <a:p>
          <a:endParaRPr lang="en-IN"/>
        </a:p>
      </dgm:t>
    </dgm:pt>
    <dgm:pt modelId="{317CD419-A84F-4CFF-8B5F-F4040D9E92B2}" type="sibTrans" cxnId="{4B92BC2E-E54C-47DA-A47D-4AF32281E886}">
      <dgm:prSet/>
      <dgm:spPr/>
      <dgm:t>
        <a:bodyPr/>
        <a:lstStyle/>
        <a:p>
          <a:endParaRPr lang="en-IN"/>
        </a:p>
      </dgm:t>
    </dgm:pt>
    <dgm:pt modelId="{F226839D-B507-4A07-9773-5EC41257F3A6}">
      <dgm:prSet phldrT="[Text]" custT="1"/>
      <dgm:spPr/>
      <dgm:t>
        <a:bodyPr/>
        <a:lstStyle/>
        <a:p>
          <a:r>
            <a:rPr lang="en-IN" sz="1600" b="0" i="1">
              <a:latin typeface="Amasis MT Pro Medium" panose="02040604050005020304" pitchFamily="18" charset="0"/>
            </a:rPr>
            <a:t>The reactant mixture is first preheated in a feed-effluent heat exchanger (FEHE) using the reactor effluent stream and then to the reaction temperature in a furnace.</a:t>
          </a:r>
          <a:endParaRPr lang="en-IN" sz="1600" i="1">
            <a:latin typeface="Amasis MT Pro Medium" panose="02040604050005020304" pitchFamily="18" charset="0"/>
          </a:endParaRPr>
        </a:p>
      </dgm:t>
    </dgm:pt>
    <dgm:pt modelId="{F710C7E7-3C44-4C13-9455-742F23A08A6C}" type="parTrans" cxnId="{ACC4835C-831E-48A9-B024-7AD72E57C6EB}">
      <dgm:prSet/>
      <dgm:spPr/>
      <dgm:t>
        <a:bodyPr/>
        <a:lstStyle/>
        <a:p>
          <a:endParaRPr lang="en-IN"/>
        </a:p>
      </dgm:t>
    </dgm:pt>
    <dgm:pt modelId="{1BADECD2-0688-4777-B524-7633B3F2841A}" type="sibTrans" cxnId="{ACC4835C-831E-48A9-B024-7AD72E57C6EB}">
      <dgm:prSet/>
      <dgm:spPr/>
      <dgm:t>
        <a:bodyPr/>
        <a:lstStyle/>
        <a:p>
          <a:endParaRPr lang="en-IN"/>
        </a:p>
      </dgm:t>
    </dgm:pt>
    <dgm:pt modelId="{11F9A551-768B-4D2C-B098-BB8B7A9F23B6}">
      <dgm:prSet phldrT="[Text]" custT="1"/>
      <dgm:spPr/>
      <dgm:t>
        <a:bodyPr/>
        <a:lstStyle/>
        <a:p>
          <a:r>
            <a:rPr lang="en-US" sz="1600" b="0" i="1">
              <a:latin typeface="Amasis MT Pro Medium" panose="02040604050005020304" pitchFamily="18" charset="0"/>
            </a:rPr>
            <a:t>Hydrodealkylation is a chemical process in which an aromatic hydrocarbon, like Toluene, undergoes a reaction with Hydrogen gas, resulting in the formation of a less complex aromatic hydrocarbon without any functional groups. </a:t>
          </a:r>
          <a:endParaRPr lang="en-IN" sz="1600" i="1">
            <a:latin typeface="Amasis MT Pro Medium" panose="02040604050005020304" pitchFamily="18" charset="0"/>
          </a:endParaRPr>
        </a:p>
      </dgm:t>
    </dgm:pt>
    <dgm:pt modelId="{B0CC8332-5808-4B1D-AAE5-59842F43C75B}" type="parTrans" cxnId="{FB02F527-0FD9-4237-AAD1-6F602B9130A2}">
      <dgm:prSet/>
      <dgm:spPr/>
      <dgm:t>
        <a:bodyPr/>
        <a:lstStyle/>
        <a:p>
          <a:endParaRPr lang="en-IN"/>
        </a:p>
      </dgm:t>
    </dgm:pt>
    <dgm:pt modelId="{E472FE7F-AB09-4340-92DF-8A2B97B81D68}" type="sibTrans" cxnId="{FB02F527-0FD9-4237-AAD1-6F602B9130A2}">
      <dgm:prSet/>
      <dgm:spPr/>
      <dgm:t>
        <a:bodyPr/>
        <a:lstStyle/>
        <a:p>
          <a:endParaRPr lang="en-IN"/>
        </a:p>
      </dgm:t>
    </dgm:pt>
    <dgm:pt modelId="{EF0B1D6E-3427-4EF9-9604-E715BA7227A3}" type="pres">
      <dgm:prSet presAssocID="{3B90895D-805B-47DD-8B1B-E37BAA5CE552}" presName="Name0" presStyleCnt="0">
        <dgm:presLayoutVars>
          <dgm:chMax val="1"/>
          <dgm:chPref val="1"/>
        </dgm:presLayoutVars>
      </dgm:prSet>
      <dgm:spPr/>
    </dgm:pt>
    <dgm:pt modelId="{BE6F3C18-A64A-4FFC-9180-9D45F91691C3}" type="pres">
      <dgm:prSet presAssocID="{E5793416-C165-4378-85D8-3DABB5DE2ACE}" presName="Parent" presStyleLbl="node0" presStyleIdx="0" presStyleCnt="1" custLinFactNeighborX="8408" custLinFactNeighborY="3795">
        <dgm:presLayoutVars>
          <dgm:chMax val="5"/>
          <dgm:chPref val="5"/>
        </dgm:presLayoutVars>
      </dgm:prSet>
      <dgm:spPr/>
    </dgm:pt>
    <dgm:pt modelId="{A228BE27-B154-4B24-BA7B-FDA83AE1D8CD}" type="pres">
      <dgm:prSet presAssocID="{E5793416-C165-4378-85D8-3DABB5DE2ACE}" presName="Accent1" presStyleLbl="node1" presStyleIdx="0" presStyleCnt="13"/>
      <dgm:spPr/>
    </dgm:pt>
    <dgm:pt modelId="{3C4FB173-6FC1-4EF6-BFAD-90443915A104}" type="pres">
      <dgm:prSet presAssocID="{E5793416-C165-4378-85D8-3DABB5DE2ACE}" presName="Accent2" presStyleLbl="node1" presStyleIdx="1" presStyleCnt="13"/>
      <dgm:spPr/>
    </dgm:pt>
    <dgm:pt modelId="{BC25E1A0-C35F-4AB3-A372-8BCC1FA0E77F}" type="pres">
      <dgm:prSet presAssocID="{E5793416-C165-4378-85D8-3DABB5DE2ACE}" presName="Accent3" presStyleLbl="node1" presStyleIdx="2" presStyleCnt="13"/>
      <dgm:spPr/>
    </dgm:pt>
    <dgm:pt modelId="{6FDFC4B1-6DDB-422C-B20B-6450956C1A76}" type="pres">
      <dgm:prSet presAssocID="{E5793416-C165-4378-85D8-3DABB5DE2ACE}" presName="Accent4" presStyleLbl="node1" presStyleIdx="3" presStyleCnt="13"/>
      <dgm:spPr/>
    </dgm:pt>
    <dgm:pt modelId="{1BE58941-150E-49A5-8328-5F46435669A0}" type="pres">
      <dgm:prSet presAssocID="{E5793416-C165-4378-85D8-3DABB5DE2ACE}" presName="Accent5" presStyleLbl="node1" presStyleIdx="4" presStyleCnt="13"/>
      <dgm:spPr/>
    </dgm:pt>
    <dgm:pt modelId="{A2E22C2C-E481-4C9D-8CE1-69D146676038}" type="pres">
      <dgm:prSet presAssocID="{E5793416-C165-4378-85D8-3DABB5DE2ACE}" presName="Accent6" presStyleLbl="node1" presStyleIdx="5" presStyleCnt="13"/>
      <dgm:spPr/>
    </dgm:pt>
    <dgm:pt modelId="{AD368651-A742-44DE-B732-CEC36AF88418}" type="pres">
      <dgm:prSet presAssocID="{F226839D-B507-4A07-9773-5EC41257F3A6}" presName="Child1" presStyleLbl="node1" presStyleIdx="6" presStyleCnt="13" custScaleX="217234" custScaleY="174152" custLinFactNeighborX="-31889" custLinFactNeighborY="-284">
        <dgm:presLayoutVars>
          <dgm:chMax val="0"/>
          <dgm:chPref val="0"/>
        </dgm:presLayoutVars>
      </dgm:prSet>
      <dgm:spPr/>
    </dgm:pt>
    <dgm:pt modelId="{B5CBFBC0-CF87-42EE-BB61-0E062BBD73AC}" type="pres">
      <dgm:prSet presAssocID="{F226839D-B507-4A07-9773-5EC41257F3A6}" presName="Accent7" presStyleCnt="0"/>
      <dgm:spPr/>
    </dgm:pt>
    <dgm:pt modelId="{AEBFD9EF-1CBB-42B0-8C05-FA8C9BB15220}" type="pres">
      <dgm:prSet presAssocID="{F226839D-B507-4A07-9773-5EC41257F3A6}" presName="AccentHold1" presStyleLbl="node1" presStyleIdx="7" presStyleCnt="13" custLinFactNeighborX="2542" custLinFactNeighborY="-63322"/>
      <dgm:spPr/>
    </dgm:pt>
    <dgm:pt modelId="{678C8A1F-63C5-456D-B3D6-6B90A60BABE8}" type="pres">
      <dgm:prSet presAssocID="{F226839D-B507-4A07-9773-5EC41257F3A6}" presName="Accent8" presStyleCnt="0"/>
      <dgm:spPr/>
    </dgm:pt>
    <dgm:pt modelId="{CFC5C2BA-269B-4FFB-82C3-4E2571BE8317}" type="pres">
      <dgm:prSet presAssocID="{F226839D-B507-4A07-9773-5EC41257F3A6}" presName="AccentHold2" presStyleLbl="node1" presStyleIdx="8" presStyleCnt="13"/>
      <dgm:spPr/>
    </dgm:pt>
    <dgm:pt modelId="{CAAF4426-57B0-4B95-83B6-445A96C1E7ED}" type="pres">
      <dgm:prSet presAssocID="{11F9A551-768B-4D2C-B098-BB8B7A9F23B6}" presName="Child2" presStyleLbl="node1" presStyleIdx="9" presStyleCnt="13" custScaleX="187079" custScaleY="235666" custLinFactNeighborX="46987" custLinFactNeighborY="28125">
        <dgm:presLayoutVars>
          <dgm:chMax val="0"/>
          <dgm:chPref val="0"/>
        </dgm:presLayoutVars>
      </dgm:prSet>
      <dgm:spPr/>
    </dgm:pt>
    <dgm:pt modelId="{1806EDDD-DF02-45F3-BA59-B73418E13D0C}" type="pres">
      <dgm:prSet presAssocID="{11F9A551-768B-4D2C-B098-BB8B7A9F23B6}" presName="Accent9" presStyleCnt="0"/>
      <dgm:spPr/>
    </dgm:pt>
    <dgm:pt modelId="{86CBB334-65DD-4269-A8D7-730021F9A45B}" type="pres">
      <dgm:prSet presAssocID="{11F9A551-768B-4D2C-B098-BB8B7A9F23B6}" presName="AccentHold1" presStyleLbl="node1" presStyleIdx="10" presStyleCnt="13"/>
      <dgm:spPr/>
    </dgm:pt>
    <dgm:pt modelId="{0E99ED3C-C044-49B3-9409-019B613DDC1C}" type="pres">
      <dgm:prSet presAssocID="{11F9A551-768B-4D2C-B098-BB8B7A9F23B6}" presName="Accent10" presStyleCnt="0"/>
      <dgm:spPr/>
    </dgm:pt>
    <dgm:pt modelId="{14AC8380-E1E6-412C-98CC-7D610DADB9F7}" type="pres">
      <dgm:prSet presAssocID="{11F9A551-768B-4D2C-B098-BB8B7A9F23B6}" presName="AccentHold2" presStyleLbl="node1" presStyleIdx="11" presStyleCnt="13"/>
      <dgm:spPr/>
    </dgm:pt>
    <dgm:pt modelId="{6349B776-4F51-4960-8F73-79F3A337247E}" type="pres">
      <dgm:prSet presAssocID="{11F9A551-768B-4D2C-B098-BB8B7A9F23B6}" presName="Accent11" presStyleCnt="0"/>
      <dgm:spPr/>
    </dgm:pt>
    <dgm:pt modelId="{40AA1AA0-C336-4823-BB21-B5A5EC5897E2}" type="pres">
      <dgm:prSet presAssocID="{11F9A551-768B-4D2C-B098-BB8B7A9F23B6}" presName="AccentHold3" presStyleLbl="node1" presStyleIdx="12" presStyleCnt="13"/>
      <dgm:spPr/>
    </dgm:pt>
  </dgm:ptLst>
  <dgm:cxnLst>
    <dgm:cxn modelId="{FB02F527-0FD9-4237-AAD1-6F602B9130A2}" srcId="{E5793416-C165-4378-85D8-3DABB5DE2ACE}" destId="{11F9A551-768B-4D2C-B098-BB8B7A9F23B6}" srcOrd="1" destOrd="0" parTransId="{B0CC8332-5808-4B1D-AAE5-59842F43C75B}" sibTransId="{E472FE7F-AB09-4340-92DF-8A2B97B81D68}"/>
    <dgm:cxn modelId="{4B92BC2E-E54C-47DA-A47D-4AF32281E886}" srcId="{3B90895D-805B-47DD-8B1B-E37BAA5CE552}" destId="{E5793416-C165-4378-85D8-3DABB5DE2ACE}" srcOrd="0" destOrd="0" parTransId="{9320156C-003D-469D-8824-9CA9FAD45226}" sibTransId="{317CD419-A84F-4CFF-8B5F-F4040D9E92B2}"/>
    <dgm:cxn modelId="{ACC4835C-831E-48A9-B024-7AD72E57C6EB}" srcId="{E5793416-C165-4378-85D8-3DABB5DE2ACE}" destId="{F226839D-B507-4A07-9773-5EC41257F3A6}" srcOrd="0" destOrd="0" parTransId="{F710C7E7-3C44-4C13-9455-742F23A08A6C}" sibTransId="{1BADECD2-0688-4777-B524-7633B3F2841A}"/>
    <dgm:cxn modelId="{64C5B06D-920A-4C8E-BE5C-DD98045508CB}" type="presOf" srcId="{11F9A551-768B-4D2C-B098-BB8B7A9F23B6}" destId="{CAAF4426-57B0-4B95-83B6-445A96C1E7ED}" srcOrd="0" destOrd="0" presId="urn:microsoft.com/office/officeart/2009/3/layout/CircleRelationship"/>
    <dgm:cxn modelId="{8001DE71-F4C6-49BF-A452-673E6A74E9EA}" type="presOf" srcId="{F226839D-B507-4A07-9773-5EC41257F3A6}" destId="{AD368651-A742-44DE-B732-CEC36AF88418}" srcOrd="0" destOrd="0" presId="urn:microsoft.com/office/officeart/2009/3/layout/CircleRelationship"/>
    <dgm:cxn modelId="{0E708FCF-FFF6-499A-BBB4-83B7C4C46936}" type="presOf" srcId="{E5793416-C165-4378-85D8-3DABB5DE2ACE}" destId="{BE6F3C18-A64A-4FFC-9180-9D45F91691C3}" srcOrd="0" destOrd="0" presId="urn:microsoft.com/office/officeart/2009/3/layout/CircleRelationship"/>
    <dgm:cxn modelId="{84A8A5EE-89D0-4A9D-BACA-55CC8146D64A}" type="presOf" srcId="{3B90895D-805B-47DD-8B1B-E37BAA5CE552}" destId="{EF0B1D6E-3427-4EF9-9604-E715BA7227A3}" srcOrd="0" destOrd="0" presId="urn:microsoft.com/office/officeart/2009/3/layout/CircleRelationship"/>
    <dgm:cxn modelId="{DDD0AAD7-F3C0-48D3-9744-B184E721F60D}" type="presParOf" srcId="{EF0B1D6E-3427-4EF9-9604-E715BA7227A3}" destId="{BE6F3C18-A64A-4FFC-9180-9D45F91691C3}" srcOrd="0" destOrd="0" presId="urn:microsoft.com/office/officeart/2009/3/layout/CircleRelationship"/>
    <dgm:cxn modelId="{F83277FC-D63C-4809-B153-019E52D3A81F}" type="presParOf" srcId="{EF0B1D6E-3427-4EF9-9604-E715BA7227A3}" destId="{A228BE27-B154-4B24-BA7B-FDA83AE1D8CD}" srcOrd="1" destOrd="0" presId="urn:microsoft.com/office/officeart/2009/3/layout/CircleRelationship"/>
    <dgm:cxn modelId="{307A75D8-8372-4A4E-9A9A-7D24117051D6}" type="presParOf" srcId="{EF0B1D6E-3427-4EF9-9604-E715BA7227A3}" destId="{3C4FB173-6FC1-4EF6-BFAD-90443915A104}" srcOrd="2" destOrd="0" presId="urn:microsoft.com/office/officeart/2009/3/layout/CircleRelationship"/>
    <dgm:cxn modelId="{8DE7FB7C-2408-45E5-A9DB-E1CD0C488BF1}" type="presParOf" srcId="{EF0B1D6E-3427-4EF9-9604-E715BA7227A3}" destId="{BC25E1A0-C35F-4AB3-A372-8BCC1FA0E77F}" srcOrd="3" destOrd="0" presId="urn:microsoft.com/office/officeart/2009/3/layout/CircleRelationship"/>
    <dgm:cxn modelId="{C8E1287B-3C84-4A89-89C9-A30FDA6D23F4}" type="presParOf" srcId="{EF0B1D6E-3427-4EF9-9604-E715BA7227A3}" destId="{6FDFC4B1-6DDB-422C-B20B-6450956C1A76}" srcOrd="4" destOrd="0" presId="urn:microsoft.com/office/officeart/2009/3/layout/CircleRelationship"/>
    <dgm:cxn modelId="{680E907D-2B9D-4103-855D-414AB5224828}" type="presParOf" srcId="{EF0B1D6E-3427-4EF9-9604-E715BA7227A3}" destId="{1BE58941-150E-49A5-8328-5F46435669A0}" srcOrd="5" destOrd="0" presId="urn:microsoft.com/office/officeart/2009/3/layout/CircleRelationship"/>
    <dgm:cxn modelId="{896DACD7-8753-4E8A-9988-6F15051C55F9}" type="presParOf" srcId="{EF0B1D6E-3427-4EF9-9604-E715BA7227A3}" destId="{A2E22C2C-E481-4C9D-8CE1-69D146676038}" srcOrd="6" destOrd="0" presId="urn:microsoft.com/office/officeart/2009/3/layout/CircleRelationship"/>
    <dgm:cxn modelId="{A1B2065E-7BD4-4DE5-A06A-DB737E83E0B4}" type="presParOf" srcId="{EF0B1D6E-3427-4EF9-9604-E715BA7227A3}" destId="{AD368651-A742-44DE-B732-CEC36AF88418}" srcOrd="7" destOrd="0" presId="urn:microsoft.com/office/officeart/2009/3/layout/CircleRelationship"/>
    <dgm:cxn modelId="{15BCEA88-36B8-4CB7-B645-922DDBC4D938}" type="presParOf" srcId="{EF0B1D6E-3427-4EF9-9604-E715BA7227A3}" destId="{B5CBFBC0-CF87-42EE-BB61-0E062BBD73AC}" srcOrd="8" destOrd="0" presId="urn:microsoft.com/office/officeart/2009/3/layout/CircleRelationship"/>
    <dgm:cxn modelId="{DABDD389-4305-4B5F-B14F-71876C065F25}" type="presParOf" srcId="{B5CBFBC0-CF87-42EE-BB61-0E062BBD73AC}" destId="{AEBFD9EF-1CBB-42B0-8C05-FA8C9BB15220}" srcOrd="0" destOrd="0" presId="urn:microsoft.com/office/officeart/2009/3/layout/CircleRelationship"/>
    <dgm:cxn modelId="{7B7B7954-6205-468C-8EA8-89510675AFBA}" type="presParOf" srcId="{EF0B1D6E-3427-4EF9-9604-E715BA7227A3}" destId="{678C8A1F-63C5-456D-B3D6-6B90A60BABE8}" srcOrd="9" destOrd="0" presId="urn:microsoft.com/office/officeart/2009/3/layout/CircleRelationship"/>
    <dgm:cxn modelId="{FECE47C7-2670-41BE-93E6-689A6AB91302}" type="presParOf" srcId="{678C8A1F-63C5-456D-B3D6-6B90A60BABE8}" destId="{CFC5C2BA-269B-4FFB-82C3-4E2571BE8317}" srcOrd="0" destOrd="0" presId="urn:microsoft.com/office/officeart/2009/3/layout/CircleRelationship"/>
    <dgm:cxn modelId="{13AAC68B-EEB8-49B8-8F68-91D429BC3230}" type="presParOf" srcId="{EF0B1D6E-3427-4EF9-9604-E715BA7227A3}" destId="{CAAF4426-57B0-4B95-83B6-445A96C1E7ED}" srcOrd="10" destOrd="0" presId="urn:microsoft.com/office/officeart/2009/3/layout/CircleRelationship"/>
    <dgm:cxn modelId="{1416FAD1-D559-46C0-87C0-C539D2465B4A}" type="presParOf" srcId="{EF0B1D6E-3427-4EF9-9604-E715BA7227A3}" destId="{1806EDDD-DF02-45F3-BA59-B73418E13D0C}" srcOrd="11" destOrd="0" presId="urn:microsoft.com/office/officeart/2009/3/layout/CircleRelationship"/>
    <dgm:cxn modelId="{2F022474-28C2-4970-872E-31F99249C533}" type="presParOf" srcId="{1806EDDD-DF02-45F3-BA59-B73418E13D0C}" destId="{86CBB334-65DD-4269-A8D7-730021F9A45B}" srcOrd="0" destOrd="0" presId="urn:microsoft.com/office/officeart/2009/3/layout/CircleRelationship"/>
    <dgm:cxn modelId="{DCD5BC13-ABF4-4A2A-AB4C-2088339D969B}" type="presParOf" srcId="{EF0B1D6E-3427-4EF9-9604-E715BA7227A3}" destId="{0E99ED3C-C044-49B3-9409-019B613DDC1C}" srcOrd="12" destOrd="0" presId="urn:microsoft.com/office/officeart/2009/3/layout/CircleRelationship"/>
    <dgm:cxn modelId="{20FCA637-0645-4A2C-9A43-22E087D1B4B6}" type="presParOf" srcId="{0E99ED3C-C044-49B3-9409-019B613DDC1C}" destId="{14AC8380-E1E6-412C-98CC-7D610DADB9F7}" srcOrd="0" destOrd="0" presId="urn:microsoft.com/office/officeart/2009/3/layout/CircleRelationship"/>
    <dgm:cxn modelId="{373F84D1-F63A-4D9F-87CB-14470648F420}" type="presParOf" srcId="{EF0B1D6E-3427-4EF9-9604-E715BA7227A3}" destId="{6349B776-4F51-4960-8F73-79F3A337247E}" srcOrd="13" destOrd="0" presId="urn:microsoft.com/office/officeart/2009/3/layout/CircleRelationship"/>
    <dgm:cxn modelId="{9440B151-A5A0-4178-8CA2-469014949F28}" type="presParOf" srcId="{6349B776-4F51-4960-8F73-79F3A337247E}" destId="{40AA1AA0-C336-4823-BB21-B5A5EC5897E2}"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9AF782-F4C1-45A0-8AA2-E34BC2A25041}" type="doc">
      <dgm:prSet loTypeId="urn:microsoft.com/office/officeart/2011/layout/ConvergingText" loCatId="process" qsTypeId="urn:microsoft.com/office/officeart/2005/8/quickstyle/simple3" qsCatId="simple" csTypeId="urn:microsoft.com/office/officeart/2005/8/colors/accent1_2" csCatId="accent1" phldr="1"/>
      <dgm:spPr/>
      <dgm:t>
        <a:bodyPr/>
        <a:lstStyle/>
        <a:p>
          <a:endParaRPr lang="en-IN"/>
        </a:p>
      </dgm:t>
    </dgm:pt>
    <dgm:pt modelId="{1FBF3539-0DF8-4285-AF8A-90331791D8A7}">
      <dgm:prSet phldrT="[Text]"/>
      <dgm:spPr/>
      <dgm:t>
        <a:bodyPr/>
        <a:lstStyle/>
        <a:p>
          <a:r>
            <a:rPr lang="en-US">
              <a:latin typeface="Aharoni" panose="02010803020104030203" pitchFamily="2" charset="-79"/>
              <a:cs typeface="Aharoni" panose="02010803020104030203" pitchFamily="2" charset="-79"/>
            </a:rPr>
            <a:t>HDA</a:t>
          </a:r>
          <a:endParaRPr lang="en-IN">
            <a:latin typeface="Aharoni" panose="02010803020104030203" pitchFamily="2" charset="-79"/>
            <a:cs typeface="Aharoni" panose="02010803020104030203" pitchFamily="2" charset="-79"/>
          </a:endParaRPr>
        </a:p>
      </dgm:t>
    </dgm:pt>
    <dgm:pt modelId="{4F3E0B43-55D7-4450-A7F1-28DF47FEB81D}" type="parTrans" cxnId="{A51ADB33-8C49-42FB-858E-5E94ED24C018}">
      <dgm:prSet/>
      <dgm:spPr/>
      <dgm:t>
        <a:bodyPr/>
        <a:lstStyle/>
        <a:p>
          <a:endParaRPr lang="en-IN"/>
        </a:p>
      </dgm:t>
    </dgm:pt>
    <dgm:pt modelId="{42A9BA72-7447-434E-8D62-7B17927FDC3C}" type="sibTrans" cxnId="{A51ADB33-8C49-42FB-858E-5E94ED24C018}">
      <dgm:prSet/>
      <dgm:spPr/>
      <dgm:t>
        <a:bodyPr/>
        <a:lstStyle/>
        <a:p>
          <a:endParaRPr lang="en-IN"/>
        </a:p>
      </dgm:t>
    </dgm:pt>
    <dgm:pt modelId="{A49F35D2-0B29-4023-8B8B-F480EE388469}">
      <dgm:prSet phldrT="[Text]"/>
      <dgm:spPr/>
      <dgm:t>
        <a:bodyPr/>
        <a:lstStyle/>
        <a:p>
          <a:r>
            <a:rPr lang="en-US" b="1" i="1"/>
            <a:t>Fresh Toluene</a:t>
          </a:r>
          <a:endParaRPr lang="en-IN" b="1" i="1"/>
        </a:p>
      </dgm:t>
    </dgm:pt>
    <dgm:pt modelId="{63B6D21E-71EF-4063-8F1B-CCFF342C70A4}" type="parTrans" cxnId="{4D3FB698-CE82-48F0-A8FE-2A8BA9647BD6}">
      <dgm:prSet/>
      <dgm:spPr/>
      <dgm:t>
        <a:bodyPr/>
        <a:lstStyle/>
        <a:p>
          <a:endParaRPr lang="en-IN"/>
        </a:p>
      </dgm:t>
    </dgm:pt>
    <dgm:pt modelId="{7B799E75-722F-406F-B77E-1970B7F0609B}" type="sibTrans" cxnId="{4D3FB698-CE82-48F0-A8FE-2A8BA9647BD6}">
      <dgm:prSet/>
      <dgm:spPr/>
      <dgm:t>
        <a:bodyPr/>
        <a:lstStyle/>
        <a:p>
          <a:endParaRPr lang="en-IN"/>
        </a:p>
      </dgm:t>
    </dgm:pt>
    <dgm:pt modelId="{0B2568ED-F5E2-4EDE-A774-2A3ED537D365}">
      <dgm:prSet phldrT="[Text]"/>
      <dgm:spPr/>
      <dgm:t>
        <a:bodyPr/>
        <a:lstStyle/>
        <a:p>
          <a:r>
            <a:rPr lang="en-US" b="1" i="1"/>
            <a:t>Mixture of 95% hydrogen and 5% methane</a:t>
          </a:r>
          <a:endParaRPr lang="en-IN" b="1" i="1"/>
        </a:p>
      </dgm:t>
    </dgm:pt>
    <dgm:pt modelId="{639143B0-DCE2-4623-A57A-ECC28653858C}" type="parTrans" cxnId="{063A3F04-9DB5-48C3-B02A-09AE472FC3BF}">
      <dgm:prSet/>
      <dgm:spPr/>
      <dgm:t>
        <a:bodyPr/>
        <a:lstStyle/>
        <a:p>
          <a:endParaRPr lang="en-IN"/>
        </a:p>
      </dgm:t>
    </dgm:pt>
    <dgm:pt modelId="{F1D1FBD7-7FF3-442A-AD64-98B71BF98060}" type="sibTrans" cxnId="{063A3F04-9DB5-48C3-B02A-09AE472FC3BF}">
      <dgm:prSet/>
      <dgm:spPr/>
      <dgm:t>
        <a:bodyPr/>
        <a:lstStyle/>
        <a:p>
          <a:endParaRPr lang="en-IN"/>
        </a:p>
      </dgm:t>
    </dgm:pt>
    <dgm:pt modelId="{8D0FC1B7-341E-459E-B213-F27F4F80CCA6}">
      <dgm:prSet phldrT="[Text]"/>
      <dgm:spPr/>
      <dgm:t>
        <a:bodyPr/>
        <a:lstStyle/>
        <a:p>
          <a:r>
            <a:rPr lang="en-US" b="1" i="1"/>
            <a:t>Recycled Toluene and Hydrogen </a:t>
          </a:r>
          <a:endParaRPr lang="en-IN" b="1" i="1"/>
        </a:p>
      </dgm:t>
    </dgm:pt>
    <dgm:pt modelId="{AFE335EF-BF94-4DE6-AD5C-862371012E4C}" type="parTrans" cxnId="{6DE2CBEC-A147-4A9C-A4D9-F94A8D2A645D}">
      <dgm:prSet/>
      <dgm:spPr/>
      <dgm:t>
        <a:bodyPr/>
        <a:lstStyle/>
        <a:p>
          <a:endParaRPr lang="en-IN"/>
        </a:p>
      </dgm:t>
    </dgm:pt>
    <dgm:pt modelId="{FE769448-24C6-494A-8918-7FB945514CB8}" type="sibTrans" cxnId="{6DE2CBEC-A147-4A9C-A4D9-F94A8D2A645D}">
      <dgm:prSet/>
      <dgm:spPr/>
      <dgm:t>
        <a:bodyPr/>
        <a:lstStyle/>
        <a:p>
          <a:endParaRPr lang="en-IN"/>
        </a:p>
      </dgm:t>
    </dgm:pt>
    <dgm:pt modelId="{6167A60D-54B0-4BDB-B091-9EEF3EE125F6}" type="pres">
      <dgm:prSet presAssocID="{6E9AF782-F4C1-45A0-8AA2-E34BC2A25041}" presName="Name0" presStyleCnt="0">
        <dgm:presLayoutVars>
          <dgm:chMax/>
          <dgm:chPref val="1"/>
          <dgm:dir/>
          <dgm:animOne val="branch"/>
          <dgm:animLvl val="lvl"/>
          <dgm:resizeHandles/>
        </dgm:presLayoutVars>
      </dgm:prSet>
      <dgm:spPr/>
    </dgm:pt>
    <dgm:pt modelId="{8281D09C-DC1D-45AC-9F54-1CD094DC4AD6}" type="pres">
      <dgm:prSet presAssocID="{1FBF3539-0DF8-4285-AF8A-90331791D8A7}" presName="composite" presStyleCnt="0"/>
      <dgm:spPr/>
    </dgm:pt>
    <dgm:pt modelId="{F9893ED5-72CB-4D3E-BFC3-C8EB15AAB94C}" type="pres">
      <dgm:prSet presAssocID="{1FBF3539-0DF8-4285-AF8A-90331791D8A7}" presName="ParentAccent1" presStyleLbl="alignNode1" presStyleIdx="0" presStyleCnt="34"/>
      <dgm:spPr/>
    </dgm:pt>
    <dgm:pt modelId="{DCF76453-7BE1-43DB-9AEE-91FF739379F9}" type="pres">
      <dgm:prSet presAssocID="{1FBF3539-0DF8-4285-AF8A-90331791D8A7}" presName="ParentAccent2" presStyleLbl="alignNode1" presStyleIdx="1" presStyleCnt="34"/>
      <dgm:spPr/>
    </dgm:pt>
    <dgm:pt modelId="{85BE515C-07F1-4355-BD7B-11891C03B850}" type="pres">
      <dgm:prSet presAssocID="{1FBF3539-0DF8-4285-AF8A-90331791D8A7}" presName="ParentAccent3" presStyleLbl="alignNode1" presStyleIdx="2" presStyleCnt="34"/>
      <dgm:spPr/>
    </dgm:pt>
    <dgm:pt modelId="{483A1147-F345-4906-AB7A-6793241201F7}" type="pres">
      <dgm:prSet presAssocID="{1FBF3539-0DF8-4285-AF8A-90331791D8A7}" presName="ParentAccent4" presStyleLbl="alignNode1" presStyleIdx="3" presStyleCnt="34"/>
      <dgm:spPr/>
    </dgm:pt>
    <dgm:pt modelId="{4D5A03F4-A1D8-43BB-9046-5FA7FF834EFD}" type="pres">
      <dgm:prSet presAssocID="{1FBF3539-0DF8-4285-AF8A-90331791D8A7}" presName="ParentAccent5" presStyleLbl="alignNode1" presStyleIdx="4" presStyleCnt="34"/>
      <dgm:spPr/>
    </dgm:pt>
    <dgm:pt modelId="{ADA96934-CF0B-43A0-A2A7-64CF7653B0AD}" type="pres">
      <dgm:prSet presAssocID="{1FBF3539-0DF8-4285-AF8A-90331791D8A7}" presName="ParentAccent6" presStyleLbl="alignNode1" presStyleIdx="5" presStyleCnt="34"/>
      <dgm:spPr/>
    </dgm:pt>
    <dgm:pt modelId="{60ADCA3D-6EB9-48E7-A0C8-53736F98255F}" type="pres">
      <dgm:prSet presAssocID="{1FBF3539-0DF8-4285-AF8A-90331791D8A7}" presName="ParentAccent7" presStyleLbl="alignNode1" presStyleIdx="6" presStyleCnt="34"/>
      <dgm:spPr/>
    </dgm:pt>
    <dgm:pt modelId="{2D41E0C8-093A-4045-8142-7DE8B4CBFDDA}" type="pres">
      <dgm:prSet presAssocID="{1FBF3539-0DF8-4285-AF8A-90331791D8A7}" presName="ParentAccent8" presStyleLbl="alignNode1" presStyleIdx="7" presStyleCnt="34"/>
      <dgm:spPr/>
    </dgm:pt>
    <dgm:pt modelId="{F78B80BC-F83D-4921-89EA-FBC9D1F7B547}" type="pres">
      <dgm:prSet presAssocID="{1FBF3539-0DF8-4285-AF8A-90331791D8A7}" presName="ParentAccent9" presStyleLbl="alignNode1" presStyleIdx="8" presStyleCnt="34"/>
      <dgm:spPr/>
    </dgm:pt>
    <dgm:pt modelId="{1CE1D768-1404-44BB-8E2C-5DCD33BA91F5}" type="pres">
      <dgm:prSet presAssocID="{1FBF3539-0DF8-4285-AF8A-90331791D8A7}" presName="ParentAccent10" presStyleLbl="alignNode1" presStyleIdx="9" presStyleCnt="34"/>
      <dgm:spPr/>
    </dgm:pt>
    <dgm:pt modelId="{23B27F6F-988C-42F2-9FAE-21F6D4877AEC}" type="pres">
      <dgm:prSet presAssocID="{1FBF3539-0DF8-4285-AF8A-90331791D8A7}" presName="Parent" presStyleLbl="alignNode1" presStyleIdx="10" presStyleCnt="34" custLinFactNeighborX="3809" custLinFactNeighborY="-351">
        <dgm:presLayoutVars>
          <dgm:chMax val="5"/>
          <dgm:chPref val="3"/>
          <dgm:bulletEnabled val="1"/>
        </dgm:presLayoutVars>
      </dgm:prSet>
      <dgm:spPr/>
    </dgm:pt>
    <dgm:pt modelId="{FF37971E-3EDE-4459-8CDF-76448E716784}" type="pres">
      <dgm:prSet presAssocID="{A49F35D2-0B29-4023-8B8B-F480EE388469}" presName="Child1Accent1" presStyleLbl="alignNode1" presStyleIdx="11" presStyleCnt="34"/>
      <dgm:spPr/>
    </dgm:pt>
    <dgm:pt modelId="{AF179EC0-4205-4535-A69E-72CB2715B8E8}" type="pres">
      <dgm:prSet presAssocID="{A49F35D2-0B29-4023-8B8B-F480EE388469}" presName="Child1Accent2" presStyleLbl="alignNode1" presStyleIdx="12" presStyleCnt="34"/>
      <dgm:spPr/>
    </dgm:pt>
    <dgm:pt modelId="{8AE78B0E-124E-402D-BF50-7D831140F85E}" type="pres">
      <dgm:prSet presAssocID="{A49F35D2-0B29-4023-8B8B-F480EE388469}" presName="Child1Accent3" presStyleLbl="alignNode1" presStyleIdx="13" presStyleCnt="34"/>
      <dgm:spPr/>
    </dgm:pt>
    <dgm:pt modelId="{F710C34D-60AA-4333-AA4F-7EC77FDCCF5F}" type="pres">
      <dgm:prSet presAssocID="{A49F35D2-0B29-4023-8B8B-F480EE388469}" presName="Child1Accent4" presStyleLbl="alignNode1" presStyleIdx="14" presStyleCnt="34"/>
      <dgm:spPr/>
    </dgm:pt>
    <dgm:pt modelId="{8862DED7-36A5-495D-8790-D727B9D7C746}" type="pres">
      <dgm:prSet presAssocID="{A49F35D2-0B29-4023-8B8B-F480EE388469}" presName="Child1Accent5" presStyleLbl="alignNode1" presStyleIdx="15" presStyleCnt="34"/>
      <dgm:spPr/>
    </dgm:pt>
    <dgm:pt modelId="{602ADDFA-F85A-4074-A00B-68798CBC9221}" type="pres">
      <dgm:prSet presAssocID="{A49F35D2-0B29-4023-8B8B-F480EE388469}" presName="Child1Accent6" presStyleLbl="alignNode1" presStyleIdx="16" presStyleCnt="34"/>
      <dgm:spPr/>
    </dgm:pt>
    <dgm:pt modelId="{CA27494F-2B1E-42C0-9738-7570EC56FAEA}" type="pres">
      <dgm:prSet presAssocID="{A49F35D2-0B29-4023-8B8B-F480EE388469}" presName="Child1Accent7" presStyleLbl="alignNode1" presStyleIdx="17" presStyleCnt="34"/>
      <dgm:spPr/>
    </dgm:pt>
    <dgm:pt modelId="{5868DEBD-6479-4890-A25E-73FE0011FEB5}" type="pres">
      <dgm:prSet presAssocID="{A49F35D2-0B29-4023-8B8B-F480EE388469}" presName="Child1Accent8" presStyleLbl="alignNode1" presStyleIdx="18" presStyleCnt="34"/>
      <dgm:spPr/>
    </dgm:pt>
    <dgm:pt modelId="{72A2C3EB-B52B-4053-A0B1-5CE7AE60388C}" type="pres">
      <dgm:prSet presAssocID="{A49F35D2-0B29-4023-8B8B-F480EE388469}" presName="Child1Accent9" presStyleLbl="alignNode1" presStyleIdx="19" presStyleCnt="34"/>
      <dgm:spPr/>
    </dgm:pt>
    <dgm:pt modelId="{7BBC793D-2F49-4D33-AA23-3433869CAEF3}" type="pres">
      <dgm:prSet presAssocID="{A49F35D2-0B29-4023-8B8B-F480EE388469}" presName="Child1" presStyleLbl="revTx" presStyleIdx="0" presStyleCnt="3">
        <dgm:presLayoutVars>
          <dgm:chMax/>
          <dgm:chPref val="0"/>
          <dgm:bulletEnabled val="1"/>
        </dgm:presLayoutVars>
      </dgm:prSet>
      <dgm:spPr/>
    </dgm:pt>
    <dgm:pt modelId="{BF01132A-5493-4DA2-8FA2-D20141018DBA}" type="pres">
      <dgm:prSet presAssocID="{0B2568ED-F5E2-4EDE-A774-2A3ED537D365}" presName="Child2Accent1" presStyleLbl="alignNode1" presStyleIdx="20" presStyleCnt="34"/>
      <dgm:spPr/>
    </dgm:pt>
    <dgm:pt modelId="{F00CC301-F796-4E3E-8F5B-0F7EFCC54FF5}" type="pres">
      <dgm:prSet presAssocID="{0B2568ED-F5E2-4EDE-A774-2A3ED537D365}" presName="Child2Accent2" presStyleLbl="alignNode1" presStyleIdx="21" presStyleCnt="34"/>
      <dgm:spPr/>
    </dgm:pt>
    <dgm:pt modelId="{05AEB25B-8AED-4B97-81AC-EE723CB9F1CC}" type="pres">
      <dgm:prSet presAssocID="{0B2568ED-F5E2-4EDE-A774-2A3ED537D365}" presName="Child2Accent3" presStyleLbl="alignNode1" presStyleIdx="22" presStyleCnt="34"/>
      <dgm:spPr/>
    </dgm:pt>
    <dgm:pt modelId="{2DF5B913-F15A-4611-AE4C-D31823C6D663}" type="pres">
      <dgm:prSet presAssocID="{0B2568ED-F5E2-4EDE-A774-2A3ED537D365}" presName="Child2Accent4" presStyleLbl="alignNode1" presStyleIdx="23" presStyleCnt="34"/>
      <dgm:spPr/>
    </dgm:pt>
    <dgm:pt modelId="{B26507BD-0081-47E8-B902-4D40B037CA8C}" type="pres">
      <dgm:prSet presAssocID="{0B2568ED-F5E2-4EDE-A774-2A3ED537D365}" presName="Child2Accent5" presStyleLbl="alignNode1" presStyleIdx="24" presStyleCnt="34"/>
      <dgm:spPr/>
    </dgm:pt>
    <dgm:pt modelId="{BCBC51D7-AE4A-4D65-8BE4-059ACD67918C}" type="pres">
      <dgm:prSet presAssocID="{0B2568ED-F5E2-4EDE-A774-2A3ED537D365}" presName="Child2Accent6" presStyleLbl="alignNode1" presStyleIdx="25" presStyleCnt="34"/>
      <dgm:spPr/>
    </dgm:pt>
    <dgm:pt modelId="{FCD4282C-AB6D-49C3-AFB8-28B13DF621CB}" type="pres">
      <dgm:prSet presAssocID="{0B2568ED-F5E2-4EDE-A774-2A3ED537D365}" presName="Child2Accent7" presStyleLbl="alignNode1" presStyleIdx="26" presStyleCnt="34"/>
      <dgm:spPr/>
    </dgm:pt>
    <dgm:pt modelId="{B6A73AED-8DE2-4CB2-8912-A9D29B533656}" type="pres">
      <dgm:prSet presAssocID="{0B2568ED-F5E2-4EDE-A774-2A3ED537D365}" presName="Child2" presStyleLbl="revTx" presStyleIdx="1" presStyleCnt="3">
        <dgm:presLayoutVars>
          <dgm:chMax/>
          <dgm:chPref val="0"/>
          <dgm:bulletEnabled val="1"/>
        </dgm:presLayoutVars>
      </dgm:prSet>
      <dgm:spPr/>
    </dgm:pt>
    <dgm:pt modelId="{699AC990-FE21-4970-B887-61CD6232A96E}" type="pres">
      <dgm:prSet presAssocID="{8D0FC1B7-341E-459E-B213-F27F4F80CCA6}" presName="Child3Accent1" presStyleLbl="alignNode1" presStyleIdx="27" presStyleCnt="34"/>
      <dgm:spPr/>
    </dgm:pt>
    <dgm:pt modelId="{951FBC46-7FA4-487F-8404-20656D5089C1}" type="pres">
      <dgm:prSet presAssocID="{8D0FC1B7-341E-459E-B213-F27F4F80CCA6}" presName="Child3Accent2" presStyleLbl="alignNode1" presStyleIdx="28" presStyleCnt="34"/>
      <dgm:spPr/>
    </dgm:pt>
    <dgm:pt modelId="{84F62089-AC83-4E8F-A086-7B2DF9904614}" type="pres">
      <dgm:prSet presAssocID="{8D0FC1B7-341E-459E-B213-F27F4F80CCA6}" presName="Child3Accent3" presStyleLbl="alignNode1" presStyleIdx="29" presStyleCnt="34"/>
      <dgm:spPr/>
    </dgm:pt>
    <dgm:pt modelId="{5994989B-488F-459C-BEDD-5D2868587371}" type="pres">
      <dgm:prSet presAssocID="{8D0FC1B7-341E-459E-B213-F27F4F80CCA6}" presName="Child3Accent4" presStyleLbl="alignNode1" presStyleIdx="30" presStyleCnt="34"/>
      <dgm:spPr/>
    </dgm:pt>
    <dgm:pt modelId="{12583535-282A-42CE-B4F9-339B135566AF}" type="pres">
      <dgm:prSet presAssocID="{8D0FC1B7-341E-459E-B213-F27F4F80CCA6}" presName="Child3Accent5" presStyleLbl="alignNode1" presStyleIdx="31" presStyleCnt="34"/>
      <dgm:spPr/>
    </dgm:pt>
    <dgm:pt modelId="{BBD539EB-017C-457C-9AAB-49B2721DE680}" type="pres">
      <dgm:prSet presAssocID="{8D0FC1B7-341E-459E-B213-F27F4F80CCA6}" presName="Child3Accent6" presStyleLbl="alignNode1" presStyleIdx="32" presStyleCnt="34"/>
      <dgm:spPr/>
    </dgm:pt>
    <dgm:pt modelId="{AA425BC6-9DF9-4CF2-AC71-85E020A61A54}" type="pres">
      <dgm:prSet presAssocID="{8D0FC1B7-341E-459E-B213-F27F4F80CCA6}" presName="Child3Accent7" presStyleLbl="alignNode1" presStyleIdx="33" presStyleCnt="34"/>
      <dgm:spPr/>
    </dgm:pt>
    <dgm:pt modelId="{566C4FC4-17B3-44A4-A5BD-EA00F60871F2}" type="pres">
      <dgm:prSet presAssocID="{8D0FC1B7-341E-459E-B213-F27F4F80CCA6}" presName="Child3" presStyleLbl="revTx" presStyleIdx="2" presStyleCnt="3">
        <dgm:presLayoutVars>
          <dgm:chMax/>
          <dgm:chPref val="0"/>
          <dgm:bulletEnabled val="1"/>
        </dgm:presLayoutVars>
      </dgm:prSet>
      <dgm:spPr/>
    </dgm:pt>
  </dgm:ptLst>
  <dgm:cxnLst>
    <dgm:cxn modelId="{063A3F04-9DB5-48C3-B02A-09AE472FC3BF}" srcId="{1FBF3539-0DF8-4285-AF8A-90331791D8A7}" destId="{0B2568ED-F5E2-4EDE-A774-2A3ED537D365}" srcOrd="1" destOrd="0" parTransId="{639143B0-DCE2-4623-A57A-ECC28653858C}" sibTransId="{F1D1FBD7-7FF3-442A-AD64-98B71BF98060}"/>
    <dgm:cxn modelId="{CDB70B0D-3F07-4641-81D0-64A44D2AAD17}" type="presOf" srcId="{A49F35D2-0B29-4023-8B8B-F480EE388469}" destId="{7BBC793D-2F49-4D33-AA23-3433869CAEF3}" srcOrd="0" destOrd="0" presId="urn:microsoft.com/office/officeart/2011/layout/ConvergingText"/>
    <dgm:cxn modelId="{9B352817-3AE8-4631-A7EE-1C644705B533}" type="presOf" srcId="{0B2568ED-F5E2-4EDE-A774-2A3ED537D365}" destId="{B6A73AED-8DE2-4CB2-8912-A9D29B533656}" srcOrd="0" destOrd="0" presId="urn:microsoft.com/office/officeart/2011/layout/ConvergingText"/>
    <dgm:cxn modelId="{914AB72B-9419-4021-AB0C-6FDC32CFCFD2}" type="presOf" srcId="{8D0FC1B7-341E-459E-B213-F27F4F80CCA6}" destId="{566C4FC4-17B3-44A4-A5BD-EA00F60871F2}" srcOrd="0" destOrd="0" presId="urn:microsoft.com/office/officeart/2011/layout/ConvergingText"/>
    <dgm:cxn modelId="{9D725231-4EE3-4187-A8F3-07E157DD2DF3}" type="presOf" srcId="{6E9AF782-F4C1-45A0-8AA2-E34BC2A25041}" destId="{6167A60D-54B0-4BDB-B091-9EEF3EE125F6}" srcOrd="0" destOrd="0" presId="urn:microsoft.com/office/officeart/2011/layout/ConvergingText"/>
    <dgm:cxn modelId="{A51ADB33-8C49-42FB-858E-5E94ED24C018}" srcId="{6E9AF782-F4C1-45A0-8AA2-E34BC2A25041}" destId="{1FBF3539-0DF8-4285-AF8A-90331791D8A7}" srcOrd="0" destOrd="0" parTransId="{4F3E0B43-55D7-4450-A7F1-28DF47FEB81D}" sibTransId="{42A9BA72-7447-434E-8D62-7B17927FDC3C}"/>
    <dgm:cxn modelId="{AD9F3F4B-BB9F-4E52-A344-585FC8B07436}" type="presOf" srcId="{1FBF3539-0DF8-4285-AF8A-90331791D8A7}" destId="{23B27F6F-988C-42F2-9FAE-21F6D4877AEC}" srcOrd="0" destOrd="0" presId="urn:microsoft.com/office/officeart/2011/layout/ConvergingText"/>
    <dgm:cxn modelId="{4D3FB698-CE82-48F0-A8FE-2A8BA9647BD6}" srcId="{1FBF3539-0DF8-4285-AF8A-90331791D8A7}" destId="{A49F35D2-0B29-4023-8B8B-F480EE388469}" srcOrd="0" destOrd="0" parTransId="{63B6D21E-71EF-4063-8F1B-CCFF342C70A4}" sibTransId="{7B799E75-722F-406F-B77E-1970B7F0609B}"/>
    <dgm:cxn modelId="{6DE2CBEC-A147-4A9C-A4D9-F94A8D2A645D}" srcId="{1FBF3539-0DF8-4285-AF8A-90331791D8A7}" destId="{8D0FC1B7-341E-459E-B213-F27F4F80CCA6}" srcOrd="2" destOrd="0" parTransId="{AFE335EF-BF94-4DE6-AD5C-862371012E4C}" sibTransId="{FE769448-24C6-494A-8918-7FB945514CB8}"/>
    <dgm:cxn modelId="{5E067E7F-9B5E-41E8-A4E0-622B8BD49ADA}" type="presParOf" srcId="{6167A60D-54B0-4BDB-B091-9EEF3EE125F6}" destId="{8281D09C-DC1D-45AC-9F54-1CD094DC4AD6}" srcOrd="0" destOrd="0" presId="urn:microsoft.com/office/officeart/2011/layout/ConvergingText"/>
    <dgm:cxn modelId="{BE93FA79-8CBE-4A10-B086-2CAFE0AB5C75}" type="presParOf" srcId="{8281D09C-DC1D-45AC-9F54-1CD094DC4AD6}" destId="{F9893ED5-72CB-4D3E-BFC3-C8EB15AAB94C}" srcOrd="0" destOrd="0" presId="urn:microsoft.com/office/officeart/2011/layout/ConvergingText"/>
    <dgm:cxn modelId="{8F3041F1-56D0-4842-B994-DE8EF443C4AC}" type="presParOf" srcId="{8281D09C-DC1D-45AC-9F54-1CD094DC4AD6}" destId="{DCF76453-7BE1-43DB-9AEE-91FF739379F9}" srcOrd="1" destOrd="0" presId="urn:microsoft.com/office/officeart/2011/layout/ConvergingText"/>
    <dgm:cxn modelId="{ECED7C40-09DB-4E31-B238-B2EAF38119DC}" type="presParOf" srcId="{8281D09C-DC1D-45AC-9F54-1CD094DC4AD6}" destId="{85BE515C-07F1-4355-BD7B-11891C03B850}" srcOrd="2" destOrd="0" presId="urn:microsoft.com/office/officeart/2011/layout/ConvergingText"/>
    <dgm:cxn modelId="{D09586D7-1D09-4984-B611-002472F64C4F}" type="presParOf" srcId="{8281D09C-DC1D-45AC-9F54-1CD094DC4AD6}" destId="{483A1147-F345-4906-AB7A-6793241201F7}" srcOrd="3" destOrd="0" presId="urn:microsoft.com/office/officeart/2011/layout/ConvergingText"/>
    <dgm:cxn modelId="{21D33AF7-21EE-4D10-A877-CF697AF2357A}" type="presParOf" srcId="{8281D09C-DC1D-45AC-9F54-1CD094DC4AD6}" destId="{4D5A03F4-A1D8-43BB-9046-5FA7FF834EFD}" srcOrd="4" destOrd="0" presId="urn:microsoft.com/office/officeart/2011/layout/ConvergingText"/>
    <dgm:cxn modelId="{21ECE9CF-5F98-4935-AB28-96B1C1256971}" type="presParOf" srcId="{8281D09C-DC1D-45AC-9F54-1CD094DC4AD6}" destId="{ADA96934-CF0B-43A0-A2A7-64CF7653B0AD}" srcOrd="5" destOrd="0" presId="urn:microsoft.com/office/officeart/2011/layout/ConvergingText"/>
    <dgm:cxn modelId="{494B387B-BC71-497D-9547-EA91252B07B2}" type="presParOf" srcId="{8281D09C-DC1D-45AC-9F54-1CD094DC4AD6}" destId="{60ADCA3D-6EB9-48E7-A0C8-53736F98255F}" srcOrd="6" destOrd="0" presId="urn:microsoft.com/office/officeart/2011/layout/ConvergingText"/>
    <dgm:cxn modelId="{C32B234A-F403-4D97-9D6B-BB8787994E1E}" type="presParOf" srcId="{8281D09C-DC1D-45AC-9F54-1CD094DC4AD6}" destId="{2D41E0C8-093A-4045-8142-7DE8B4CBFDDA}" srcOrd="7" destOrd="0" presId="urn:microsoft.com/office/officeart/2011/layout/ConvergingText"/>
    <dgm:cxn modelId="{D0A601B2-4187-4F01-9F7F-DA5DDAB829B6}" type="presParOf" srcId="{8281D09C-DC1D-45AC-9F54-1CD094DC4AD6}" destId="{F78B80BC-F83D-4921-89EA-FBC9D1F7B547}" srcOrd="8" destOrd="0" presId="urn:microsoft.com/office/officeart/2011/layout/ConvergingText"/>
    <dgm:cxn modelId="{EA047B84-6464-4409-AEB0-B1A6F345245F}" type="presParOf" srcId="{8281D09C-DC1D-45AC-9F54-1CD094DC4AD6}" destId="{1CE1D768-1404-44BB-8E2C-5DCD33BA91F5}" srcOrd="9" destOrd="0" presId="urn:microsoft.com/office/officeart/2011/layout/ConvergingText"/>
    <dgm:cxn modelId="{03D96436-972B-4726-8A08-30F321BB436E}" type="presParOf" srcId="{8281D09C-DC1D-45AC-9F54-1CD094DC4AD6}" destId="{23B27F6F-988C-42F2-9FAE-21F6D4877AEC}" srcOrd="10" destOrd="0" presId="urn:microsoft.com/office/officeart/2011/layout/ConvergingText"/>
    <dgm:cxn modelId="{D6A8CC9C-1870-4F6D-BF7C-565314721C17}" type="presParOf" srcId="{8281D09C-DC1D-45AC-9F54-1CD094DC4AD6}" destId="{FF37971E-3EDE-4459-8CDF-76448E716784}" srcOrd="11" destOrd="0" presId="urn:microsoft.com/office/officeart/2011/layout/ConvergingText"/>
    <dgm:cxn modelId="{D6F4F42C-77FA-4FC2-A9B0-4CE19D095CA6}" type="presParOf" srcId="{8281D09C-DC1D-45AC-9F54-1CD094DC4AD6}" destId="{AF179EC0-4205-4535-A69E-72CB2715B8E8}" srcOrd="12" destOrd="0" presId="urn:microsoft.com/office/officeart/2011/layout/ConvergingText"/>
    <dgm:cxn modelId="{682E42C0-D377-4BCC-B1AC-3A488F77EA2F}" type="presParOf" srcId="{8281D09C-DC1D-45AC-9F54-1CD094DC4AD6}" destId="{8AE78B0E-124E-402D-BF50-7D831140F85E}" srcOrd="13" destOrd="0" presId="urn:microsoft.com/office/officeart/2011/layout/ConvergingText"/>
    <dgm:cxn modelId="{33DA0186-41B3-4150-9E98-99B8938FACFA}" type="presParOf" srcId="{8281D09C-DC1D-45AC-9F54-1CD094DC4AD6}" destId="{F710C34D-60AA-4333-AA4F-7EC77FDCCF5F}" srcOrd="14" destOrd="0" presId="urn:microsoft.com/office/officeart/2011/layout/ConvergingText"/>
    <dgm:cxn modelId="{C807F67C-A46C-4EF4-904C-9B8B65D4E758}" type="presParOf" srcId="{8281D09C-DC1D-45AC-9F54-1CD094DC4AD6}" destId="{8862DED7-36A5-495D-8790-D727B9D7C746}" srcOrd="15" destOrd="0" presId="urn:microsoft.com/office/officeart/2011/layout/ConvergingText"/>
    <dgm:cxn modelId="{BFDC9434-FE0E-4770-BC3C-277D1E94CAB1}" type="presParOf" srcId="{8281D09C-DC1D-45AC-9F54-1CD094DC4AD6}" destId="{602ADDFA-F85A-4074-A00B-68798CBC9221}" srcOrd="16" destOrd="0" presId="urn:microsoft.com/office/officeart/2011/layout/ConvergingText"/>
    <dgm:cxn modelId="{99D4BA4A-F132-448C-BFEB-26BC83F53BAE}" type="presParOf" srcId="{8281D09C-DC1D-45AC-9F54-1CD094DC4AD6}" destId="{CA27494F-2B1E-42C0-9738-7570EC56FAEA}" srcOrd="17" destOrd="0" presId="urn:microsoft.com/office/officeart/2011/layout/ConvergingText"/>
    <dgm:cxn modelId="{A6DEA4B0-2CD8-48F3-95E0-6A76CB197920}" type="presParOf" srcId="{8281D09C-DC1D-45AC-9F54-1CD094DC4AD6}" destId="{5868DEBD-6479-4890-A25E-73FE0011FEB5}" srcOrd="18" destOrd="0" presId="urn:microsoft.com/office/officeart/2011/layout/ConvergingText"/>
    <dgm:cxn modelId="{0497763F-C0D0-46DB-9F8C-9B10DD0848FF}" type="presParOf" srcId="{8281D09C-DC1D-45AC-9F54-1CD094DC4AD6}" destId="{72A2C3EB-B52B-4053-A0B1-5CE7AE60388C}" srcOrd="19" destOrd="0" presId="urn:microsoft.com/office/officeart/2011/layout/ConvergingText"/>
    <dgm:cxn modelId="{7F648F5F-3B66-43FC-90D7-9C10F3D20EE4}" type="presParOf" srcId="{8281D09C-DC1D-45AC-9F54-1CD094DC4AD6}" destId="{7BBC793D-2F49-4D33-AA23-3433869CAEF3}" srcOrd="20" destOrd="0" presId="urn:microsoft.com/office/officeart/2011/layout/ConvergingText"/>
    <dgm:cxn modelId="{78770B1D-43A7-4BFF-8BD6-3E145115920C}" type="presParOf" srcId="{8281D09C-DC1D-45AC-9F54-1CD094DC4AD6}" destId="{BF01132A-5493-4DA2-8FA2-D20141018DBA}" srcOrd="21" destOrd="0" presId="urn:microsoft.com/office/officeart/2011/layout/ConvergingText"/>
    <dgm:cxn modelId="{C9D041FD-AE28-435A-ACDF-020C78324687}" type="presParOf" srcId="{8281D09C-DC1D-45AC-9F54-1CD094DC4AD6}" destId="{F00CC301-F796-4E3E-8F5B-0F7EFCC54FF5}" srcOrd="22" destOrd="0" presId="urn:microsoft.com/office/officeart/2011/layout/ConvergingText"/>
    <dgm:cxn modelId="{59DF55EE-A90E-4459-AE70-894C8DA3D55B}" type="presParOf" srcId="{8281D09C-DC1D-45AC-9F54-1CD094DC4AD6}" destId="{05AEB25B-8AED-4B97-81AC-EE723CB9F1CC}" srcOrd="23" destOrd="0" presId="urn:microsoft.com/office/officeart/2011/layout/ConvergingText"/>
    <dgm:cxn modelId="{AF92440E-A108-41F2-861F-C6B42025DEE4}" type="presParOf" srcId="{8281D09C-DC1D-45AC-9F54-1CD094DC4AD6}" destId="{2DF5B913-F15A-4611-AE4C-D31823C6D663}" srcOrd="24" destOrd="0" presId="urn:microsoft.com/office/officeart/2011/layout/ConvergingText"/>
    <dgm:cxn modelId="{7CD72B88-4201-433C-8A89-BC652BCA109D}" type="presParOf" srcId="{8281D09C-DC1D-45AC-9F54-1CD094DC4AD6}" destId="{B26507BD-0081-47E8-B902-4D40B037CA8C}" srcOrd="25" destOrd="0" presId="urn:microsoft.com/office/officeart/2011/layout/ConvergingText"/>
    <dgm:cxn modelId="{3159E046-7B21-4FB8-9795-BD2A39168D15}" type="presParOf" srcId="{8281D09C-DC1D-45AC-9F54-1CD094DC4AD6}" destId="{BCBC51D7-AE4A-4D65-8BE4-059ACD67918C}" srcOrd="26" destOrd="0" presId="urn:microsoft.com/office/officeart/2011/layout/ConvergingText"/>
    <dgm:cxn modelId="{242CD9C1-63F9-462D-A9C1-69C6C591ABA5}" type="presParOf" srcId="{8281D09C-DC1D-45AC-9F54-1CD094DC4AD6}" destId="{FCD4282C-AB6D-49C3-AFB8-28B13DF621CB}" srcOrd="27" destOrd="0" presId="urn:microsoft.com/office/officeart/2011/layout/ConvergingText"/>
    <dgm:cxn modelId="{8C70E456-58C5-4DA8-92A3-3655A2E2BEE6}" type="presParOf" srcId="{8281D09C-DC1D-45AC-9F54-1CD094DC4AD6}" destId="{B6A73AED-8DE2-4CB2-8912-A9D29B533656}" srcOrd="28" destOrd="0" presId="urn:microsoft.com/office/officeart/2011/layout/ConvergingText"/>
    <dgm:cxn modelId="{557ABF6C-61D3-45F4-953F-2DDC0F91282F}" type="presParOf" srcId="{8281D09C-DC1D-45AC-9F54-1CD094DC4AD6}" destId="{699AC990-FE21-4970-B887-61CD6232A96E}" srcOrd="29" destOrd="0" presId="urn:microsoft.com/office/officeart/2011/layout/ConvergingText"/>
    <dgm:cxn modelId="{BD6A1A8B-B8D9-46A4-8F8B-F09EBD6340FF}" type="presParOf" srcId="{8281D09C-DC1D-45AC-9F54-1CD094DC4AD6}" destId="{951FBC46-7FA4-487F-8404-20656D5089C1}" srcOrd="30" destOrd="0" presId="urn:microsoft.com/office/officeart/2011/layout/ConvergingText"/>
    <dgm:cxn modelId="{738F405F-7DD7-4EF2-929F-AD9D2F00BECE}" type="presParOf" srcId="{8281D09C-DC1D-45AC-9F54-1CD094DC4AD6}" destId="{84F62089-AC83-4E8F-A086-7B2DF9904614}" srcOrd="31" destOrd="0" presId="urn:microsoft.com/office/officeart/2011/layout/ConvergingText"/>
    <dgm:cxn modelId="{4F6C23F3-265E-4869-9528-5FE803F18209}" type="presParOf" srcId="{8281D09C-DC1D-45AC-9F54-1CD094DC4AD6}" destId="{5994989B-488F-459C-BEDD-5D2868587371}" srcOrd="32" destOrd="0" presId="urn:microsoft.com/office/officeart/2011/layout/ConvergingText"/>
    <dgm:cxn modelId="{ACAC3D9F-72A2-4B39-9883-C2609CACB8B4}" type="presParOf" srcId="{8281D09C-DC1D-45AC-9F54-1CD094DC4AD6}" destId="{12583535-282A-42CE-B4F9-339B135566AF}" srcOrd="33" destOrd="0" presId="urn:microsoft.com/office/officeart/2011/layout/ConvergingText"/>
    <dgm:cxn modelId="{B5962878-8328-4DE4-BFA4-D167F653954D}" type="presParOf" srcId="{8281D09C-DC1D-45AC-9F54-1CD094DC4AD6}" destId="{BBD539EB-017C-457C-9AAB-49B2721DE680}" srcOrd="34" destOrd="0" presId="urn:microsoft.com/office/officeart/2011/layout/ConvergingText"/>
    <dgm:cxn modelId="{C739FAA3-0D75-4147-8576-07FADC356006}" type="presParOf" srcId="{8281D09C-DC1D-45AC-9F54-1CD094DC4AD6}" destId="{AA425BC6-9DF9-4CF2-AC71-85E020A61A54}" srcOrd="35" destOrd="0" presId="urn:microsoft.com/office/officeart/2011/layout/ConvergingText"/>
    <dgm:cxn modelId="{A8B16B17-49A9-4D91-A674-CBE9DCE8765B}" type="presParOf" srcId="{8281D09C-DC1D-45AC-9F54-1CD094DC4AD6}" destId="{566C4FC4-17B3-44A4-A5BD-EA00F60871F2}"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5F0087-F462-4223-9BBE-5CADB62D8D7E}" type="doc">
      <dgm:prSet loTypeId="urn:microsoft.com/office/officeart/2005/8/layout/hProcess9" loCatId="process" qsTypeId="urn:microsoft.com/office/officeart/2005/8/quickstyle/simple1" qsCatId="simple" csTypeId="urn:microsoft.com/office/officeart/2005/8/colors/colorful2" csCatId="colorful" phldr="1"/>
      <dgm:spPr/>
    </dgm:pt>
    <dgm:pt modelId="{FEF4D6DE-95F0-430F-A1EA-CBC005F4C6E9}">
      <dgm:prSet phldrT="[Text]"/>
      <dgm:spPr/>
      <dgm:t>
        <a:bodyPr/>
        <a:lstStyle/>
        <a:p>
          <a:r>
            <a:rPr lang="en-US" b="0" i="1" u="none"/>
            <a:t>The reactor effluent is quenched by a portion of the recycle separator liquid flow to prevent coking, and further cooled in the FEHE and cooler before being fed to the vapor-liquid separator.</a:t>
          </a:r>
          <a:endParaRPr lang="en-IN" i="1" u="none"/>
        </a:p>
      </dgm:t>
    </dgm:pt>
    <dgm:pt modelId="{E248B45A-60B7-4CBA-BD0E-57A3FB493880}" type="parTrans" cxnId="{58E76136-0E07-4BC6-A5E6-76C73DE0E3DD}">
      <dgm:prSet/>
      <dgm:spPr/>
      <dgm:t>
        <a:bodyPr/>
        <a:lstStyle/>
        <a:p>
          <a:endParaRPr lang="en-IN"/>
        </a:p>
      </dgm:t>
    </dgm:pt>
    <dgm:pt modelId="{EB716C96-0EB1-4A5C-BA94-BF0FE6898483}" type="sibTrans" cxnId="{58E76136-0E07-4BC6-A5E6-76C73DE0E3DD}">
      <dgm:prSet/>
      <dgm:spPr/>
      <dgm:t>
        <a:bodyPr/>
        <a:lstStyle/>
        <a:p>
          <a:endParaRPr lang="en-IN"/>
        </a:p>
      </dgm:t>
    </dgm:pt>
    <dgm:pt modelId="{C7C9EB49-C25C-4904-A0E2-88C86239220A}">
      <dgm:prSet phldrT="[Text]"/>
      <dgm:spPr/>
      <dgm:t>
        <a:bodyPr/>
        <a:lstStyle/>
        <a:p>
          <a:r>
            <a:rPr lang="en-US" b="0" i="1"/>
            <a:t>Part of the vapor containing unconverted hydrogen and methane is purged to avoid accumulation of methane within the process while the remainder is compressed and recycled to the process. </a:t>
          </a:r>
          <a:endParaRPr lang="en-IN" i="1"/>
        </a:p>
      </dgm:t>
    </dgm:pt>
    <dgm:pt modelId="{6EABFD96-0DD7-4B71-AF5D-A335AA80A77C}" type="parTrans" cxnId="{E071A791-FC7F-48AA-B828-337C5FADFF11}">
      <dgm:prSet/>
      <dgm:spPr/>
      <dgm:t>
        <a:bodyPr/>
        <a:lstStyle/>
        <a:p>
          <a:endParaRPr lang="en-IN"/>
        </a:p>
      </dgm:t>
    </dgm:pt>
    <dgm:pt modelId="{3401703C-7EEC-4DA9-B08C-3DF750739999}" type="sibTrans" cxnId="{E071A791-FC7F-48AA-B828-337C5FADFF11}">
      <dgm:prSet/>
      <dgm:spPr/>
      <dgm:t>
        <a:bodyPr/>
        <a:lstStyle/>
        <a:p>
          <a:endParaRPr lang="en-IN"/>
        </a:p>
      </dgm:t>
    </dgm:pt>
    <dgm:pt modelId="{03698FA3-0E47-4954-8891-FD0C72333E5B}">
      <dgm:prSet phldrT="[Text]"/>
      <dgm:spPr/>
      <dgm:t>
        <a:bodyPr/>
        <a:lstStyle/>
        <a:p>
          <a:r>
            <a:rPr lang="en-US" b="0" i="1"/>
            <a:t>The liquid from the separator is processed in the separation section consisting of three distillation columns. The stabilizer column removes small amounts of hydrogen and methane in the overhead product, and the benzene column takes of the benzene product in the overhead.</a:t>
          </a:r>
          <a:endParaRPr lang="en-IN" i="1"/>
        </a:p>
      </dgm:t>
    </dgm:pt>
    <dgm:pt modelId="{190F9D62-320B-4DCD-820E-FE5AEEFC3D97}" type="parTrans" cxnId="{2FA2F78A-AA4C-490E-87C4-AF656157E115}">
      <dgm:prSet/>
      <dgm:spPr/>
      <dgm:t>
        <a:bodyPr/>
        <a:lstStyle/>
        <a:p>
          <a:endParaRPr lang="en-IN"/>
        </a:p>
      </dgm:t>
    </dgm:pt>
    <dgm:pt modelId="{1DEFFA0F-68A3-45C6-9792-AB6C471283A6}" type="sibTrans" cxnId="{2FA2F78A-AA4C-490E-87C4-AF656157E115}">
      <dgm:prSet/>
      <dgm:spPr/>
      <dgm:t>
        <a:bodyPr/>
        <a:lstStyle/>
        <a:p>
          <a:endParaRPr lang="en-IN"/>
        </a:p>
      </dgm:t>
    </dgm:pt>
    <dgm:pt modelId="{385FB31D-E6AB-45BE-88E0-F35F48E62A6C}" type="pres">
      <dgm:prSet presAssocID="{D25F0087-F462-4223-9BBE-5CADB62D8D7E}" presName="CompostProcess" presStyleCnt="0">
        <dgm:presLayoutVars>
          <dgm:dir/>
          <dgm:resizeHandles val="exact"/>
        </dgm:presLayoutVars>
      </dgm:prSet>
      <dgm:spPr/>
    </dgm:pt>
    <dgm:pt modelId="{A3DB81CC-F4D9-4B38-8EA6-544BF51AB5C5}" type="pres">
      <dgm:prSet presAssocID="{D25F0087-F462-4223-9BBE-5CADB62D8D7E}" presName="arrow" presStyleLbl="bgShp" presStyleIdx="0" presStyleCnt="1"/>
      <dgm:spPr/>
    </dgm:pt>
    <dgm:pt modelId="{C00BB3AB-FDB5-45CE-B811-9CC03839AE4F}" type="pres">
      <dgm:prSet presAssocID="{D25F0087-F462-4223-9BBE-5CADB62D8D7E}" presName="linearProcess" presStyleCnt="0"/>
      <dgm:spPr/>
    </dgm:pt>
    <dgm:pt modelId="{991B5509-256A-4D13-9BCE-8656576F21ED}" type="pres">
      <dgm:prSet presAssocID="{FEF4D6DE-95F0-430F-A1EA-CBC005F4C6E9}" presName="textNode" presStyleLbl="node1" presStyleIdx="0" presStyleCnt="3">
        <dgm:presLayoutVars>
          <dgm:bulletEnabled val="1"/>
        </dgm:presLayoutVars>
      </dgm:prSet>
      <dgm:spPr/>
    </dgm:pt>
    <dgm:pt modelId="{AAED3EBF-4CFE-4A41-87AF-DE0C1F24CA07}" type="pres">
      <dgm:prSet presAssocID="{EB716C96-0EB1-4A5C-BA94-BF0FE6898483}" presName="sibTrans" presStyleCnt="0"/>
      <dgm:spPr/>
    </dgm:pt>
    <dgm:pt modelId="{976C9DF1-19CE-49DE-A00E-5E20A0590F60}" type="pres">
      <dgm:prSet presAssocID="{C7C9EB49-C25C-4904-A0E2-88C86239220A}" presName="textNode" presStyleLbl="node1" presStyleIdx="1" presStyleCnt="3">
        <dgm:presLayoutVars>
          <dgm:bulletEnabled val="1"/>
        </dgm:presLayoutVars>
      </dgm:prSet>
      <dgm:spPr/>
    </dgm:pt>
    <dgm:pt modelId="{9C40DAE9-8DD4-4353-994E-9EC3A6C44546}" type="pres">
      <dgm:prSet presAssocID="{3401703C-7EEC-4DA9-B08C-3DF750739999}" presName="sibTrans" presStyleCnt="0"/>
      <dgm:spPr/>
    </dgm:pt>
    <dgm:pt modelId="{2B0B2CEE-2D6C-4E61-971B-148842388927}" type="pres">
      <dgm:prSet presAssocID="{03698FA3-0E47-4954-8891-FD0C72333E5B}" presName="textNode" presStyleLbl="node1" presStyleIdx="2" presStyleCnt="3">
        <dgm:presLayoutVars>
          <dgm:bulletEnabled val="1"/>
        </dgm:presLayoutVars>
      </dgm:prSet>
      <dgm:spPr/>
    </dgm:pt>
  </dgm:ptLst>
  <dgm:cxnLst>
    <dgm:cxn modelId="{7941100F-8BCE-463B-BF02-ACF2CC7D5783}" type="presOf" srcId="{FEF4D6DE-95F0-430F-A1EA-CBC005F4C6E9}" destId="{991B5509-256A-4D13-9BCE-8656576F21ED}" srcOrd="0" destOrd="0" presId="urn:microsoft.com/office/officeart/2005/8/layout/hProcess9"/>
    <dgm:cxn modelId="{58E76136-0E07-4BC6-A5E6-76C73DE0E3DD}" srcId="{D25F0087-F462-4223-9BBE-5CADB62D8D7E}" destId="{FEF4D6DE-95F0-430F-A1EA-CBC005F4C6E9}" srcOrd="0" destOrd="0" parTransId="{E248B45A-60B7-4CBA-BD0E-57A3FB493880}" sibTransId="{EB716C96-0EB1-4A5C-BA94-BF0FE6898483}"/>
    <dgm:cxn modelId="{1B832450-D9DE-4556-896F-8DAB13E4B16E}" type="presOf" srcId="{03698FA3-0E47-4954-8891-FD0C72333E5B}" destId="{2B0B2CEE-2D6C-4E61-971B-148842388927}" srcOrd="0" destOrd="0" presId="urn:microsoft.com/office/officeart/2005/8/layout/hProcess9"/>
    <dgm:cxn modelId="{2FA2F78A-AA4C-490E-87C4-AF656157E115}" srcId="{D25F0087-F462-4223-9BBE-5CADB62D8D7E}" destId="{03698FA3-0E47-4954-8891-FD0C72333E5B}" srcOrd="2" destOrd="0" parTransId="{190F9D62-320B-4DCD-820E-FE5AEEFC3D97}" sibTransId="{1DEFFA0F-68A3-45C6-9792-AB6C471283A6}"/>
    <dgm:cxn modelId="{E071A791-FC7F-48AA-B828-337C5FADFF11}" srcId="{D25F0087-F462-4223-9BBE-5CADB62D8D7E}" destId="{C7C9EB49-C25C-4904-A0E2-88C86239220A}" srcOrd="1" destOrd="0" parTransId="{6EABFD96-0DD7-4B71-AF5D-A335AA80A77C}" sibTransId="{3401703C-7EEC-4DA9-B08C-3DF750739999}"/>
    <dgm:cxn modelId="{D38084C4-0B6A-4FE7-A64C-2CE46AC9CB25}" type="presOf" srcId="{C7C9EB49-C25C-4904-A0E2-88C86239220A}" destId="{976C9DF1-19CE-49DE-A00E-5E20A0590F60}" srcOrd="0" destOrd="0" presId="urn:microsoft.com/office/officeart/2005/8/layout/hProcess9"/>
    <dgm:cxn modelId="{126507DC-7EA0-43FE-8988-41AB6BD62BF6}" type="presOf" srcId="{D25F0087-F462-4223-9BBE-5CADB62D8D7E}" destId="{385FB31D-E6AB-45BE-88E0-F35F48E62A6C}" srcOrd="0" destOrd="0" presId="urn:microsoft.com/office/officeart/2005/8/layout/hProcess9"/>
    <dgm:cxn modelId="{BDE4A5B5-09F8-4CB9-AFE4-F61289549649}" type="presParOf" srcId="{385FB31D-E6AB-45BE-88E0-F35F48E62A6C}" destId="{A3DB81CC-F4D9-4B38-8EA6-544BF51AB5C5}" srcOrd="0" destOrd="0" presId="urn:microsoft.com/office/officeart/2005/8/layout/hProcess9"/>
    <dgm:cxn modelId="{F2B47E2B-FD0F-4D0F-AD10-BDA5BD9E35B0}" type="presParOf" srcId="{385FB31D-E6AB-45BE-88E0-F35F48E62A6C}" destId="{C00BB3AB-FDB5-45CE-B811-9CC03839AE4F}" srcOrd="1" destOrd="0" presId="urn:microsoft.com/office/officeart/2005/8/layout/hProcess9"/>
    <dgm:cxn modelId="{9C471C48-AB8D-49BE-B9C0-F3F0C5D3F2A3}" type="presParOf" srcId="{C00BB3AB-FDB5-45CE-B811-9CC03839AE4F}" destId="{991B5509-256A-4D13-9BCE-8656576F21ED}" srcOrd="0" destOrd="0" presId="urn:microsoft.com/office/officeart/2005/8/layout/hProcess9"/>
    <dgm:cxn modelId="{5A64AE29-0160-40D7-B730-959B505985DF}" type="presParOf" srcId="{C00BB3AB-FDB5-45CE-B811-9CC03839AE4F}" destId="{AAED3EBF-4CFE-4A41-87AF-DE0C1F24CA07}" srcOrd="1" destOrd="0" presId="urn:microsoft.com/office/officeart/2005/8/layout/hProcess9"/>
    <dgm:cxn modelId="{350257A4-AD5D-421A-962A-6C942F382E2E}" type="presParOf" srcId="{C00BB3AB-FDB5-45CE-B811-9CC03839AE4F}" destId="{976C9DF1-19CE-49DE-A00E-5E20A0590F60}" srcOrd="2" destOrd="0" presId="urn:microsoft.com/office/officeart/2005/8/layout/hProcess9"/>
    <dgm:cxn modelId="{9A4D1C8A-5F7C-46DC-9D4D-DBCB0B629D00}" type="presParOf" srcId="{C00BB3AB-FDB5-45CE-B811-9CC03839AE4F}" destId="{9C40DAE9-8DD4-4353-994E-9EC3A6C44546}" srcOrd="3" destOrd="0" presId="urn:microsoft.com/office/officeart/2005/8/layout/hProcess9"/>
    <dgm:cxn modelId="{644A97DA-B092-4510-9A43-DB638EF3159B}" type="presParOf" srcId="{C00BB3AB-FDB5-45CE-B811-9CC03839AE4F}" destId="{2B0B2CEE-2D6C-4E61-971B-14884238892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866A54-F1D2-463C-ACB0-DC1299948BF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IN"/>
        </a:p>
      </dgm:t>
    </dgm:pt>
    <dgm:pt modelId="{8FD13DB6-E66F-431F-AABC-C66EC91D93AD}">
      <dgm:prSet phldrT="[Text]" custT="1"/>
      <dgm:spPr/>
      <dgm:t>
        <a:bodyPr/>
        <a:lstStyle/>
        <a:p>
          <a:pPr>
            <a:lnSpc>
              <a:spcPct val="100000"/>
            </a:lnSpc>
          </a:pPr>
          <a:r>
            <a:rPr lang="en-US" sz="1800" b="1"/>
            <a:t>Temperature</a:t>
          </a:r>
        </a:p>
        <a:p>
          <a:pPr>
            <a:lnSpc>
              <a:spcPct val="100000"/>
            </a:lnSpc>
          </a:pPr>
          <a:r>
            <a:rPr lang="en-US" sz="1800" b="1"/>
            <a:t>1150 </a:t>
          </a:r>
          <a:r>
            <a:rPr lang="en-IN" sz="1800" b="1" i="0"/>
            <a:t>°F to 1300 °F</a:t>
          </a:r>
        </a:p>
        <a:p>
          <a:pPr>
            <a:lnSpc>
              <a:spcPct val="100000"/>
            </a:lnSpc>
          </a:pPr>
          <a:r>
            <a:rPr lang="en-IN" sz="1800" b="0" i="0" u="none"/>
            <a:t>(Less than </a:t>
          </a:r>
          <a:r>
            <a:rPr lang="en-US" sz="1800"/>
            <a:t>1150 </a:t>
          </a:r>
          <a:r>
            <a:rPr lang="en-IN" sz="1800" b="0" i="0"/>
            <a:t>°F has a low reaction rate; greater than</a:t>
          </a:r>
          <a:r>
            <a:rPr lang="en-IN" sz="1800" b="0" i="0" u="none"/>
            <a:t> </a:t>
          </a:r>
          <a:r>
            <a:rPr lang="en-IN" sz="1800" b="0" i="0"/>
            <a:t>1300 °F causes hydrocracking.)</a:t>
          </a:r>
          <a:endParaRPr lang="en-IN" sz="1800" b="0" i="0" u="none"/>
        </a:p>
        <a:p>
          <a:endParaRPr lang="en-IN" sz="1100"/>
        </a:p>
      </dgm:t>
    </dgm:pt>
    <dgm:pt modelId="{09A8F361-A5A4-4B2A-8536-98355B9182F8}" type="parTrans" cxnId="{168625F0-3C2F-43AE-B1BD-D149910F90C8}">
      <dgm:prSet/>
      <dgm:spPr/>
      <dgm:t>
        <a:bodyPr/>
        <a:lstStyle/>
        <a:p>
          <a:endParaRPr lang="en-IN"/>
        </a:p>
      </dgm:t>
    </dgm:pt>
    <dgm:pt modelId="{61C82452-EF43-425C-830B-456DD6529C67}" type="sibTrans" cxnId="{168625F0-3C2F-43AE-B1BD-D149910F90C8}">
      <dgm:prSet/>
      <dgm:spPr/>
      <dgm:t>
        <a:bodyPr/>
        <a:lstStyle/>
        <a:p>
          <a:endParaRPr lang="en-IN"/>
        </a:p>
      </dgm:t>
    </dgm:pt>
    <dgm:pt modelId="{4D7FC393-4AD2-46F0-8CC5-CABDD6353A0A}">
      <dgm:prSet phldrT="[Text]" custT="1"/>
      <dgm:spPr/>
      <dgm:t>
        <a:bodyPr/>
        <a:lstStyle/>
        <a:p>
          <a:pPr>
            <a:lnSpc>
              <a:spcPct val="100000"/>
            </a:lnSpc>
          </a:pPr>
          <a:r>
            <a:rPr lang="en-US" sz="2400" b="1"/>
            <a:t>Pressure</a:t>
          </a:r>
        </a:p>
        <a:p>
          <a:pPr>
            <a:lnSpc>
              <a:spcPct val="100000"/>
            </a:lnSpc>
          </a:pPr>
          <a:r>
            <a:rPr lang="en-US" sz="2000"/>
            <a:t>500 Psia = 35 bar,</a:t>
          </a:r>
        </a:p>
        <a:p>
          <a:pPr>
            <a:lnSpc>
              <a:spcPct val="100000"/>
            </a:lnSpc>
          </a:pPr>
          <a:r>
            <a:rPr lang="en-IN" sz="2000"/>
            <a:t>Gas phase reaction with no catalyst involved.</a:t>
          </a:r>
        </a:p>
      </dgm:t>
    </dgm:pt>
    <dgm:pt modelId="{E735D100-8992-4658-9E76-25BFCC65C4B2}" type="parTrans" cxnId="{187C2E80-EC9A-40FD-B2AC-081D80B27188}">
      <dgm:prSet/>
      <dgm:spPr/>
      <dgm:t>
        <a:bodyPr/>
        <a:lstStyle/>
        <a:p>
          <a:endParaRPr lang="en-IN"/>
        </a:p>
      </dgm:t>
    </dgm:pt>
    <dgm:pt modelId="{B745B078-D0E0-4EEA-AC18-5D1E301D3AF0}" type="sibTrans" cxnId="{187C2E80-EC9A-40FD-B2AC-081D80B27188}">
      <dgm:prSet/>
      <dgm:spPr/>
      <dgm:t>
        <a:bodyPr/>
        <a:lstStyle/>
        <a:p>
          <a:endParaRPr lang="en-IN"/>
        </a:p>
      </dgm:t>
    </dgm:pt>
    <dgm:pt modelId="{0658AE07-22C6-4838-99EF-C2417E973E2C}">
      <dgm:prSet phldrT="[Text]" custT="1"/>
      <dgm:spPr/>
      <dgm:t>
        <a:bodyPr/>
        <a:lstStyle/>
        <a:p>
          <a:pPr>
            <a:lnSpc>
              <a:spcPct val="100000"/>
            </a:lnSpc>
          </a:pPr>
          <a:r>
            <a:rPr lang="en-US" sz="2000" b="1" i="1"/>
            <a:t>To avoid coking, there must be an excess of hydrogen—a 5:1 ratio</a:t>
          </a:r>
          <a:r>
            <a:rPr lang="en-US" sz="2700" b="1" i="1"/>
            <a:t>. </a:t>
          </a:r>
          <a:endParaRPr lang="en-IN" sz="2700" b="1" i="1"/>
        </a:p>
      </dgm:t>
    </dgm:pt>
    <dgm:pt modelId="{AEEF92DF-F110-4BFA-BB47-37427C19370E}" type="parTrans" cxnId="{73B508A4-6BD6-422E-946D-5E71D710174D}">
      <dgm:prSet/>
      <dgm:spPr/>
      <dgm:t>
        <a:bodyPr/>
        <a:lstStyle/>
        <a:p>
          <a:endParaRPr lang="en-IN"/>
        </a:p>
      </dgm:t>
    </dgm:pt>
    <dgm:pt modelId="{9663D0B6-36ED-4DDD-9106-643204194F8A}" type="sibTrans" cxnId="{73B508A4-6BD6-422E-946D-5E71D710174D}">
      <dgm:prSet/>
      <dgm:spPr/>
      <dgm:t>
        <a:bodyPr/>
        <a:lstStyle/>
        <a:p>
          <a:endParaRPr lang="en-IN"/>
        </a:p>
      </dgm:t>
    </dgm:pt>
    <dgm:pt modelId="{F88DD079-59CD-41D6-9AF7-3E8BC6FD841C}" type="pres">
      <dgm:prSet presAssocID="{7C866A54-F1D2-463C-ACB0-DC1299948BF5}" presName="root" presStyleCnt="0">
        <dgm:presLayoutVars>
          <dgm:dir/>
          <dgm:resizeHandles val="exact"/>
        </dgm:presLayoutVars>
      </dgm:prSet>
      <dgm:spPr/>
    </dgm:pt>
    <dgm:pt modelId="{8883E108-E110-4862-AE59-BBFAD481A4F0}" type="pres">
      <dgm:prSet presAssocID="{8FD13DB6-E66F-431F-AABC-C66EC91D93AD}" presName="compNode" presStyleCnt="0"/>
      <dgm:spPr/>
    </dgm:pt>
    <dgm:pt modelId="{A2C97CE5-AB5C-4262-B3DD-CE57473FE9F9}" type="pres">
      <dgm:prSet presAssocID="{8FD13DB6-E66F-431F-AABC-C66EC91D93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A676975D-D7CA-427C-9569-C9FDC183FB84}" type="pres">
      <dgm:prSet presAssocID="{8FD13DB6-E66F-431F-AABC-C66EC91D93AD}" presName="spaceRect" presStyleCnt="0"/>
      <dgm:spPr/>
    </dgm:pt>
    <dgm:pt modelId="{A9586E10-7D83-46F8-88DC-B80110570928}" type="pres">
      <dgm:prSet presAssocID="{8FD13DB6-E66F-431F-AABC-C66EC91D93AD}" presName="textRect" presStyleLbl="revTx" presStyleIdx="0" presStyleCnt="3" custScaleX="108249" custScaleY="73206" custLinFactNeighborX="3320" custLinFactNeighborY="-9376">
        <dgm:presLayoutVars>
          <dgm:chMax val="1"/>
          <dgm:chPref val="1"/>
        </dgm:presLayoutVars>
      </dgm:prSet>
      <dgm:spPr/>
    </dgm:pt>
    <dgm:pt modelId="{90E80D00-879E-4073-A244-609AD638604C}" type="pres">
      <dgm:prSet presAssocID="{61C82452-EF43-425C-830B-456DD6529C67}" presName="sibTrans" presStyleCnt="0"/>
      <dgm:spPr/>
    </dgm:pt>
    <dgm:pt modelId="{107E438F-5CE3-48D6-8901-61361694324F}" type="pres">
      <dgm:prSet presAssocID="{4D7FC393-4AD2-46F0-8CC5-CABDD6353A0A}" presName="compNode" presStyleCnt="0"/>
      <dgm:spPr/>
    </dgm:pt>
    <dgm:pt modelId="{F0A0EBDC-04A0-44DD-85BC-7AF67E399E96}" type="pres">
      <dgm:prSet presAssocID="{4D7FC393-4AD2-46F0-8CC5-CABDD6353A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
        </a:ext>
      </dgm:extLst>
    </dgm:pt>
    <dgm:pt modelId="{B7AC11A1-7AE1-4141-B71A-67E8A7006420}" type="pres">
      <dgm:prSet presAssocID="{4D7FC393-4AD2-46F0-8CC5-CABDD6353A0A}" presName="spaceRect" presStyleCnt="0"/>
      <dgm:spPr/>
    </dgm:pt>
    <dgm:pt modelId="{4CE0406A-BAAE-436E-A476-770CD747305E}" type="pres">
      <dgm:prSet presAssocID="{4D7FC393-4AD2-46F0-8CC5-CABDD6353A0A}" presName="textRect" presStyleLbl="revTx" presStyleIdx="1" presStyleCnt="3">
        <dgm:presLayoutVars>
          <dgm:chMax val="1"/>
          <dgm:chPref val="1"/>
        </dgm:presLayoutVars>
      </dgm:prSet>
      <dgm:spPr/>
    </dgm:pt>
    <dgm:pt modelId="{1D3A9BFF-B2B2-4905-8900-48B2E0FB7AAF}" type="pres">
      <dgm:prSet presAssocID="{B745B078-D0E0-4EEA-AC18-5D1E301D3AF0}" presName="sibTrans" presStyleCnt="0"/>
      <dgm:spPr/>
    </dgm:pt>
    <dgm:pt modelId="{3EB5F4F4-D6DE-4D46-8BE2-7EF3BBA9BCB7}" type="pres">
      <dgm:prSet presAssocID="{0658AE07-22C6-4838-99EF-C2417E973E2C}" presName="compNode" presStyleCnt="0"/>
      <dgm:spPr/>
    </dgm:pt>
    <dgm:pt modelId="{D98A4BA6-569B-4E20-B20E-CF3F29D03996}" type="pres">
      <dgm:prSet presAssocID="{0658AE07-22C6-4838-99EF-C2417E973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w Temperature"/>
        </a:ext>
      </dgm:extLst>
    </dgm:pt>
    <dgm:pt modelId="{CBA27F1C-E828-4771-959B-5BE9678A05FF}" type="pres">
      <dgm:prSet presAssocID="{0658AE07-22C6-4838-99EF-C2417E973E2C}" presName="spaceRect" presStyleCnt="0"/>
      <dgm:spPr/>
    </dgm:pt>
    <dgm:pt modelId="{64B47793-A593-472E-AF87-65F713BF80B8}" type="pres">
      <dgm:prSet presAssocID="{0658AE07-22C6-4838-99EF-C2417E973E2C}" presName="textRect" presStyleLbl="revTx" presStyleIdx="2" presStyleCnt="3">
        <dgm:presLayoutVars>
          <dgm:chMax val="1"/>
          <dgm:chPref val="1"/>
        </dgm:presLayoutVars>
      </dgm:prSet>
      <dgm:spPr/>
    </dgm:pt>
  </dgm:ptLst>
  <dgm:cxnLst>
    <dgm:cxn modelId="{FDAAEE25-760F-40C5-96F1-0990C6A424A0}" type="presOf" srcId="{7C866A54-F1D2-463C-ACB0-DC1299948BF5}" destId="{F88DD079-59CD-41D6-9AF7-3E8BC6FD841C}" srcOrd="0" destOrd="0" presId="urn:microsoft.com/office/officeart/2018/2/layout/IconLabelList"/>
    <dgm:cxn modelId="{7B88637C-3AD8-4B55-8E40-8CE1E9FD1372}" type="presOf" srcId="{0658AE07-22C6-4838-99EF-C2417E973E2C}" destId="{64B47793-A593-472E-AF87-65F713BF80B8}" srcOrd="0" destOrd="0" presId="urn:microsoft.com/office/officeart/2018/2/layout/IconLabelList"/>
    <dgm:cxn modelId="{187C2E80-EC9A-40FD-B2AC-081D80B27188}" srcId="{7C866A54-F1D2-463C-ACB0-DC1299948BF5}" destId="{4D7FC393-4AD2-46F0-8CC5-CABDD6353A0A}" srcOrd="1" destOrd="0" parTransId="{E735D100-8992-4658-9E76-25BFCC65C4B2}" sibTransId="{B745B078-D0E0-4EEA-AC18-5D1E301D3AF0}"/>
    <dgm:cxn modelId="{234FA794-862D-4C6D-84F5-BEBB4398FF15}" type="presOf" srcId="{4D7FC393-4AD2-46F0-8CC5-CABDD6353A0A}" destId="{4CE0406A-BAAE-436E-A476-770CD747305E}" srcOrd="0" destOrd="0" presId="urn:microsoft.com/office/officeart/2018/2/layout/IconLabelList"/>
    <dgm:cxn modelId="{73B508A4-6BD6-422E-946D-5E71D710174D}" srcId="{7C866A54-F1D2-463C-ACB0-DC1299948BF5}" destId="{0658AE07-22C6-4838-99EF-C2417E973E2C}" srcOrd="2" destOrd="0" parTransId="{AEEF92DF-F110-4BFA-BB47-37427C19370E}" sibTransId="{9663D0B6-36ED-4DDD-9106-643204194F8A}"/>
    <dgm:cxn modelId="{92E2C9C4-5420-4E14-A453-BE582333BD0E}" type="presOf" srcId="{8FD13DB6-E66F-431F-AABC-C66EC91D93AD}" destId="{A9586E10-7D83-46F8-88DC-B80110570928}" srcOrd="0" destOrd="0" presId="urn:microsoft.com/office/officeart/2018/2/layout/IconLabelList"/>
    <dgm:cxn modelId="{168625F0-3C2F-43AE-B1BD-D149910F90C8}" srcId="{7C866A54-F1D2-463C-ACB0-DC1299948BF5}" destId="{8FD13DB6-E66F-431F-AABC-C66EC91D93AD}" srcOrd="0" destOrd="0" parTransId="{09A8F361-A5A4-4B2A-8536-98355B9182F8}" sibTransId="{61C82452-EF43-425C-830B-456DD6529C67}"/>
    <dgm:cxn modelId="{A0390CB1-F622-4854-9A51-6C0E09F03C73}" type="presParOf" srcId="{F88DD079-59CD-41D6-9AF7-3E8BC6FD841C}" destId="{8883E108-E110-4862-AE59-BBFAD481A4F0}" srcOrd="0" destOrd="0" presId="urn:microsoft.com/office/officeart/2018/2/layout/IconLabelList"/>
    <dgm:cxn modelId="{C15EA6D9-6F53-412E-99FD-41219731D308}" type="presParOf" srcId="{8883E108-E110-4862-AE59-BBFAD481A4F0}" destId="{A2C97CE5-AB5C-4262-B3DD-CE57473FE9F9}" srcOrd="0" destOrd="0" presId="urn:microsoft.com/office/officeart/2018/2/layout/IconLabelList"/>
    <dgm:cxn modelId="{6809AB68-CDDC-49BC-8EBC-F6AFE5762BAC}" type="presParOf" srcId="{8883E108-E110-4862-AE59-BBFAD481A4F0}" destId="{A676975D-D7CA-427C-9569-C9FDC183FB84}" srcOrd="1" destOrd="0" presId="urn:microsoft.com/office/officeart/2018/2/layout/IconLabelList"/>
    <dgm:cxn modelId="{C5E0C128-3941-46D5-910C-D887EC53A502}" type="presParOf" srcId="{8883E108-E110-4862-AE59-BBFAD481A4F0}" destId="{A9586E10-7D83-46F8-88DC-B80110570928}" srcOrd="2" destOrd="0" presId="urn:microsoft.com/office/officeart/2018/2/layout/IconLabelList"/>
    <dgm:cxn modelId="{0AAEE168-C553-47A8-AB36-AA710D417927}" type="presParOf" srcId="{F88DD079-59CD-41D6-9AF7-3E8BC6FD841C}" destId="{90E80D00-879E-4073-A244-609AD638604C}" srcOrd="1" destOrd="0" presId="urn:microsoft.com/office/officeart/2018/2/layout/IconLabelList"/>
    <dgm:cxn modelId="{D504FF42-39D0-4332-AF93-DB5017EEC6F2}" type="presParOf" srcId="{F88DD079-59CD-41D6-9AF7-3E8BC6FD841C}" destId="{107E438F-5CE3-48D6-8901-61361694324F}" srcOrd="2" destOrd="0" presId="urn:microsoft.com/office/officeart/2018/2/layout/IconLabelList"/>
    <dgm:cxn modelId="{57A9CD05-57AE-4256-92B1-E9BA8F4A5C90}" type="presParOf" srcId="{107E438F-5CE3-48D6-8901-61361694324F}" destId="{F0A0EBDC-04A0-44DD-85BC-7AF67E399E96}" srcOrd="0" destOrd="0" presId="urn:microsoft.com/office/officeart/2018/2/layout/IconLabelList"/>
    <dgm:cxn modelId="{4BED9FA9-26D6-4C4C-A491-7ACE209213B8}" type="presParOf" srcId="{107E438F-5CE3-48D6-8901-61361694324F}" destId="{B7AC11A1-7AE1-4141-B71A-67E8A7006420}" srcOrd="1" destOrd="0" presId="urn:microsoft.com/office/officeart/2018/2/layout/IconLabelList"/>
    <dgm:cxn modelId="{CA625F74-4881-41C2-9FD8-D1F5C0E89732}" type="presParOf" srcId="{107E438F-5CE3-48D6-8901-61361694324F}" destId="{4CE0406A-BAAE-436E-A476-770CD747305E}" srcOrd="2" destOrd="0" presId="urn:microsoft.com/office/officeart/2018/2/layout/IconLabelList"/>
    <dgm:cxn modelId="{B149B8A6-57D5-4659-BC36-60A80D6E2528}" type="presParOf" srcId="{F88DD079-59CD-41D6-9AF7-3E8BC6FD841C}" destId="{1D3A9BFF-B2B2-4905-8900-48B2E0FB7AAF}" srcOrd="3" destOrd="0" presId="urn:microsoft.com/office/officeart/2018/2/layout/IconLabelList"/>
    <dgm:cxn modelId="{9180B277-8A4A-46A5-A19A-ECF19FE76267}" type="presParOf" srcId="{F88DD079-59CD-41D6-9AF7-3E8BC6FD841C}" destId="{3EB5F4F4-D6DE-4D46-8BE2-7EF3BBA9BCB7}" srcOrd="4" destOrd="0" presId="urn:microsoft.com/office/officeart/2018/2/layout/IconLabelList"/>
    <dgm:cxn modelId="{571B3E98-1A31-4EDB-9FFA-F3A8F391F16E}" type="presParOf" srcId="{3EB5F4F4-D6DE-4D46-8BE2-7EF3BBA9BCB7}" destId="{D98A4BA6-569B-4E20-B20E-CF3F29D03996}" srcOrd="0" destOrd="0" presId="urn:microsoft.com/office/officeart/2018/2/layout/IconLabelList"/>
    <dgm:cxn modelId="{6EB5AD8D-D64D-4030-ACA5-9C5FDFA34BF7}" type="presParOf" srcId="{3EB5F4F4-D6DE-4D46-8BE2-7EF3BBA9BCB7}" destId="{CBA27F1C-E828-4771-959B-5BE9678A05FF}" srcOrd="1" destOrd="0" presId="urn:microsoft.com/office/officeart/2018/2/layout/IconLabelList"/>
    <dgm:cxn modelId="{2CBC7A15-E61C-4711-B958-2911CEB7E77A}" type="presParOf" srcId="{3EB5F4F4-D6DE-4D46-8BE2-7EF3BBA9BCB7}" destId="{64B47793-A593-472E-AF87-65F713BF80B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894C7E-880E-4AFD-ACB1-5C746F883F55}" type="doc">
      <dgm:prSet loTypeId="urn:microsoft.com/office/officeart/2016/7/layout/LinearBlockProcessNumbered" loCatId="process" qsTypeId="urn:microsoft.com/office/officeart/2005/8/quickstyle/simple5" qsCatId="simple" csTypeId="urn:microsoft.com/office/officeart/2005/8/colors/colorful4" csCatId="colorful" phldr="1"/>
      <dgm:spPr/>
    </dgm:pt>
    <dgm:pt modelId="{93002421-EE7A-4E23-9875-F87244C1292C}">
      <dgm:prSet phldrT="[Text]" custT="1"/>
      <dgm:spPr/>
      <dgm:t>
        <a:bodyPr/>
        <a:lstStyle/>
        <a:p>
          <a:r>
            <a:rPr lang="en-IN" sz="1800" b="0" i="0"/>
            <a:t>Before being fed into the reactor, the streams of raw toluene and hydrogen are heated and mixed with recycled toluene and hydrogen</a:t>
          </a:r>
          <a:r>
            <a:rPr lang="en-IN" sz="1500" b="0" i="0"/>
            <a:t>.</a:t>
          </a:r>
          <a:endParaRPr lang="en-IN" sz="1500"/>
        </a:p>
      </dgm:t>
    </dgm:pt>
    <dgm:pt modelId="{3334F5B6-21C6-43CE-BA77-E32CE6CC3BA3}" type="parTrans" cxnId="{0007F526-5591-4B75-B1E3-0CB2186AB2EE}">
      <dgm:prSet/>
      <dgm:spPr/>
      <dgm:t>
        <a:bodyPr/>
        <a:lstStyle/>
        <a:p>
          <a:endParaRPr lang="en-IN"/>
        </a:p>
      </dgm:t>
    </dgm:pt>
    <dgm:pt modelId="{FB3B941C-D26B-4427-8495-6ADA1F96E1A3}" type="sibTrans" cxnId="{0007F526-5591-4B75-B1E3-0CB2186AB2EE}">
      <dgm:prSet phldrT="01"/>
      <dgm:spPr/>
      <dgm:t>
        <a:bodyPr/>
        <a:lstStyle/>
        <a:p>
          <a:r>
            <a:rPr lang="en-IN" b="1" i="1">
              <a:latin typeface="+mj-lt"/>
              <a:cs typeface="Aldhabi" panose="01000000000000000000" pitchFamily="2" charset="-78"/>
            </a:rPr>
            <a:t>01- Feed</a:t>
          </a:r>
        </a:p>
      </dgm:t>
    </dgm:pt>
    <dgm:pt modelId="{E3CA24A2-20DC-450E-AA09-414B12A7F1DF}">
      <dgm:prSet phldrT="[Text]" custT="1"/>
      <dgm:spPr/>
      <dgm:t>
        <a:bodyPr/>
        <a:lstStyle/>
        <a:p>
          <a:r>
            <a:rPr lang="en-US" sz="1800" b="0" i="0"/>
            <a:t>Together with the undesired diphenyl, the reactor's product stream also includes hydrogen, methane, benzene, and toluene. By flashing away the light gases, we try to extract the majority of the hydrogen and methane from the aromatics. </a:t>
          </a:r>
          <a:endParaRPr lang="en-IN" sz="1800"/>
        </a:p>
      </dgm:t>
    </dgm:pt>
    <dgm:pt modelId="{68F60365-8604-4C4C-8C44-A89C69062215}" type="parTrans" cxnId="{E22CF76D-E4A1-4DE2-924A-00DBC8D32F6C}">
      <dgm:prSet/>
      <dgm:spPr/>
      <dgm:t>
        <a:bodyPr/>
        <a:lstStyle/>
        <a:p>
          <a:endParaRPr lang="en-IN"/>
        </a:p>
      </dgm:t>
    </dgm:pt>
    <dgm:pt modelId="{C75E67C4-7C34-40F6-BFB5-5B225ADF8515}" type="sibTrans" cxnId="{E22CF76D-E4A1-4DE2-924A-00DBC8D32F6C}">
      <dgm:prSet phldrT="02"/>
      <dgm:spPr/>
      <dgm:t>
        <a:bodyPr/>
        <a:lstStyle/>
        <a:p>
          <a:r>
            <a:rPr lang="en-IN" b="1" i="1"/>
            <a:t>02- Separation</a:t>
          </a:r>
        </a:p>
      </dgm:t>
    </dgm:pt>
    <dgm:pt modelId="{1D167FF9-EF19-4623-9C8C-D196CF3507A7}">
      <dgm:prSet phldrT="[Text]" custT="1"/>
      <dgm:spPr/>
      <dgm:t>
        <a:bodyPr/>
        <a:lstStyle/>
        <a:p>
          <a:r>
            <a:rPr lang="en-US" sz="1800" b="0" i="0"/>
            <a:t>Methane, which is created during the reaction and enters the hydrogen stream as an impurity, will build up in the gas-recycle loop, we would still prefer to recycle the hydrogen left in the flash </a:t>
          </a:r>
          <a:r>
            <a:rPr lang="en-US" sz="1800" b="0" i="0" err="1"/>
            <a:t>vapour</a:t>
          </a:r>
          <a:r>
            <a:rPr lang="en-US" sz="1800" b="0" i="0"/>
            <a:t>. Therefore, to eliminate methane from the process and product stream, a purge stream is needed. </a:t>
          </a:r>
          <a:endParaRPr lang="en-IN" sz="1800"/>
        </a:p>
      </dgm:t>
    </dgm:pt>
    <dgm:pt modelId="{26C85FBE-744A-4635-A307-231EF28D077B}" type="parTrans" cxnId="{0B98E823-16FD-43E8-8538-42A596F627CD}">
      <dgm:prSet/>
      <dgm:spPr/>
      <dgm:t>
        <a:bodyPr/>
        <a:lstStyle/>
        <a:p>
          <a:endParaRPr lang="en-IN"/>
        </a:p>
      </dgm:t>
    </dgm:pt>
    <dgm:pt modelId="{47676860-57CC-42DC-A3B9-B3C933EC3BBA}" type="sibTrans" cxnId="{0B98E823-16FD-43E8-8538-42A596F627CD}">
      <dgm:prSet phldrT="03"/>
      <dgm:spPr/>
      <dgm:t>
        <a:bodyPr/>
        <a:lstStyle/>
        <a:p>
          <a:r>
            <a:rPr lang="en-IN" b="1" i="1"/>
            <a:t>03- Recycle and Purge</a:t>
          </a:r>
        </a:p>
      </dgm:t>
    </dgm:pt>
    <dgm:pt modelId="{68CB0085-F39D-48A1-94F9-C42D5B0E035A}" type="pres">
      <dgm:prSet presAssocID="{80894C7E-880E-4AFD-ACB1-5C746F883F55}" presName="Name0" presStyleCnt="0">
        <dgm:presLayoutVars>
          <dgm:animLvl val="lvl"/>
          <dgm:resizeHandles val="exact"/>
        </dgm:presLayoutVars>
      </dgm:prSet>
      <dgm:spPr/>
    </dgm:pt>
    <dgm:pt modelId="{E580286B-47BD-4525-A007-38AC8E0DF452}" type="pres">
      <dgm:prSet presAssocID="{93002421-EE7A-4E23-9875-F87244C1292C}" presName="compositeNode" presStyleCnt="0">
        <dgm:presLayoutVars>
          <dgm:bulletEnabled val="1"/>
        </dgm:presLayoutVars>
      </dgm:prSet>
      <dgm:spPr/>
    </dgm:pt>
    <dgm:pt modelId="{8FEB4C83-A393-4300-886F-F796665BC49A}" type="pres">
      <dgm:prSet presAssocID="{93002421-EE7A-4E23-9875-F87244C1292C}" presName="bgRect" presStyleLbl="alignNode1" presStyleIdx="0" presStyleCnt="3" custScaleY="107222"/>
      <dgm:spPr/>
    </dgm:pt>
    <dgm:pt modelId="{8A844F0D-8D70-4FD2-866B-76913B300C2B}" type="pres">
      <dgm:prSet presAssocID="{FB3B941C-D26B-4427-8495-6ADA1F96E1A3}" presName="sibTransNodeRect" presStyleLbl="alignNode1" presStyleIdx="0" presStyleCnt="3">
        <dgm:presLayoutVars>
          <dgm:chMax val="0"/>
          <dgm:bulletEnabled val="1"/>
        </dgm:presLayoutVars>
      </dgm:prSet>
      <dgm:spPr/>
    </dgm:pt>
    <dgm:pt modelId="{658C532B-CB51-46DC-BABA-4D32D5703E6F}" type="pres">
      <dgm:prSet presAssocID="{93002421-EE7A-4E23-9875-F87244C1292C}" presName="nodeRect" presStyleLbl="alignNode1" presStyleIdx="0" presStyleCnt="3">
        <dgm:presLayoutVars>
          <dgm:bulletEnabled val="1"/>
        </dgm:presLayoutVars>
      </dgm:prSet>
      <dgm:spPr/>
    </dgm:pt>
    <dgm:pt modelId="{46AD766A-673F-4078-A50E-4E75DFB345B8}" type="pres">
      <dgm:prSet presAssocID="{FB3B941C-D26B-4427-8495-6ADA1F96E1A3}" presName="sibTrans" presStyleCnt="0"/>
      <dgm:spPr/>
    </dgm:pt>
    <dgm:pt modelId="{B909C316-C936-4D2C-A6E8-E33E53E24696}" type="pres">
      <dgm:prSet presAssocID="{E3CA24A2-20DC-450E-AA09-414B12A7F1DF}" presName="compositeNode" presStyleCnt="0">
        <dgm:presLayoutVars>
          <dgm:bulletEnabled val="1"/>
        </dgm:presLayoutVars>
      </dgm:prSet>
      <dgm:spPr/>
    </dgm:pt>
    <dgm:pt modelId="{AAA53BC9-7FBE-4E9F-B936-854702700D5E}" type="pres">
      <dgm:prSet presAssocID="{E3CA24A2-20DC-450E-AA09-414B12A7F1DF}" presName="bgRect" presStyleLbl="alignNode1" presStyleIdx="1" presStyleCnt="3" custScaleY="106148"/>
      <dgm:spPr/>
    </dgm:pt>
    <dgm:pt modelId="{BB7E3158-1504-401A-9782-C8FC33941416}" type="pres">
      <dgm:prSet presAssocID="{C75E67C4-7C34-40F6-BFB5-5B225ADF8515}" presName="sibTransNodeRect" presStyleLbl="alignNode1" presStyleIdx="1" presStyleCnt="3" custScaleX="98720" custScaleY="72957">
        <dgm:presLayoutVars>
          <dgm:chMax val="0"/>
          <dgm:bulletEnabled val="1"/>
        </dgm:presLayoutVars>
      </dgm:prSet>
      <dgm:spPr/>
    </dgm:pt>
    <dgm:pt modelId="{3249A3B2-D167-49AF-ABBC-C3BCA438B2DF}" type="pres">
      <dgm:prSet presAssocID="{E3CA24A2-20DC-450E-AA09-414B12A7F1DF}" presName="nodeRect" presStyleLbl="alignNode1" presStyleIdx="1" presStyleCnt="3">
        <dgm:presLayoutVars>
          <dgm:bulletEnabled val="1"/>
        </dgm:presLayoutVars>
      </dgm:prSet>
      <dgm:spPr/>
    </dgm:pt>
    <dgm:pt modelId="{2AA55B40-3F35-40DB-8DE6-BDAC8A9ED272}" type="pres">
      <dgm:prSet presAssocID="{C75E67C4-7C34-40F6-BFB5-5B225ADF8515}" presName="sibTrans" presStyleCnt="0"/>
      <dgm:spPr/>
    </dgm:pt>
    <dgm:pt modelId="{0ECDE58F-1BD8-4A51-9968-11B795ABAA0C}" type="pres">
      <dgm:prSet presAssocID="{1D167FF9-EF19-4623-9C8C-D196CF3507A7}" presName="compositeNode" presStyleCnt="0">
        <dgm:presLayoutVars>
          <dgm:bulletEnabled val="1"/>
        </dgm:presLayoutVars>
      </dgm:prSet>
      <dgm:spPr/>
    </dgm:pt>
    <dgm:pt modelId="{4C77A170-9459-49AE-A1F4-780F5FA52C1A}" type="pres">
      <dgm:prSet presAssocID="{1D167FF9-EF19-4623-9C8C-D196CF3507A7}" presName="bgRect" presStyleLbl="alignNode1" presStyleIdx="2" presStyleCnt="3" custScaleX="101831" custScaleY="106568"/>
      <dgm:spPr/>
    </dgm:pt>
    <dgm:pt modelId="{91F4A2A6-6F1B-4195-B8DB-45DBFAF36E40}" type="pres">
      <dgm:prSet presAssocID="{47676860-57CC-42DC-A3B9-B3C933EC3BBA}" presName="sibTransNodeRect" presStyleLbl="alignNode1" presStyleIdx="2" presStyleCnt="3">
        <dgm:presLayoutVars>
          <dgm:chMax val="0"/>
          <dgm:bulletEnabled val="1"/>
        </dgm:presLayoutVars>
      </dgm:prSet>
      <dgm:spPr/>
    </dgm:pt>
    <dgm:pt modelId="{77BF5B8E-A490-43E0-BDF5-43ABCD478D08}" type="pres">
      <dgm:prSet presAssocID="{1D167FF9-EF19-4623-9C8C-D196CF3507A7}" presName="nodeRect" presStyleLbl="alignNode1" presStyleIdx="2" presStyleCnt="3">
        <dgm:presLayoutVars>
          <dgm:bulletEnabled val="1"/>
        </dgm:presLayoutVars>
      </dgm:prSet>
      <dgm:spPr/>
    </dgm:pt>
  </dgm:ptLst>
  <dgm:cxnLst>
    <dgm:cxn modelId="{E4331311-4A26-41CB-976E-274AD0B65ECE}" type="presOf" srcId="{93002421-EE7A-4E23-9875-F87244C1292C}" destId="{658C532B-CB51-46DC-BABA-4D32D5703E6F}" srcOrd="1" destOrd="0" presId="urn:microsoft.com/office/officeart/2016/7/layout/LinearBlockProcessNumbered"/>
    <dgm:cxn modelId="{0B98E823-16FD-43E8-8538-42A596F627CD}" srcId="{80894C7E-880E-4AFD-ACB1-5C746F883F55}" destId="{1D167FF9-EF19-4623-9C8C-D196CF3507A7}" srcOrd="2" destOrd="0" parTransId="{26C85FBE-744A-4635-A307-231EF28D077B}" sibTransId="{47676860-57CC-42DC-A3B9-B3C933EC3BBA}"/>
    <dgm:cxn modelId="{2013BF26-268D-4E8F-9BA4-EDBD57B89C3F}" type="presOf" srcId="{E3CA24A2-20DC-450E-AA09-414B12A7F1DF}" destId="{AAA53BC9-7FBE-4E9F-B936-854702700D5E}" srcOrd="0" destOrd="0" presId="urn:microsoft.com/office/officeart/2016/7/layout/LinearBlockProcessNumbered"/>
    <dgm:cxn modelId="{0007F526-5591-4B75-B1E3-0CB2186AB2EE}" srcId="{80894C7E-880E-4AFD-ACB1-5C746F883F55}" destId="{93002421-EE7A-4E23-9875-F87244C1292C}" srcOrd="0" destOrd="0" parTransId="{3334F5B6-21C6-43CE-BA77-E32CE6CC3BA3}" sibTransId="{FB3B941C-D26B-4427-8495-6ADA1F96E1A3}"/>
    <dgm:cxn modelId="{0FF7002A-DB48-439F-947B-263705E63480}" type="presOf" srcId="{1D167FF9-EF19-4623-9C8C-D196CF3507A7}" destId="{77BF5B8E-A490-43E0-BDF5-43ABCD478D08}" srcOrd="1" destOrd="0" presId="urn:microsoft.com/office/officeart/2016/7/layout/LinearBlockProcessNumbered"/>
    <dgm:cxn modelId="{245A203F-F436-4F36-83D2-4B898832ED5A}" type="presOf" srcId="{E3CA24A2-20DC-450E-AA09-414B12A7F1DF}" destId="{3249A3B2-D167-49AF-ABBC-C3BCA438B2DF}" srcOrd="1" destOrd="0" presId="urn:microsoft.com/office/officeart/2016/7/layout/LinearBlockProcessNumbered"/>
    <dgm:cxn modelId="{BF54E13F-AAD3-4D83-8B44-BCEA4E09D29F}" type="presOf" srcId="{93002421-EE7A-4E23-9875-F87244C1292C}" destId="{8FEB4C83-A393-4300-886F-F796665BC49A}" srcOrd="0" destOrd="0" presId="urn:microsoft.com/office/officeart/2016/7/layout/LinearBlockProcessNumbered"/>
    <dgm:cxn modelId="{EEB43B49-986C-4AC6-A810-95F6A9343048}" type="presOf" srcId="{80894C7E-880E-4AFD-ACB1-5C746F883F55}" destId="{68CB0085-F39D-48A1-94F9-C42D5B0E035A}" srcOrd="0" destOrd="0" presId="urn:microsoft.com/office/officeart/2016/7/layout/LinearBlockProcessNumbered"/>
    <dgm:cxn modelId="{639E454B-9366-45D5-93AE-AE096A9D1274}" type="presOf" srcId="{FB3B941C-D26B-4427-8495-6ADA1F96E1A3}" destId="{8A844F0D-8D70-4FD2-866B-76913B300C2B}" srcOrd="0" destOrd="0" presId="urn:microsoft.com/office/officeart/2016/7/layout/LinearBlockProcessNumbered"/>
    <dgm:cxn modelId="{E22CF76D-E4A1-4DE2-924A-00DBC8D32F6C}" srcId="{80894C7E-880E-4AFD-ACB1-5C746F883F55}" destId="{E3CA24A2-20DC-450E-AA09-414B12A7F1DF}" srcOrd="1" destOrd="0" parTransId="{68F60365-8604-4C4C-8C44-A89C69062215}" sibTransId="{C75E67C4-7C34-40F6-BFB5-5B225ADF8515}"/>
    <dgm:cxn modelId="{417D2890-0A86-4481-852C-19D1EB88296F}" type="presOf" srcId="{C75E67C4-7C34-40F6-BFB5-5B225ADF8515}" destId="{BB7E3158-1504-401A-9782-C8FC33941416}" srcOrd="0" destOrd="0" presId="urn:microsoft.com/office/officeart/2016/7/layout/LinearBlockProcessNumbered"/>
    <dgm:cxn modelId="{E9FB88D2-13DD-4B36-8EE7-9004C9FD49B2}" type="presOf" srcId="{1D167FF9-EF19-4623-9C8C-D196CF3507A7}" destId="{4C77A170-9459-49AE-A1F4-780F5FA52C1A}" srcOrd="0" destOrd="0" presId="urn:microsoft.com/office/officeart/2016/7/layout/LinearBlockProcessNumbered"/>
    <dgm:cxn modelId="{87D28DE4-2A68-4BEE-A0C0-F70A0657C622}" type="presOf" srcId="{47676860-57CC-42DC-A3B9-B3C933EC3BBA}" destId="{91F4A2A6-6F1B-4195-B8DB-45DBFAF36E40}" srcOrd="0" destOrd="0" presId="urn:microsoft.com/office/officeart/2016/7/layout/LinearBlockProcessNumbered"/>
    <dgm:cxn modelId="{84B93782-F0FC-41C8-980B-ABADF289E831}" type="presParOf" srcId="{68CB0085-F39D-48A1-94F9-C42D5B0E035A}" destId="{E580286B-47BD-4525-A007-38AC8E0DF452}" srcOrd="0" destOrd="0" presId="urn:microsoft.com/office/officeart/2016/7/layout/LinearBlockProcessNumbered"/>
    <dgm:cxn modelId="{4CBDF4B0-44FA-4716-AD1B-EEEA22BBC49B}" type="presParOf" srcId="{E580286B-47BD-4525-A007-38AC8E0DF452}" destId="{8FEB4C83-A393-4300-886F-F796665BC49A}" srcOrd="0" destOrd="0" presId="urn:microsoft.com/office/officeart/2016/7/layout/LinearBlockProcessNumbered"/>
    <dgm:cxn modelId="{FED9D9E5-67BC-465E-AC3F-BD573534BD7C}" type="presParOf" srcId="{E580286B-47BD-4525-A007-38AC8E0DF452}" destId="{8A844F0D-8D70-4FD2-866B-76913B300C2B}" srcOrd="1" destOrd="0" presId="urn:microsoft.com/office/officeart/2016/7/layout/LinearBlockProcessNumbered"/>
    <dgm:cxn modelId="{7176610D-FF3B-47EC-AC0A-457DADF14CAF}" type="presParOf" srcId="{E580286B-47BD-4525-A007-38AC8E0DF452}" destId="{658C532B-CB51-46DC-BABA-4D32D5703E6F}" srcOrd="2" destOrd="0" presId="urn:microsoft.com/office/officeart/2016/7/layout/LinearBlockProcessNumbered"/>
    <dgm:cxn modelId="{4F7433DC-F0F0-468D-A52D-14F4E37C7A9C}" type="presParOf" srcId="{68CB0085-F39D-48A1-94F9-C42D5B0E035A}" destId="{46AD766A-673F-4078-A50E-4E75DFB345B8}" srcOrd="1" destOrd="0" presId="urn:microsoft.com/office/officeart/2016/7/layout/LinearBlockProcessNumbered"/>
    <dgm:cxn modelId="{E86CAA18-3D9A-4C5A-8427-A91C4D1E3CEE}" type="presParOf" srcId="{68CB0085-F39D-48A1-94F9-C42D5B0E035A}" destId="{B909C316-C936-4D2C-A6E8-E33E53E24696}" srcOrd="2" destOrd="0" presId="urn:microsoft.com/office/officeart/2016/7/layout/LinearBlockProcessNumbered"/>
    <dgm:cxn modelId="{DC681792-CBF8-475D-ACFD-7711B3D6A71E}" type="presParOf" srcId="{B909C316-C936-4D2C-A6E8-E33E53E24696}" destId="{AAA53BC9-7FBE-4E9F-B936-854702700D5E}" srcOrd="0" destOrd="0" presId="urn:microsoft.com/office/officeart/2016/7/layout/LinearBlockProcessNumbered"/>
    <dgm:cxn modelId="{1F65B547-5606-444D-9E25-E1994F4DC417}" type="presParOf" srcId="{B909C316-C936-4D2C-A6E8-E33E53E24696}" destId="{BB7E3158-1504-401A-9782-C8FC33941416}" srcOrd="1" destOrd="0" presId="urn:microsoft.com/office/officeart/2016/7/layout/LinearBlockProcessNumbered"/>
    <dgm:cxn modelId="{F2F45FDF-88C1-43AD-AF6A-A57EC0351A1F}" type="presParOf" srcId="{B909C316-C936-4D2C-A6E8-E33E53E24696}" destId="{3249A3B2-D167-49AF-ABBC-C3BCA438B2DF}" srcOrd="2" destOrd="0" presId="urn:microsoft.com/office/officeart/2016/7/layout/LinearBlockProcessNumbered"/>
    <dgm:cxn modelId="{AD43DB12-AE00-4169-A507-2EF509E5AEE6}" type="presParOf" srcId="{68CB0085-F39D-48A1-94F9-C42D5B0E035A}" destId="{2AA55B40-3F35-40DB-8DE6-BDAC8A9ED272}" srcOrd="3" destOrd="0" presId="urn:microsoft.com/office/officeart/2016/7/layout/LinearBlockProcessNumbered"/>
    <dgm:cxn modelId="{21AD4ADF-6947-4DA2-AB16-A78F5993BE27}" type="presParOf" srcId="{68CB0085-F39D-48A1-94F9-C42D5B0E035A}" destId="{0ECDE58F-1BD8-4A51-9968-11B795ABAA0C}" srcOrd="4" destOrd="0" presId="urn:microsoft.com/office/officeart/2016/7/layout/LinearBlockProcessNumbered"/>
    <dgm:cxn modelId="{C33CBB23-B544-47DF-A1A6-6D14C6B4D4D1}" type="presParOf" srcId="{0ECDE58F-1BD8-4A51-9968-11B795ABAA0C}" destId="{4C77A170-9459-49AE-A1F4-780F5FA52C1A}" srcOrd="0" destOrd="0" presId="urn:microsoft.com/office/officeart/2016/7/layout/LinearBlockProcessNumbered"/>
    <dgm:cxn modelId="{298D6C00-1C4A-4697-A935-FD383A826E93}" type="presParOf" srcId="{0ECDE58F-1BD8-4A51-9968-11B795ABAA0C}" destId="{91F4A2A6-6F1B-4195-B8DB-45DBFAF36E40}" srcOrd="1" destOrd="0" presId="urn:microsoft.com/office/officeart/2016/7/layout/LinearBlockProcessNumbered"/>
    <dgm:cxn modelId="{D09E852A-CE67-41EB-9142-E1EDC838022F}" type="presParOf" srcId="{0ECDE58F-1BD8-4A51-9968-11B795ABAA0C}" destId="{77BF5B8E-A490-43E0-BDF5-43ABCD478D0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2F0B78-EB90-46F3-B337-2783F8033B5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IN"/>
        </a:p>
      </dgm:t>
    </dgm:pt>
    <dgm:pt modelId="{442F82EB-D33C-40B1-81C9-37B7962AFA5F}">
      <dgm:prSet phldrT="[Text]"/>
      <dgm:spPr/>
      <dgm:t>
        <a:bodyPr/>
        <a:lstStyle/>
        <a:p>
          <a:r>
            <a:rPr lang="en-US"/>
            <a:t>Extracting Hydrogen and Methane</a:t>
          </a:r>
          <a:endParaRPr lang="en-IN"/>
        </a:p>
      </dgm:t>
    </dgm:pt>
    <dgm:pt modelId="{7B84E6CC-C186-4D64-BA3E-6025B69D18E6}" type="parTrans" cxnId="{E8E75E63-012F-45D8-9E24-1598462C860B}">
      <dgm:prSet/>
      <dgm:spPr/>
      <dgm:t>
        <a:bodyPr/>
        <a:lstStyle/>
        <a:p>
          <a:endParaRPr lang="en-IN"/>
        </a:p>
      </dgm:t>
    </dgm:pt>
    <dgm:pt modelId="{E8FD03C1-A897-490B-918E-66BD390C4940}" type="sibTrans" cxnId="{E8E75E63-012F-45D8-9E24-1598462C860B}">
      <dgm:prSet/>
      <dgm:spPr/>
      <dgm:t>
        <a:bodyPr/>
        <a:lstStyle/>
        <a:p>
          <a:endParaRPr lang="en-IN"/>
        </a:p>
      </dgm:t>
    </dgm:pt>
    <dgm:pt modelId="{75C79A82-A81F-4AF1-BF6B-3B525A4D1535}">
      <dgm:prSet phldrT="[Text]"/>
      <dgm:spPr/>
      <dgm:t>
        <a:bodyPr/>
        <a:lstStyle/>
        <a:p>
          <a:r>
            <a:rPr lang="en-US" b="0" i="1"/>
            <a:t>Extract the majority of the leftover hydrogen and methane in a distillation column, known as the </a:t>
          </a:r>
          <a:r>
            <a:rPr lang="en-US" b="0" i="1" err="1"/>
            <a:t>stabiliser</a:t>
          </a:r>
          <a:r>
            <a:rPr lang="en-US" b="0" i="1"/>
            <a:t>, to keep them from contaminating our benzene product because not all of it can be separated from the aromatics in the flash drum.</a:t>
          </a:r>
          <a:endParaRPr lang="en-IN" i="1"/>
        </a:p>
      </dgm:t>
    </dgm:pt>
    <dgm:pt modelId="{5C101E93-530A-4088-B58A-62B1C0510E70}" type="parTrans" cxnId="{F99F7901-4485-4F41-A6DC-E057592EA9B0}">
      <dgm:prSet/>
      <dgm:spPr/>
      <dgm:t>
        <a:bodyPr/>
        <a:lstStyle/>
        <a:p>
          <a:endParaRPr lang="en-IN"/>
        </a:p>
      </dgm:t>
    </dgm:pt>
    <dgm:pt modelId="{719FE1C8-18AF-49BF-BC4C-13DABF566928}" type="sibTrans" cxnId="{F99F7901-4485-4F41-A6DC-E057592EA9B0}">
      <dgm:prSet/>
      <dgm:spPr/>
      <dgm:t>
        <a:bodyPr/>
        <a:lstStyle/>
        <a:p>
          <a:endParaRPr lang="en-IN"/>
        </a:p>
      </dgm:t>
    </dgm:pt>
    <dgm:pt modelId="{FABEBCF2-8EC2-4B46-B5E6-AB783BDE4DFF}">
      <dgm:prSet phldrT="[Text]"/>
      <dgm:spPr/>
      <dgm:t>
        <a:bodyPr/>
        <a:lstStyle/>
        <a:p>
          <a:r>
            <a:rPr lang="en-US"/>
            <a:t>Recovery of Benzene</a:t>
          </a:r>
          <a:endParaRPr lang="en-IN"/>
        </a:p>
      </dgm:t>
    </dgm:pt>
    <dgm:pt modelId="{E9D4A0C4-479B-40FC-9D31-AC9F43187D92}" type="parTrans" cxnId="{FF2C0041-D57B-470A-A645-1552082AEDBD}">
      <dgm:prSet/>
      <dgm:spPr/>
      <dgm:t>
        <a:bodyPr/>
        <a:lstStyle/>
        <a:p>
          <a:endParaRPr lang="en-IN"/>
        </a:p>
      </dgm:t>
    </dgm:pt>
    <dgm:pt modelId="{5B575C3F-98B6-48E1-B19B-D34C50FC20BC}" type="sibTrans" cxnId="{FF2C0041-D57B-470A-A645-1552082AEDBD}">
      <dgm:prSet/>
      <dgm:spPr/>
      <dgm:t>
        <a:bodyPr/>
        <a:lstStyle/>
        <a:p>
          <a:endParaRPr lang="en-IN"/>
        </a:p>
      </dgm:t>
    </dgm:pt>
    <dgm:pt modelId="{3A4B1194-C359-491D-B579-80482C5DA895}">
      <dgm:prSet phldrT="[Text]"/>
      <dgm:spPr/>
      <dgm:t>
        <a:bodyPr/>
        <a:lstStyle/>
        <a:p>
          <a:r>
            <a:rPr lang="en-US" b="0" i="1"/>
            <a:t>The benzene recovery happens in a second distillation column, the undesired diphenyl is eventually removed from the recycled toluene. </a:t>
          </a:r>
          <a:endParaRPr lang="en-IN" i="1"/>
        </a:p>
      </dgm:t>
    </dgm:pt>
    <dgm:pt modelId="{A5A5FF55-ED78-445F-BE06-F4CA157D184A}" type="parTrans" cxnId="{AF5B54A2-9017-4731-AB86-6E3B59C14083}">
      <dgm:prSet/>
      <dgm:spPr/>
      <dgm:t>
        <a:bodyPr/>
        <a:lstStyle/>
        <a:p>
          <a:endParaRPr lang="en-IN"/>
        </a:p>
      </dgm:t>
    </dgm:pt>
    <dgm:pt modelId="{017033DE-F80A-4CA8-9FB9-A3E91DC0C29C}" type="sibTrans" cxnId="{AF5B54A2-9017-4731-AB86-6E3B59C14083}">
      <dgm:prSet/>
      <dgm:spPr/>
      <dgm:t>
        <a:bodyPr/>
        <a:lstStyle/>
        <a:p>
          <a:endParaRPr lang="en-IN"/>
        </a:p>
      </dgm:t>
    </dgm:pt>
    <dgm:pt modelId="{188D7C9C-51DE-4920-B42B-5A3DC06C3B2A}" type="pres">
      <dgm:prSet presAssocID="{E82F0B78-EB90-46F3-B337-2783F8033B51}" presName="linear" presStyleCnt="0">
        <dgm:presLayoutVars>
          <dgm:dir/>
          <dgm:animLvl val="lvl"/>
          <dgm:resizeHandles val="exact"/>
        </dgm:presLayoutVars>
      </dgm:prSet>
      <dgm:spPr/>
    </dgm:pt>
    <dgm:pt modelId="{5D1455A7-1854-4DE0-8031-B125D07C8CD6}" type="pres">
      <dgm:prSet presAssocID="{442F82EB-D33C-40B1-81C9-37B7962AFA5F}" presName="parentLin" presStyleCnt="0"/>
      <dgm:spPr/>
    </dgm:pt>
    <dgm:pt modelId="{CF9921EE-4C00-43B2-AD14-C377A5BD55DA}" type="pres">
      <dgm:prSet presAssocID="{442F82EB-D33C-40B1-81C9-37B7962AFA5F}" presName="parentLeftMargin" presStyleLbl="node1" presStyleIdx="0" presStyleCnt="2"/>
      <dgm:spPr/>
    </dgm:pt>
    <dgm:pt modelId="{83B11DEB-A551-4001-A0FB-79C4027277EF}" type="pres">
      <dgm:prSet presAssocID="{442F82EB-D33C-40B1-81C9-37B7962AFA5F}" presName="parentText" presStyleLbl="node1" presStyleIdx="0" presStyleCnt="2">
        <dgm:presLayoutVars>
          <dgm:chMax val="0"/>
          <dgm:bulletEnabled val="1"/>
        </dgm:presLayoutVars>
      </dgm:prSet>
      <dgm:spPr/>
    </dgm:pt>
    <dgm:pt modelId="{D35D05E0-F7E2-41F8-8C81-1690E911C5E0}" type="pres">
      <dgm:prSet presAssocID="{442F82EB-D33C-40B1-81C9-37B7962AFA5F}" presName="negativeSpace" presStyleCnt="0"/>
      <dgm:spPr/>
    </dgm:pt>
    <dgm:pt modelId="{C9932CB8-22D5-4722-9C91-C466577CE5F2}" type="pres">
      <dgm:prSet presAssocID="{442F82EB-D33C-40B1-81C9-37B7962AFA5F}" presName="childText" presStyleLbl="conFgAcc1" presStyleIdx="0" presStyleCnt="2">
        <dgm:presLayoutVars>
          <dgm:bulletEnabled val="1"/>
        </dgm:presLayoutVars>
      </dgm:prSet>
      <dgm:spPr/>
    </dgm:pt>
    <dgm:pt modelId="{11CD48A0-B833-4405-B43C-EFB9CD2F4F51}" type="pres">
      <dgm:prSet presAssocID="{E8FD03C1-A897-490B-918E-66BD390C4940}" presName="spaceBetweenRectangles" presStyleCnt="0"/>
      <dgm:spPr/>
    </dgm:pt>
    <dgm:pt modelId="{5D73C029-AD60-4322-BC68-919BA988EF8D}" type="pres">
      <dgm:prSet presAssocID="{FABEBCF2-8EC2-4B46-B5E6-AB783BDE4DFF}" presName="parentLin" presStyleCnt="0"/>
      <dgm:spPr/>
    </dgm:pt>
    <dgm:pt modelId="{2755B967-0C3B-476A-BD1A-A62376A393ED}" type="pres">
      <dgm:prSet presAssocID="{FABEBCF2-8EC2-4B46-B5E6-AB783BDE4DFF}" presName="parentLeftMargin" presStyleLbl="node1" presStyleIdx="0" presStyleCnt="2"/>
      <dgm:spPr/>
    </dgm:pt>
    <dgm:pt modelId="{6B180F67-5369-4870-9074-CBB8637F1E6F}" type="pres">
      <dgm:prSet presAssocID="{FABEBCF2-8EC2-4B46-B5E6-AB783BDE4DFF}" presName="parentText" presStyleLbl="node1" presStyleIdx="1" presStyleCnt="2">
        <dgm:presLayoutVars>
          <dgm:chMax val="0"/>
          <dgm:bulletEnabled val="1"/>
        </dgm:presLayoutVars>
      </dgm:prSet>
      <dgm:spPr/>
    </dgm:pt>
    <dgm:pt modelId="{1E44566D-64BB-4C4E-8853-1798CEAF0897}" type="pres">
      <dgm:prSet presAssocID="{FABEBCF2-8EC2-4B46-B5E6-AB783BDE4DFF}" presName="negativeSpace" presStyleCnt="0"/>
      <dgm:spPr/>
    </dgm:pt>
    <dgm:pt modelId="{9B50D9EA-7F58-47BD-9F69-D1DBCA29FEFC}" type="pres">
      <dgm:prSet presAssocID="{FABEBCF2-8EC2-4B46-B5E6-AB783BDE4DFF}" presName="childText" presStyleLbl="conFgAcc1" presStyleIdx="1" presStyleCnt="2">
        <dgm:presLayoutVars>
          <dgm:bulletEnabled val="1"/>
        </dgm:presLayoutVars>
      </dgm:prSet>
      <dgm:spPr/>
    </dgm:pt>
  </dgm:ptLst>
  <dgm:cxnLst>
    <dgm:cxn modelId="{F99F7901-4485-4F41-A6DC-E057592EA9B0}" srcId="{442F82EB-D33C-40B1-81C9-37B7962AFA5F}" destId="{75C79A82-A81F-4AF1-BF6B-3B525A4D1535}" srcOrd="0" destOrd="0" parTransId="{5C101E93-530A-4088-B58A-62B1C0510E70}" sibTransId="{719FE1C8-18AF-49BF-BC4C-13DABF566928}"/>
    <dgm:cxn modelId="{88F29F18-E4BE-4203-A9D8-C566B2437A7D}" type="presOf" srcId="{FABEBCF2-8EC2-4B46-B5E6-AB783BDE4DFF}" destId="{2755B967-0C3B-476A-BD1A-A62376A393ED}" srcOrd="0" destOrd="0" presId="urn:microsoft.com/office/officeart/2005/8/layout/list1"/>
    <dgm:cxn modelId="{8D3CA220-7C55-42AB-97E4-CC41E4B9D52F}" type="presOf" srcId="{75C79A82-A81F-4AF1-BF6B-3B525A4D1535}" destId="{C9932CB8-22D5-4722-9C91-C466577CE5F2}" srcOrd="0" destOrd="0" presId="urn:microsoft.com/office/officeart/2005/8/layout/list1"/>
    <dgm:cxn modelId="{4C3E7532-545D-4A03-8F04-DDEA11E3C317}" type="presOf" srcId="{FABEBCF2-8EC2-4B46-B5E6-AB783BDE4DFF}" destId="{6B180F67-5369-4870-9074-CBB8637F1E6F}" srcOrd="1" destOrd="0" presId="urn:microsoft.com/office/officeart/2005/8/layout/list1"/>
    <dgm:cxn modelId="{FF2C0041-D57B-470A-A645-1552082AEDBD}" srcId="{E82F0B78-EB90-46F3-B337-2783F8033B51}" destId="{FABEBCF2-8EC2-4B46-B5E6-AB783BDE4DFF}" srcOrd="1" destOrd="0" parTransId="{E9D4A0C4-479B-40FC-9D31-AC9F43187D92}" sibTransId="{5B575C3F-98B6-48E1-B19B-D34C50FC20BC}"/>
    <dgm:cxn modelId="{E8E75E63-012F-45D8-9E24-1598462C860B}" srcId="{E82F0B78-EB90-46F3-B337-2783F8033B51}" destId="{442F82EB-D33C-40B1-81C9-37B7962AFA5F}" srcOrd="0" destOrd="0" parTransId="{7B84E6CC-C186-4D64-BA3E-6025B69D18E6}" sibTransId="{E8FD03C1-A897-490B-918E-66BD390C4940}"/>
    <dgm:cxn modelId="{E168DD6B-FE9B-4BCB-876F-6E5F9B7E840A}" type="presOf" srcId="{442F82EB-D33C-40B1-81C9-37B7962AFA5F}" destId="{CF9921EE-4C00-43B2-AD14-C377A5BD55DA}" srcOrd="0" destOrd="0" presId="urn:microsoft.com/office/officeart/2005/8/layout/list1"/>
    <dgm:cxn modelId="{58811E6E-6A17-47D6-9C2B-B2232B15C029}" type="presOf" srcId="{3A4B1194-C359-491D-B579-80482C5DA895}" destId="{9B50D9EA-7F58-47BD-9F69-D1DBCA29FEFC}" srcOrd="0" destOrd="0" presId="urn:microsoft.com/office/officeart/2005/8/layout/list1"/>
    <dgm:cxn modelId="{7FAD5A78-2CC2-425C-B432-013D91884EA9}" type="presOf" srcId="{E82F0B78-EB90-46F3-B337-2783F8033B51}" destId="{188D7C9C-51DE-4920-B42B-5A3DC06C3B2A}" srcOrd="0" destOrd="0" presId="urn:microsoft.com/office/officeart/2005/8/layout/list1"/>
    <dgm:cxn modelId="{AF5B54A2-9017-4731-AB86-6E3B59C14083}" srcId="{FABEBCF2-8EC2-4B46-B5E6-AB783BDE4DFF}" destId="{3A4B1194-C359-491D-B579-80482C5DA895}" srcOrd="0" destOrd="0" parTransId="{A5A5FF55-ED78-445F-BE06-F4CA157D184A}" sibTransId="{017033DE-F80A-4CA8-9FB9-A3E91DC0C29C}"/>
    <dgm:cxn modelId="{52D60EFF-C963-42E1-B21A-F1D9E8610168}" type="presOf" srcId="{442F82EB-D33C-40B1-81C9-37B7962AFA5F}" destId="{83B11DEB-A551-4001-A0FB-79C4027277EF}" srcOrd="1" destOrd="0" presId="urn:microsoft.com/office/officeart/2005/8/layout/list1"/>
    <dgm:cxn modelId="{08AA5CD0-697F-40F2-98FB-F518B29CA540}" type="presParOf" srcId="{188D7C9C-51DE-4920-B42B-5A3DC06C3B2A}" destId="{5D1455A7-1854-4DE0-8031-B125D07C8CD6}" srcOrd="0" destOrd="0" presId="urn:microsoft.com/office/officeart/2005/8/layout/list1"/>
    <dgm:cxn modelId="{257AD92F-8DCA-4384-8B9D-E54925D51103}" type="presParOf" srcId="{5D1455A7-1854-4DE0-8031-B125D07C8CD6}" destId="{CF9921EE-4C00-43B2-AD14-C377A5BD55DA}" srcOrd="0" destOrd="0" presId="urn:microsoft.com/office/officeart/2005/8/layout/list1"/>
    <dgm:cxn modelId="{0EB963C4-6D64-40DE-940A-733E54B96579}" type="presParOf" srcId="{5D1455A7-1854-4DE0-8031-B125D07C8CD6}" destId="{83B11DEB-A551-4001-A0FB-79C4027277EF}" srcOrd="1" destOrd="0" presId="urn:microsoft.com/office/officeart/2005/8/layout/list1"/>
    <dgm:cxn modelId="{8E9189D0-DFED-409D-8BD3-21E7C474F05E}" type="presParOf" srcId="{188D7C9C-51DE-4920-B42B-5A3DC06C3B2A}" destId="{D35D05E0-F7E2-41F8-8C81-1690E911C5E0}" srcOrd="1" destOrd="0" presId="urn:microsoft.com/office/officeart/2005/8/layout/list1"/>
    <dgm:cxn modelId="{0229A444-AFC4-4ABD-AE85-94DB5795171A}" type="presParOf" srcId="{188D7C9C-51DE-4920-B42B-5A3DC06C3B2A}" destId="{C9932CB8-22D5-4722-9C91-C466577CE5F2}" srcOrd="2" destOrd="0" presId="urn:microsoft.com/office/officeart/2005/8/layout/list1"/>
    <dgm:cxn modelId="{83D132C1-7975-4FF6-9050-7F956378D825}" type="presParOf" srcId="{188D7C9C-51DE-4920-B42B-5A3DC06C3B2A}" destId="{11CD48A0-B833-4405-B43C-EFB9CD2F4F51}" srcOrd="3" destOrd="0" presId="urn:microsoft.com/office/officeart/2005/8/layout/list1"/>
    <dgm:cxn modelId="{FEC858FD-A039-449B-A552-E6ACC6D5326F}" type="presParOf" srcId="{188D7C9C-51DE-4920-B42B-5A3DC06C3B2A}" destId="{5D73C029-AD60-4322-BC68-919BA988EF8D}" srcOrd="4" destOrd="0" presId="urn:microsoft.com/office/officeart/2005/8/layout/list1"/>
    <dgm:cxn modelId="{F6359415-FC4A-4CB2-9518-7C17C305DA22}" type="presParOf" srcId="{5D73C029-AD60-4322-BC68-919BA988EF8D}" destId="{2755B967-0C3B-476A-BD1A-A62376A393ED}" srcOrd="0" destOrd="0" presId="urn:microsoft.com/office/officeart/2005/8/layout/list1"/>
    <dgm:cxn modelId="{43DA08A5-7BB9-4AAE-B594-E8BC729A9B7B}" type="presParOf" srcId="{5D73C029-AD60-4322-BC68-919BA988EF8D}" destId="{6B180F67-5369-4870-9074-CBB8637F1E6F}" srcOrd="1" destOrd="0" presId="urn:microsoft.com/office/officeart/2005/8/layout/list1"/>
    <dgm:cxn modelId="{54C91331-FA3C-4E42-A0A2-E5EDA358EB8E}" type="presParOf" srcId="{188D7C9C-51DE-4920-B42B-5A3DC06C3B2A}" destId="{1E44566D-64BB-4C4E-8853-1798CEAF0897}" srcOrd="5" destOrd="0" presId="urn:microsoft.com/office/officeart/2005/8/layout/list1"/>
    <dgm:cxn modelId="{5EA60337-B5D7-48B8-81BA-43D71CAD18DB}" type="presParOf" srcId="{188D7C9C-51DE-4920-B42B-5A3DC06C3B2A}" destId="{9B50D9EA-7F58-47BD-9F69-D1DBCA29FEF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C7C7FC-7F1A-41F6-8F3B-8FCC3E8383BB}"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IN"/>
        </a:p>
      </dgm:t>
    </dgm:pt>
    <dgm:pt modelId="{5B491E3F-EA1F-4EDF-A4DD-BDA3A0D491E6}">
      <dgm:prSet phldrT="[Text]"/>
      <dgm:spPr/>
      <dgm:t>
        <a:bodyPr/>
        <a:lstStyle/>
        <a:p>
          <a:r>
            <a:rPr lang="en-US" i="1"/>
            <a:t>Identify</a:t>
          </a:r>
          <a:endParaRPr lang="en-IN" i="1"/>
        </a:p>
      </dgm:t>
    </dgm:pt>
    <dgm:pt modelId="{564BDD4D-C065-40A4-B9A3-C7BB590746A1}" type="parTrans" cxnId="{F7391415-4821-4C9B-B427-68294F040DBD}">
      <dgm:prSet/>
      <dgm:spPr/>
      <dgm:t>
        <a:bodyPr/>
        <a:lstStyle/>
        <a:p>
          <a:endParaRPr lang="en-IN"/>
        </a:p>
      </dgm:t>
    </dgm:pt>
    <dgm:pt modelId="{9C5D8A89-FB3C-47DB-8EDA-B9D3684664F5}" type="sibTrans" cxnId="{F7391415-4821-4C9B-B427-68294F040DBD}">
      <dgm:prSet/>
      <dgm:spPr/>
      <dgm:t>
        <a:bodyPr/>
        <a:lstStyle/>
        <a:p>
          <a:endParaRPr lang="en-IN"/>
        </a:p>
      </dgm:t>
    </dgm:pt>
    <dgm:pt modelId="{065A5AAE-625A-49D5-9A8D-C905C7CEB334}">
      <dgm:prSet phldrT="[Text]"/>
      <dgm:spPr/>
      <dgm:t>
        <a:bodyPr/>
        <a:lstStyle/>
        <a:p>
          <a:pPr>
            <a:buFont typeface="Arial" panose="020B0604020202020204" pitchFamily="34" charset="0"/>
            <a:buChar char="•"/>
          </a:pPr>
          <a:r>
            <a:rPr lang="en-US"/>
            <a:t>Light Key (Top)</a:t>
          </a:r>
          <a:endParaRPr lang="en-IN"/>
        </a:p>
      </dgm:t>
    </dgm:pt>
    <dgm:pt modelId="{229AEE7A-8860-47A7-8D6C-23C6527067A9}" type="parTrans" cxnId="{0C8759F6-0ADF-4E99-858C-A0A7403D0DF2}">
      <dgm:prSet/>
      <dgm:spPr/>
      <dgm:t>
        <a:bodyPr/>
        <a:lstStyle/>
        <a:p>
          <a:endParaRPr lang="en-IN"/>
        </a:p>
      </dgm:t>
    </dgm:pt>
    <dgm:pt modelId="{71C55898-9C53-4979-AF65-B3BA3DCB1B31}" type="sibTrans" cxnId="{0C8759F6-0ADF-4E99-858C-A0A7403D0DF2}">
      <dgm:prSet/>
      <dgm:spPr/>
      <dgm:t>
        <a:bodyPr/>
        <a:lstStyle/>
        <a:p>
          <a:endParaRPr lang="en-IN"/>
        </a:p>
      </dgm:t>
    </dgm:pt>
    <dgm:pt modelId="{A39734AF-9F60-418F-A861-8C3C09465BCD}">
      <dgm:prSet phldrT="[Text]"/>
      <dgm:spPr/>
      <dgm:t>
        <a:bodyPr/>
        <a:lstStyle/>
        <a:p>
          <a:pPr>
            <a:buFont typeface="Arial" panose="020B0604020202020204" pitchFamily="34" charset="0"/>
            <a:buChar char="•"/>
          </a:pPr>
          <a:r>
            <a:rPr lang="en-US"/>
            <a:t>Bottom Key (Bottom)</a:t>
          </a:r>
          <a:endParaRPr lang="en-IN"/>
        </a:p>
      </dgm:t>
    </dgm:pt>
    <dgm:pt modelId="{4A4417B1-7D6D-4FBA-B0E2-CC97889E3C66}" type="parTrans" cxnId="{D1E3C36E-7422-481F-985B-6F1B5265C92D}">
      <dgm:prSet/>
      <dgm:spPr/>
      <dgm:t>
        <a:bodyPr/>
        <a:lstStyle/>
        <a:p>
          <a:endParaRPr lang="en-IN"/>
        </a:p>
      </dgm:t>
    </dgm:pt>
    <dgm:pt modelId="{7B021696-6FF3-4EDD-B689-A165BA0C4961}" type="sibTrans" cxnId="{D1E3C36E-7422-481F-985B-6F1B5265C92D}">
      <dgm:prSet/>
      <dgm:spPr/>
      <dgm:t>
        <a:bodyPr/>
        <a:lstStyle/>
        <a:p>
          <a:endParaRPr lang="en-IN"/>
        </a:p>
      </dgm:t>
    </dgm:pt>
    <dgm:pt modelId="{C971A086-B667-4DA4-90B5-3ED2432D48CF}">
      <dgm:prSet phldrT="[Text]"/>
      <dgm:spPr/>
      <dgm:t>
        <a:bodyPr/>
        <a:lstStyle/>
        <a:p>
          <a:r>
            <a:rPr lang="en-US" i="1"/>
            <a:t>Classify</a:t>
          </a:r>
          <a:endParaRPr lang="en-IN" i="1"/>
        </a:p>
      </dgm:t>
    </dgm:pt>
    <dgm:pt modelId="{7D3F55FF-4C4A-48B3-B954-4679F3E83125}" type="parTrans" cxnId="{BA8344E4-CBBD-4444-A883-8E9A9DCC8944}">
      <dgm:prSet/>
      <dgm:spPr/>
      <dgm:t>
        <a:bodyPr/>
        <a:lstStyle/>
        <a:p>
          <a:endParaRPr lang="en-IN"/>
        </a:p>
      </dgm:t>
    </dgm:pt>
    <dgm:pt modelId="{F26DE771-CF04-42D4-9532-56E31851D849}" type="sibTrans" cxnId="{BA8344E4-CBBD-4444-A883-8E9A9DCC8944}">
      <dgm:prSet/>
      <dgm:spPr/>
      <dgm:t>
        <a:bodyPr/>
        <a:lstStyle/>
        <a:p>
          <a:endParaRPr lang="en-IN"/>
        </a:p>
      </dgm:t>
    </dgm:pt>
    <dgm:pt modelId="{B1AFC366-BABC-45B3-9AF7-C7E55CE25790}">
      <dgm:prSet phldrT="[Text]"/>
      <dgm:spPr/>
      <dgm:t>
        <a:bodyPr/>
        <a:lstStyle/>
        <a:p>
          <a:r>
            <a:rPr lang="en-US"/>
            <a:t>Lighter than the light key will go in the overhead.</a:t>
          </a:r>
          <a:endParaRPr lang="en-IN"/>
        </a:p>
      </dgm:t>
    </dgm:pt>
    <dgm:pt modelId="{ABE56023-59FD-4D79-A7A4-29C9D3921666}" type="parTrans" cxnId="{D1CCC63A-DC67-4B9B-9C76-57E06D6C8B34}">
      <dgm:prSet/>
      <dgm:spPr/>
      <dgm:t>
        <a:bodyPr/>
        <a:lstStyle/>
        <a:p>
          <a:endParaRPr lang="en-IN"/>
        </a:p>
      </dgm:t>
    </dgm:pt>
    <dgm:pt modelId="{80F7887B-8C60-42F2-B700-F0488D58C6C4}" type="sibTrans" cxnId="{D1CCC63A-DC67-4B9B-9C76-57E06D6C8B34}">
      <dgm:prSet/>
      <dgm:spPr/>
      <dgm:t>
        <a:bodyPr/>
        <a:lstStyle/>
        <a:p>
          <a:endParaRPr lang="en-IN"/>
        </a:p>
      </dgm:t>
    </dgm:pt>
    <dgm:pt modelId="{3DC864A2-D9DD-4CE4-B76D-2472DB0C5BBA}">
      <dgm:prSet phldrT="[Text]"/>
      <dgm:spPr/>
      <dgm:t>
        <a:bodyPr/>
        <a:lstStyle/>
        <a:p>
          <a:r>
            <a:rPr lang="en-US"/>
            <a:t>Heavier than the heavy key will go in the bottoms.</a:t>
          </a:r>
          <a:endParaRPr lang="en-IN"/>
        </a:p>
      </dgm:t>
    </dgm:pt>
    <dgm:pt modelId="{F312EFF9-198D-43CC-8849-6C59E1847CD4}" type="parTrans" cxnId="{E9D4BBE8-C108-4E58-99CD-D852F6D5C7ED}">
      <dgm:prSet/>
      <dgm:spPr/>
      <dgm:t>
        <a:bodyPr/>
        <a:lstStyle/>
        <a:p>
          <a:endParaRPr lang="en-IN"/>
        </a:p>
      </dgm:t>
    </dgm:pt>
    <dgm:pt modelId="{878512EA-01BB-48D6-AF27-ABB80BBB43B6}" type="sibTrans" cxnId="{E9D4BBE8-C108-4E58-99CD-D852F6D5C7ED}">
      <dgm:prSet/>
      <dgm:spPr/>
      <dgm:t>
        <a:bodyPr/>
        <a:lstStyle/>
        <a:p>
          <a:endParaRPr lang="en-IN"/>
        </a:p>
      </dgm:t>
    </dgm:pt>
    <dgm:pt modelId="{27E9AD7A-EC5E-4A4D-99FA-4F3AB143BAB2}">
      <dgm:prSet phldrT="[Text]"/>
      <dgm:spPr/>
      <dgm:t>
        <a:bodyPr/>
        <a:lstStyle/>
        <a:p>
          <a:r>
            <a:rPr lang="en-US" i="1"/>
            <a:t>FUG Shortcut</a:t>
          </a:r>
          <a:endParaRPr lang="en-IN" i="1"/>
        </a:p>
      </dgm:t>
    </dgm:pt>
    <dgm:pt modelId="{B95BFCEB-0C59-4567-9488-1BCF5881E257}" type="parTrans" cxnId="{A416152C-7176-4766-B09A-784CD65E6A5F}">
      <dgm:prSet/>
      <dgm:spPr/>
      <dgm:t>
        <a:bodyPr/>
        <a:lstStyle/>
        <a:p>
          <a:endParaRPr lang="en-IN"/>
        </a:p>
      </dgm:t>
    </dgm:pt>
    <dgm:pt modelId="{91998DEC-A74E-4C04-81AA-B43B0FC75462}" type="sibTrans" cxnId="{A416152C-7176-4766-B09A-784CD65E6A5F}">
      <dgm:prSet/>
      <dgm:spPr/>
      <dgm:t>
        <a:bodyPr/>
        <a:lstStyle/>
        <a:p>
          <a:endParaRPr lang="en-IN"/>
        </a:p>
      </dgm:t>
    </dgm:pt>
    <dgm:pt modelId="{7F7C8B84-85A4-4874-9381-174926FE65C4}">
      <dgm:prSet phldrT="[Text]"/>
      <dgm:spPr/>
      <dgm:t>
        <a:bodyPr/>
        <a:lstStyle/>
        <a:p>
          <a:r>
            <a:rPr lang="en-US"/>
            <a:t>The FUG method applies to binary and multicomponent </a:t>
          </a:r>
          <a:r>
            <a:rPr lang="en-IN"/>
            <a:t>feeds.</a:t>
          </a:r>
        </a:p>
      </dgm:t>
    </dgm:pt>
    <dgm:pt modelId="{890D842E-246F-4C5B-A085-83E97C129374}" type="parTrans" cxnId="{53DD9B3F-A668-4475-8711-FF2EEBB6A629}">
      <dgm:prSet/>
      <dgm:spPr/>
      <dgm:t>
        <a:bodyPr/>
        <a:lstStyle/>
        <a:p>
          <a:endParaRPr lang="en-IN"/>
        </a:p>
      </dgm:t>
    </dgm:pt>
    <dgm:pt modelId="{342A0F3D-9AC5-4D21-B9F6-F9E5114EC751}" type="sibTrans" cxnId="{53DD9B3F-A668-4475-8711-FF2EEBB6A629}">
      <dgm:prSet/>
      <dgm:spPr/>
      <dgm:t>
        <a:bodyPr/>
        <a:lstStyle/>
        <a:p>
          <a:endParaRPr lang="en-IN"/>
        </a:p>
      </dgm:t>
    </dgm:pt>
    <dgm:pt modelId="{035BFC08-649F-47D9-AA7E-24561F40D083}">
      <dgm:prSet phldrT="[Text]"/>
      <dgm:spPr/>
      <dgm:t>
        <a:bodyPr/>
        <a:lstStyle/>
        <a:p>
          <a:r>
            <a:rPr lang="en-US"/>
            <a:t>The method is quite accurate for ideal mixtures of a </a:t>
          </a:r>
          <a:r>
            <a:rPr lang="en-IN"/>
            <a:t>narrow-boiling range.</a:t>
          </a:r>
        </a:p>
      </dgm:t>
    </dgm:pt>
    <dgm:pt modelId="{C156B284-B02B-42EE-A242-1DB483E10EAF}" type="parTrans" cxnId="{39A0548F-D3AC-4465-89C2-52F281528889}">
      <dgm:prSet/>
      <dgm:spPr/>
      <dgm:t>
        <a:bodyPr/>
        <a:lstStyle/>
        <a:p>
          <a:endParaRPr lang="en-IN"/>
        </a:p>
      </dgm:t>
    </dgm:pt>
    <dgm:pt modelId="{EBE3C105-F5BA-4936-ADE8-42B414F35D24}" type="sibTrans" cxnId="{39A0548F-D3AC-4465-89C2-52F281528889}">
      <dgm:prSet/>
      <dgm:spPr/>
      <dgm:t>
        <a:bodyPr/>
        <a:lstStyle/>
        <a:p>
          <a:endParaRPr lang="en-IN"/>
        </a:p>
      </dgm:t>
    </dgm:pt>
    <dgm:pt modelId="{8BBDFC13-D355-4023-B18C-0A25C22326BA}" type="pres">
      <dgm:prSet presAssocID="{92C7C7FC-7F1A-41F6-8F3B-8FCC3E8383BB}" presName="Name0" presStyleCnt="0">
        <dgm:presLayoutVars>
          <dgm:dir/>
          <dgm:animLvl val="lvl"/>
          <dgm:resizeHandles val="exact"/>
        </dgm:presLayoutVars>
      </dgm:prSet>
      <dgm:spPr/>
    </dgm:pt>
    <dgm:pt modelId="{8B14B7E0-78B6-4009-B706-B9F39D57D189}" type="pres">
      <dgm:prSet presAssocID="{27E9AD7A-EC5E-4A4D-99FA-4F3AB143BAB2}" presName="boxAndChildren" presStyleCnt="0"/>
      <dgm:spPr/>
    </dgm:pt>
    <dgm:pt modelId="{E0277926-78E7-49F4-A708-B53A8FEB9592}" type="pres">
      <dgm:prSet presAssocID="{27E9AD7A-EC5E-4A4D-99FA-4F3AB143BAB2}" presName="parentTextBox" presStyleLbl="alignNode1" presStyleIdx="0" presStyleCnt="3"/>
      <dgm:spPr/>
    </dgm:pt>
    <dgm:pt modelId="{3635BED3-BA30-4647-8B91-9818433A1759}" type="pres">
      <dgm:prSet presAssocID="{27E9AD7A-EC5E-4A4D-99FA-4F3AB143BAB2}" presName="descendantBox" presStyleLbl="bgAccFollowNode1" presStyleIdx="0" presStyleCnt="3"/>
      <dgm:spPr/>
    </dgm:pt>
    <dgm:pt modelId="{ED023330-753D-41A8-A2AC-AFF1BCD07940}" type="pres">
      <dgm:prSet presAssocID="{F26DE771-CF04-42D4-9532-56E31851D849}" presName="sp" presStyleCnt="0"/>
      <dgm:spPr/>
    </dgm:pt>
    <dgm:pt modelId="{E7CD05D5-D4A2-4037-88BA-477E172EFBED}" type="pres">
      <dgm:prSet presAssocID="{C971A086-B667-4DA4-90B5-3ED2432D48CF}" presName="arrowAndChildren" presStyleCnt="0"/>
      <dgm:spPr/>
    </dgm:pt>
    <dgm:pt modelId="{CF961B88-40E2-4DB5-A7E3-5B5A7CA2EB06}" type="pres">
      <dgm:prSet presAssocID="{C971A086-B667-4DA4-90B5-3ED2432D48CF}" presName="parentTextArrow" presStyleLbl="node1" presStyleIdx="0" presStyleCnt="0"/>
      <dgm:spPr/>
    </dgm:pt>
    <dgm:pt modelId="{2E6F2E04-1589-4D2A-ACBC-29CF18B0652C}" type="pres">
      <dgm:prSet presAssocID="{C971A086-B667-4DA4-90B5-3ED2432D48CF}" presName="arrow" presStyleLbl="alignNode1" presStyleIdx="1" presStyleCnt="3"/>
      <dgm:spPr/>
    </dgm:pt>
    <dgm:pt modelId="{6321587C-0D21-4B04-8CDD-12AF06BC4EF0}" type="pres">
      <dgm:prSet presAssocID="{C971A086-B667-4DA4-90B5-3ED2432D48CF}" presName="descendantArrow" presStyleLbl="bgAccFollowNode1" presStyleIdx="1" presStyleCnt="3"/>
      <dgm:spPr/>
    </dgm:pt>
    <dgm:pt modelId="{175AA587-541D-4C64-A217-1E4D5528D5B3}" type="pres">
      <dgm:prSet presAssocID="{9C5D8A89-FB3C-47DB-8EDA-B9D3684664F5}" presName="sp" presStyleCnt="0"/>
      <dgm:spPr/>
    </dgm:pt>
    <dgm:pt modelId="{CFE8FCD9-AF60-4269-99FD-E64D3510A441}" type="pres">
      <dgm:prSet presAssocID="{5B491E3F-EA1F-4EDF-A4DD-BDA3A0D491E6}" presName="arrowAndChildren" presStyleCnt="0"/>
      <dgm:spPr/>
    </dgm:pt>
    <dgm:pt modelId="{F7C0C346-D378-4AE0-87F3-551F657FDCD9}" type="pres">
      <dgm:prSet presAssocID="{5B491E3F-EA1F-4EDF-A4DD-BDA3A0D491E6}" presName="parentTextArrow" presStyleLbl="node1" presStyleIdx="0" presStyleCnt="0"/>
      <dgm:spPr/>
    </dgm:pt>
    <dgm:pt modelId="{D9C3BE16-F28B-45B0-8B5D-DA94CB093C6D}" type="pres">
      <dgm:prSet presAssocID="{5B491E3F-EA1F-4EDF-A4DD-BDA3A0D491E6}" presName="arrow" presStyleLbl="alignNode1" presStyleIdx="2" presStyleCnt="3"/>
      <dgm:spPr/>
    </dgm:pt>
    <dgm:pt modelId="{AEAC908D-357D-49E4-883E-6FBD8593F92E}" type="pres">
      <dgm:prSet presAssocID="{5B491E3F-EA1F-4EDF-A4DD-BDA3A0D491E6}" presName="descendantArrow" presStyleLbl="bgAccFollowNode1" presStyleIdx="2" presStyleCnt="3"/>
      <dgm:spPr/>
    </dgm:pt>
  </dgm:ptLst>
  <dgm:cxnLst>
    <dgm:cxn modelId="{CAE9570C-15B4-4AD8-B7C0-533B744E59BA}" type="presOf" srcId="{3DC864A2-D9DD-4CE4-B76D-2472DB0C5BBA}" destId="{6321587C-0D21-4B04-8CDD-12AF06BC4EF0}" srcOrd="0" destOrd="1" presId="urn:microsoft.com/office/officeart/2016/7/layout/VerticalDownArrowProcess"/>
    <dgm:cxn modelId="{F7391415-4821-4C9B-B427-68294F040DBD}" srcId="{92C7C7FC-7F1A-41F6-8F3B-8FCC3E8383BB}" destId="{5B491E3F-EA1F-4EDF-A4DD-BDA3A0D491E6}" srcOrd="0" destOrd="0" parTransId="{564BDD4D-C065-40A4-B9A3-C7BB590746A1}" sibTransId="{9C5D8A89-FB3C-47DB-8EDA-B9D3684664F5}"/>
    <dgm:cxn modelId="{D91D6D15-085A-437B-BA6C-5E98B3127712}" type="presOf" srcId="{B1AFC366-BABC-45B3-9AF7-C7E55CE25790}" destId="{6321587C-0D21-4B04-8CDD-12AF06BC4EF0}" srcOrd="0" destOrd="0" presId="urn:microsoft.com/office/officeart/2016/7/layout/VerticalDownArrowProcess"/>
    <dgm:cxn modelId="{A416152C-7176-4766-B09A-784CD65E6A5F}" srcId="{92C7C7FC-7F1A-41F6-8F3B-8FCC3E8383BB}" destId="{27E9AD7A-EC5E-4A4D-99FA-4F3AB143BAB2}" srcOrd="2" destOrd="0" parTransId="{B95BFCEB-0C59-4567-9488-1BCF5881E257}" sibTransId="{91998DEC-A74E-4C04-81AA-B43B0FC75462}"/>
    <dgm:cxn modelId="{2AA19E34-8337-45FD-9315-7B87277AECE3}" type="presOf" srcId="{7F7C8B84-85A4-4874-9381-174926FE65C4}" destId="{3635BED3-BA30-4647-8B91-9818433A1759}" srcOrd="0" destOrd="0" presId="urn:microsoft.com/office/officeart/2016/7/layout/VerticalDownArrowProcess"/>
    <dgm:cxn modelId="{9C460C3A-5DED-4473-81AB-B99E78B862AA}" type="presOf" srcId="{C971A086-B667-4DA4-90B5-3ED2432D48CF}" destId="{2E6F2E04-1589-4D2A-ACBC-29CF18B0652C}" srcOrd="1" destOrd="0" presId="urn:microsoft.com/office/officeart/2016/7/layout/VerticalDownArrowProcess"/>
    <dgm:cxn modelId="{D1CCC63A-DC67-4B9B-9C76-57E06D6C8B34}" srcId="{C971A086-B667-4DA4-90B5-3ED2432D48CF}" destId="{B1AFC366-BABC-45B3-9AF7-C7E55CE25790}" srcOrd="0" destOrd="0" parTransId="{ABE56023-59FD-4D79-A7A4-29C9D3921666}" sibTransId="{80F7887B-8C60-42F2-B700-F0488D58C6C4}"/>
    <dgm:cxn modelId="{53DD9B3F-A668-4475-8711-FF2EEBB6A629}" srcId="{27E9AD7A-EC5E-4A4D-99FA-4F3AB143BAB2}" destId="{7F7C8B84-85A4-4874-9381-174926FE65C4}" srcOrd="0" destOrd="0" parTransId="{890D842E-246F-4C5B-A085-83E97C129374}" sibTransId="{342A0F3D-9AC5-4D21-B9F6-F9E5114EC751}"/>
    <dgm:cxn modelId="{590B6B4A-8D79-4EA6-BBB1-A3F6C3DB6022}" type="presOf" srcId="{A39734AF-9F60-418F-A861-8C3C09465BCD}" destId="{AEAC908D-357D-49E4-883E-6FBD8593F92E}" srcOrd="0" destOrd="1" presId="urn:microsoft.com/office/officeart/2016/7/layout/VerticalDownArrowProcess"/>
    <dgm:cxn modelId="{D1E3C36E-7422-481F-985B-6F1B5265C92D}" srcId="{5B491E3F-EA1F-4EDF-A4DD-BDA3A0D491E6}" destId="{A39734AF-9F60-418F-A861-8C3C09465BCD}" srcOrd="1" destOrd="0" parTransId="{4A4417B1-7D6D-4FBA-B0E2-CC97889E3C66}" sibTransId="{7B021696-6FF3-4EDD-B689-A165BA0C4961}"/>
    <dgm:cxn modelId="{B1651D89-568E-42CB-81C0-1949578AAF65}" type="presOf" srcId="{5B491E3F-EA1F-4EDF-A4DD-BDA3A0D491E6}" destId="{D9C3BE16-F28B-45B0-8B5D-DA94CB093C6D}" srcOrd="1" destOrd="0" presId="urn:microsoft.com/office/officeart/2016/7/layout/VerticalDownArrowProcess"/>
    <dgm:cxn modelId="{39A0548F-D3AC-4465-89C2-52F281528889}" srcId="{27E9AD7A-EC5E-4A4D-99FA-4F3AB143BAB2}" destId="{035BFC08-649F-47D9-AA7E-24561F40D083}" srcOrd="1" destOrd="0" parTransId="{C156B284-B02B-42EE-A242-1DB483E10EAF}" sibTransId="{EBE3C105-F5BA-4936-ADE8-42B414F35D24}"/>
    <dgm:cxn modelId="{542936C7-1643-429E-B5C0-31E2866DC86D}" type="presOf" srcId="{035BFC08-649F-47D9-AA7E-24561F40D083}" destId="{3635BED3-BA30-4647-8B91-9818433A1759}" srcOrd="0" destOrd="1" presId="urn:microsoft.com/office/officeart/2016/7/layout/VerticalDownArrowProcess"/>
    <dgm:cxn modelId="{963AB4C8-0997-423B-A08E-38F07140606D}" type="presOf" srcId="{065A5AAE-625A-49D5-9A8D-C905C7CEB334}" destId="{AEAC908D-357D-49E4-883E-6FBD8593F92E}" srcOrd="0" destOrd="0" presId="urn:microsoft.com/office/officeart/2016/7/layout/VerticalDownArrowProcess"/>
    <dgm:cxn modelId="{1A02ABD9-6165-4ECF-856A-CB2105611CB9}" type="presOf" srcId="{C971A086-B667-4DA4-90B5-3ED2432D48CF}" destId="{CF961B88-40E2-4DB5-A7E3-5B5A7CA2EB06}" srcOrd="0" destOrd="0" presId="urn:microsoft.com/office/officeart/2016/7/layout/VerticalDownArrowProcess"/>
    <dgm:cxn modelId="{55638DDE-7629-4945-8AD7-56ED24662B44}" type="presOf" srcId="{92C7C7FC-7F1A-41F6-8F3B-8FCC3E8383BB}" destId="{8BBDFC13-D355-4023-B18C-0A25C22326BA}" srcOrd="0" destOrd="0" presId="urn:microsoft.com/office/officeart/2016/7/layout/VerticalDownArrowProcess"/>
    <dgm:cxn modelId="{BA8344E4-CBBD-4444-A883-8E9A9DCC8944}" srcId="{92C7C7FC-7F1A-41F6-8F3B-8FCC3E8383BB}" destId="{C971A086-B667-4DA4-90B5-3ED2432D48CF}" srcOrd="1" destOrd="0" parTransId="{7D3F55FF-4C4A-48B3-B954-4679F3E83125}" sibTransId="{F26DE771-CF04-42D4-9532-56E31851D849}"/>
    <dgm:cxn modelId="{47E879E6-4998-43F5-B69E-50BB438706D5}" type="presOf" srcId="{27E9AD7A-EC5E-4A4D-99FA-4F3AB143BAB2}" destId="{E0277926-78E7-49F4-A708-B53A8FEB9592}" srcOrd="0" destOrd="0" presId="urn:microsoft.com/office/officeart/2016/7/layout/VerticalDownArrowProcess"/>
    <dgm:cxn modelId="{92EB34E7-51DB-47DB-A7C8-7FFAF5BE48F0}" type="presOf" srcId="{5B491E3F-EA1F-4EDF-A4DD-BDA3A0D491E6}" destId="{F7C0C346-D378-4AE0-87F3-551F657FDCD9}" srcOrd="0" destOrd="0" presId="urn:microsoft.com/office/officeart/2016/7/layout/VerticalDownArrowProcess"/>
    <dgm:cxn modelId="{E9D4BBE8-C108-4E58-99CD-D852F6D5C7ED}" srcId="{C971A086-B667-4DA4-90B5-3ED2432D48CF}" destId="{3DC864A2-D9DD-4CE4-B76D-2472DB0C5BBA}" srcOrd="1" destOrd="0" parTransId="{F312EFF9-198D-43CC-8849-6C59E1847CD4}" sibTransId="{878512EA-01BB-48D6-AF27-ABB80BBB43B6}"/>
    <dgm:cxn modelId="{0C8759F6-0ADF-4E99-858C-A0A7403D0DF2}" srcId="{5B491E3F-EA1F-4EDF-A4DD-BDA3A0D491E6}" destId="{065A5AAE-625A-49D5-9A8D-C905C7CEB334}" srcOrd="0" destOrd="0" parTransId="{229AEE7A-8860-47A7-8D6C-23C6527067A9}" sibTransId="{71C55898-9C53-4979-AF65-B3BA3DCB1B31}"/>
    <dgm:cxn modelId="{10D992DC-5340-4836-AC85-94E8F86FA803}" type="presParOf" srcId="{8BBDFC13-D355-4023-B18C-0A25C22326BA}" destId="{8B14B7E0-78B6-4009-B706-B9F39D57D189}" srcOrd="0" destOrd="0" presId="urn:microsoft.com/office/officeart/2016/7/layout/VerticalDownArrowProcess"/>
    <dgm:cxn modelId="{089599F2-A5A1-4275-B3BE-D965DF739246}" type="presParOf" srcId="{8B14B7E0-78B6-4009-B706-B9F39D57D189}" destId="{E0277926-78E7-49F4-A708-B53A8FEB9592}" srcOrd="0" destOrd="0" presId="urn:microsoft.com/office/officeart/2016/7/layout/VerticalDownArrowProcess"/>
    <dgm:cxn modelId="{A330305D-0451-4BAD-80E4-C09E20317012}" type="presParOf" srcId="{8B14B7E0-78B6-4009-B706-B9F39D57D189}" destId="{3635BED3-BA30-4647-8B91-9818433A1759}" srcOrd="1" destOrd="0" presId="urn:microsoft.com/office/officeart/2016/7/layout/VerticalDownArrowProcess"/>
    <dgm:cxn modelId="{36236CFA-7661-495F-A4A6-8278E59F0183}" type="presParOf" srcId="{8BBDFC13-D355-4023-B18C-0A25C22326BA}" destId="{ED023330-753D-41A8-A2AC-AFF1BCD07940}" srcOrd="1" destOrd="0" presId="urn:microsoft.com/office/officeart/2016/7/layout/VerticalDownArrowProcess"/>
    <dgm:cxn modelId="{E5368E05-CE4E-4C5A-BDE7-EC346818722F}" type="presParOf" srcId="{8BBDFC13-D355-4023-B18C-0A25C22326BA}" destId="{E7CD05D5-D4A2-4037-88BA-477E172EFBED}" srcOrd="2" destOrd="0" presId="urn:microsoft.com/office/officeart/2016/7/layout/VerticalDownArrowProcess"/>
    <dgm:cxn modelId="{49984052-B2D6-4D58-AC37-1D918F576230}" type="presParOf" srcId="{E7CD05D5-D4A2-4037-88BA-477E172EFBED}" destId="{CF961B88-40E2-4DB5-A7E3-5B5A7CA2EB06}" srcOrd="0" destOrd="0" presId="urn:microsoft.com/office/officeart/2016/7/layout/VerticalDownArrowProcess"/>
    <dgm:cxn modelId="{90BA19D2-D01C-4DC4-AC1D-07656CDC86C7}" type="presParOf" srcId="{E7CD05D5-D4A2-4037-88BA-477E172EFBED}" destId="{2E6F2E04-1589-4D2A-ACBC-29CF18B0652C}" srcOrd="1" destOrd="0" presId="urn:microsoft.com/office/officeart/2016/7/layout/VerticalDownArrowProcess"/>
    <dgm:cxn modelId="{4C1D93CC-4ED2-45F9-8C4D-8C6B3C0FC5F8}" type="presParOf" srcId="{E7CD05D5-D4A2-4037-88BA-477E172EFBED}" destId="{6321587C-0D21-4B04-8CDD-12AF06BC4EF0}" srcOrd="2" destOrd="0" presId="urn:microsoft.com/office/officeart/2016/7/layout/VerticalDownArrowProcess"/>
    <dgm:cxn modelId="{749D0FFF-297E-43D6-9821-BD001D903878}" type="presParOf" srcId="{8BBDFC13-D355-4023-B18C-0A25C22326BA}" destId="{175AA587-541D-4C64-A217-1E4D5528D5B3}" srcOrd="3" destOrd="0" presId="urn:microsoft.com/office/officeart/2016/7/layout/VerticalDownArrowProcess"/>
    <dgm:cxn modelId="{00DB5ACF-24C0-4F6E-A8DB-4519A13218F8}" type="presParOf" srcId="{8BBDFC13-D355-4023-B18C-0A25C22326BA}" destId="{CFE8FCD9-AF60-4269-99FD-E64D3510A441}" srcOrd="4" destOrd="0" presId="urn:microsoft.com/office/officeart/2016/7/layout/VerticalDownArrowProcess"/>
    <dgm:cxn modelId="{99B8801A-E45B-4521-8233-5B0B04EEB0DC}" type="presParOf" srcId="{CFE8FCD9-AF60-4269-99FD-E64D3510A441}" destId="{F7C0C346-D378-4AE0-87F3-551F657FDCD9}" srcOrd="0" destOrd="0" presId="urn:microsoft.com/office/officeart/2016/7/layout/VerticalDownArrowProcess"/>
    <dgm:cxn modelId="{B0AA35D4-7DAD-4F29-9B52-5015E812D818}" type="presParOf" srcId="{CFE8FCD9-AF60-4269-99FD-E64D3510A441}" destId="{D9C3BE16-F28B-45B0-8B5D-DA94CB093C6D}" srcOrd="1" destOrd="0" presId="urn:microsoft.com/office/officeart/2016/7/layout/VerticalDownArrowProcess"/>
    <dgm:cxn modelId="{31C01A69-AC5F-45E3-916B-9031DF0376BE}" type="presParOf" srcId="{CFE8FCD9-AF60-4269-99FD-E64D3510A441}" destId="{AEAC908D-357D-49E4-883E-6FBD8593F92E}"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DF10051-B679-4ABE-BF8D-68E2072B8F1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IN"/>
        </a:p>
      </dgm:t>
    </dgm:pt>
    <dgm:pt modelId="{50FBB115-DCCC-4523-B243-12EB9E058551}">
      <dgm:prSet phldrT="[Text]"/>
      <dgm:spPr/>
      <dgm:t>
        <a:bodyPr/>
        <a:lstStyle/>
        <a:p>
          <a:pPr>
            <a:lnSpc>
              <a:spcPct val="100000"/>
            </a:lnSpc>
          </a:pPr>
          <a:r>
            <a:rPr lang="en-US" dirty="0"/>
            <a:t>HDA Calculations- MB &amp; EB</a:t>
          </a:r>
          <a:endParaRPr lang="en-IN" dirty="0"/>
        </a:p>
      </dgm:t>
    </dgm:pt>
    <dgm:pt modelId="{6737F3E4-18B1-4990-9D9C-C78458C658BF}" type="parTrans" cxnId="{B8F968FE-8F6C-4E00-A3DD-4E45D1479D76}">
      <dgm:prSet/>
      <dgm:spPr/>
      <dgm:t>
        <a:bodyPr/>
        <a:lstStyle/>
        <a:p>
          <a:endParaRPr lang="en-IN"/>
        </a:p>
      </dgm:t>
    </dgm:pt>
    <dgm:pt modelId="{6023F6EC-08DE-4DC9-8552-B710D2C1D2AC}" type="sibTrans" cxnId="{B8F968FE-8F6C-4E00-A3DD-4E45D1479D76}">
      <dgm:prSet/>
      <dgm:spPr/>
      <dgm:t>
        <a:bodyPr/>
        <a:lstStyle/>
        <a:p>
          <a:endParaRPr lang="en-IN"/>
        </a:p>
      </dgm:t>
    </dgm:pt>
    <dgm:pt modelId="{C2089182-5FA5-457E-8EDD-864ACC9A3906}">
      <dgm:prSet phldrT="[Text]"/>
      <dgm:spPr/>
      <dgm:t>
        <a:bodyPr/>
        <a:lstStyle/>
        <a:p>
          <a:pPr>
            <a:lnSpc>
              <a:spcPct val="100000"/>
            </a:lnSpc>
          </a:pPr>
          <a:r>
            <a:rPr lang="en-US" dirty="0"/>
            <a:t>Flash, FEHE, Distillation columns designs</a:t>
          </a:r>
          <a:endParaRPr lang="en-IN" dirty="0"/>
        </a:p>
      </dgm:t>
    </dgm:pt>
    <dgm:pt modelId="{4C733BC1-AC6E-4731-AC04-8083E8A366C2}" type="parTrans" cxnId="{3068A107-BA05-44DA-98BC-34F561617054}">
      <dgm:prSet/>
      <dgm:spPr/>
      <dgm:t>
        <a:bodyPr/>
        <a:lstStyle/>
        <a:p>
          <a:endParaRPr lang="en-IN"/>
        </a:p>
      </dgm:t>
    </dgm:pt>
    <dgm:pt modelId="{047D48D3-7F27-4BCB-A8AE-5603C4409C1E}" type="sibTrans" cxnId="{3068A107-BA05-44DA-98BC-34F561617054}">
      <dgm:prSet/>
      <dgm:spPr/>
      <dgm:t>
        <a:bodyPr/>
        <a:lstStyle/>
        <a:p>
          <a:endParaRPr lang="en-IN"/>
        </a:p>
      </dgm:t>
    </dgm:pt>
    <dgm:pt modelId="{A379FCAE-4C17-4601-B55C-1A1527F4654C}">
      <dgm:prSet phldrT="[Text]"/>
      <dgm:spPr/>
      <dgm:t>
        <a:bodyPr/>
        <a:lstStyle/>
        <a:p>
          <a:pPr>
            <a:lnSpc>
              <a:spcPct val="100000"/>
            </a:lnSpc>
          </a:pPr>
          <a:r>
            <a:rPr lang="en-US" dirty="0"/>
            <a:t>Verify using ASPEN Simulations</a:t>
          </a:r>
          <a:endParaRPr lang="en-IN" dirty="0"/>
        </a:p>
      </dgm:t>
    </dgm:pt>
    <dgm:pt modelId="{3CB47A4F-AD92-43E7-9E53-929B7AA6A800}" type="parTrans" cxnId="{7252807E-C99F-4E7C-B0F1-A1FC7E4B38FD}">
      <dgm:prSet/>
      <dgm:spPr/>
      <dgm:t>
        <a:bodyPr/>
        <a:lstStyle/>
        <a:p>
          <a:endParaRPr lang="en-IN"/>
        </a:p>
      </dgm:t>
    </dgm:pt>
    <dgm:pt modelId="{8EF36F57-DEDD-4374-9652-92F69DD6848B}" type="sibTrans" cxnId="{7252807E-C99F-4E7C-B0F1-A1FC7E4B38FD}">
      <dgm:prSet/>
      <dgm:spPr/>
      <dgm:t>
        <a:bodyPr/>
        <a:lstStyle/>
        <a:p>
          <a:endParaRPr lang="en-IN"/>
        </a:p>
      </dgm:t>
    </dgm:pt>
    <dgm:pt modelId="{D6B1E341-0170-4A30-A9B6-E967ECC064C8}" type="pres">
      <dgm:prSet presAssocID="{2DF10051-B679-4ABE-BF8D-68E2072B8F10}" presName="root" presStyleCnt="0">
        <dgm:presLayoutVars>
          <dgm:dir/>
          <dgm:resizeHandles val="exact"/>
        </dgm:presLayoutVars>
      </dgm:prSet>
      <dgm:spPr/>
    </dgm:pt>
    <dgm:pt modelId="{8C3820BF-D4F1-49F5-94F3-61FA75C463F6}" type="pres">
      <dgm:prSet presAssocID="{50FBB115-DCCC-4523-B243-12EB9E058551}" presName="compNode" presStyleCnt="0"/>
      <dgm:spPr/>
    </dgm:pt>
    <dgm:pt modelId="{E4DD6C4D-AEEC-4E1E-BFCA-3C8642CAD98C}" type="pres">
      <dgm:prSet presAssocID="{50FBB115-DCCC-4523-B243-12EB9E0585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A38EDEE0-7079-4939-8BE0-66E77E1D2440}" type="pres">
      <dgm:prSet presAssocID="{50FBB115-DCCC-4523-B243-12EB9E058551}" presName="spaceRect" presStyleCnt="0"/>
      <dgm:spPr/>
    </dgm:pt>
    <dgm:pt modelId="{979C68BC-04C7-4FB9-82D6-F2D3880B27D7}" type="pres">
      <dgm:prSet presAssocID="{50FBB115-DCCC-4523-B243-12EB9E058551}" presName="textRect" presStyleLbl="revTx" presStyleIdx="0" presStyleCnt="3">
        <dgm:presLayoutVars>
          <dgm:chMax val="1"/>
          <dgm:chPref val="1"/>
        </dgm:presLayoutVars>
      </dgm:prSet>
      <dgm:spPr/>
    </dgm:pt>
    <dgm:pt modelId="{C5520BCD-EF2D-42CF-9A1F-08B85FCAC962}" type="pres">
      <dgm:prSet presAssocID="{6023F6EC-08DE-4DC9-8552-B710D2C1D2AC}" presName="sibTrans" presStyleCnt="0"/>
      <dgm:spPr/>
    </dgm:pt>
    <dgm:pt modelId="{C046C991-5984-44FA-8F7B-38AB9A1609C5}" type="pres">
      <dgm:prSet presAssocID="{C2089182-5FA5-457E-8EDD-864ACC9A3906}" presName="compNode" presStyleCnt="0"/>
      <dgm:spPr/>
    </dgm:pt>
    <dgm:pt modelId="{C467C97C-4283-4111-9429-C42FACA9466F}" type="pres">
      <dgm:prSet presAssocID="{C2089182-5FA5-457E-8EDD-864ACC9A39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31D340C4-8A9C-4DDC-8954-53326BE12B56}" type="pres">
      <dgm:prSet presAssocID="{C2089182-5FA5-457E-8EDD-864ACC9A3906}" presName="spaceRect" presStyleCnt="0"/>
      <dgm:spPr/>
    </dgm:pt>
    <dgm:pt modelId="{45C67553-527E-4F8A-873D-0B657FCD85FA}" type="pres">
      <dgm:prSet presAssocID="{C2089182-5FA5-457E-8EDD-864ACC9A3906}" presName="textRect" presStyleLbl="revTx" presStyleIdx="1" presStyleCnt="3">
        <dgm:presLayoutVars>
          <dgm:chMax val="1"/>
          <dgm:chPref val="1"/>
        </dgm:presLayoutVars>
      </dgm:prSet>
      <dgm:spPr/>
    </dgm:pt>
    <dgm:pt modelId="{DC83C002-7D2E-40DF-B422-77D9849356A4}" type="pres">
      <dgm:prSet presAssocID="{047D48D3-7F27-4BCB-A8AE-5603C4409C1E}" presName="sibTrans" presStyleCnt="0"/>
      <dgm:spPr/>
    </dgm:pt>
    <dgm:pt modelId="{BB996381-730D-4769-B649-EC0068227BDE}" type="pres">
      <dgm:prSet presAssocID="{A379FCAE-4C17-4601-B55C-1A1527F4654C}" presName="compNode" presStyleCnt="0"/>
      <dgm:spPr/>
    </dgm:pt>
    <dgm:pt modelId="{DB78CED0-9237-4CA3-A21E-01DD110438B1}" type="pres">
      <dgm:prSet presAssocID="{A379FCAE-4C17-4601-B55C-1A1527F465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6CB1BA6-67A5-4DD9-8872-E6A39E13BDBB}" type="pres">
      <dgm:prSet presAssocID="{A379FCAE-4C17-4601-B55C-1A1527F4654C}" presName="spaceRect" presStyleCnt="0"/>
      <dgm:spPr/>
    </dgm:pt>
    <dgm:pt modelId="{1FD61209-16CB-42C2-9C4B-765AE5450877}" type="pres">
      <dgm:prSet presAssocID="{A379FCAE-4C17-4601-B55C-1A1527F4654C}" presName="textRect" presStyleLbl="revTx" presStyleIdx="2" presStyleCnt="3">
        <dgm:presLayoutVars>
          <dgm:chMax val="1"/>
          <dgm:chPref val="1"/>
        </dgm:presLayoutVars>
      </dgm:prSet>
      <dgm:spPr/>
    </dgm:pt>
  </dgm:ptLst>
  <dgm:cxnLst>
    <dgm:cxn modelId="{3068A107-BA05-44DA-98BC-34F561617054}" srcId="{2DF10051-B679-4ABE-BF8D-68E2072B8F10}" destId="{C2089182-5FA5-457E-8EDD-864ACC9A3906}" srcOrd="1" destOrd="0" parTransId="{4C733BC1-AC6E-4731-AC04-8083E8A366C2}" sibTransId="{047D48D3-7F27-4BCB-A8AE-5603C4409C1E}"/>
    <dgm:cxn modelId="{FF622C1D-04DE-4078-91D4-5DA8E79AA1E5}" type="presOf" srcId="{A379FCAE-4C17-4601-B55C-1A1527F4654C}" destId="{1FD61209-16CB-42C2-9C4B-765AE5450877}" srcOrd="0" destOrd="0" presId="urn:microsoft.com/office/officeart/2018/2/layout/IconLabelList"/>
    <dgm:cxn modelId="{93F9D929-F49A-4B9A-B13B-36576F8553D8}" type="presOf" srcId="{50FBB115-DCCC-4523-B243-12EB9E058551}" destId="{979C68BC-04C7-4FB9-82D6-F2D3880B27D7}" srcOrd="0" destOrd="0" presId="urn:microsoft.com/office/officeart/2018/2/layout/IconLabelList"/>
    <dgm:cxn modelId="{2BFF1043-6385-4A8B-A627-9B3291B06BC3}" type="presOf" srcId="{2DF10051-B679-4ABE-BF8D-68E2072B8F10}" destId="{D6B1E341-0170-4A30-A9B6-E967ECC064C8}" srcOrd="0" destOrd="0" presId="urn:microsoft.com/office/officeart/2018/2/layout/IconLabelList"/>
    <dgm:cxn modelId="{2ECF5F71-0DBC-4D35-9C93-BA0C809267DE}" type="presOf" srcId="{C2089182-5FA5-457E-8EDD-864ACC9A3906}" destId="{45C67553-527E-4F8A-873D-0B657FCD85FA}" srcOrd="0" destOrd="0" presId="urn:microsoft.com/office/officeart/2018/2/layout/IconLabelList"/>
    <dgm:cxn modelId="{7252807E-C99F-4E7C-B0F1-A1FC7E4B38FD}" srcId="{2DF10051-B679-4ABE-BF8D-68E2072B8F10}" destId="{A379FCAE-4C17-4601-B55C-1A1527F4654C}" srcOrd="2" destOrd="0" parTransId="{3CB47A4F-AD92-43E7-9E53-929B7AA6A800}" sibTransId="{8EF36F57-DEDD-4374-9652-92F69DD6848B}"/>
    <dgm:cxn modelId="{B8F968FE-8F6C-4E00-A3DD-4E45D1479D76}" srcId="{2DF10051-B679-4ABE-BF8D-68E2072B8F10}" destId="{50FBB115-DCCC-4523-B243-12EB9E058551}" srcOrd="0" destOrd="0" parTransId="{6737F3E4-18B1-4990-9D9C-C78458C658BF}" sibTransId="{6023F6EC-08DE-4DC9-8552-B710D2C1D2AC}"/>
    <dgm:cxn modelId="{A81C7746-3B94-40B3-941F-7709B5CBD979}" type="presParOf" srcId="{D6B1E341-0170-4A30-A9B6-E967ECC064C8}" destId="{8C3820BF-D4F1-49F5-94F3-61FA75C463F6}" srcOrd="0" destOrd="0" presId="urn:microsoft.com/office/officeart/2018/2/layout/IconLabelList"/>
    <dgm:cxn modelId="{16BF8469-F845-4285-88CE-2B1F9677D25F}" type="presParOf" srcId="{8C3820BF-D4F1-49F5-94F3-61FA75C463F6}" destId="{E4DD6C4D-AEEC-4E1E-BFCA-3C8642CAD98C}" srcOrd="0" destOrd="0" presId="urn:microsoft.com/office/officeart/2018/2/layout/IconLabelList"/>
    <dgm:cxn modelId="{DE564334-4F6E-4695-B4DF-0488EC10E34D}" type="presParOf" srcId="{8C3820BF-D4F1-49F5-94F3-61FA75C463F6}" destId="{A38EDEE0-7079-4939-8BE0-66E77E1D2440}" srcOrd="1" destOrd="0" presId="urn:microsoft.com/office/officeart/2018/2/layout/IconLabelList"/>
    <dgm:cxn modelId="{7F5B55E4-65FB-4489-B321-78873234BD4F}" type="presParOf" srcId="{8C3820BF-D4F1-49F5-94F3-61FA75C463F6}" destId="{979C68BC-04C7-4FB9-82D6-F2D3880B27D7}" srcOrd="2" destOrd="0" presId="urn:microsoft.com/office/officeart/2018/2/layout/IconLabelList"/>
    <dgm:cxn modelId="{E3BBFEDA-FE6D-48C3-9EB8-9E05D321D1DE}" type="presParOf" srcId="{D6B1E341-0170-4A30-A9B6-E967ECC064C8}" destId="{C5520BCD-EF2D-42CF-9A1F-08B85FCAC962}" srcOrd="1" destOrd="0" presId="urn:microsoft.com/office/officeart/2018/2/layout/IconLabelList"/>
    <dgm:cxn modelId="{6BA31A63-7F57-460F-A414-17388E25A3D9}" type="presParOf" srcId="{D6B1E341-0170-4A30-A9B6-E967ECC064C8}" destId="{C046C991-5984-44FA-8F7B-38AB9A1609C5}" srcOrd="2" destOrd="0" presId="urn:microsoft.com/office/officeart/2018/2/layout/IconLabelList"/>
    <dgm:cxn modelId="{ACC947F6-909A-418B-919C-080C443FA969}" type="presParOf" srcId="{C046C991-5984-44FA-8F7B-38AB9A1609C5}" destId="{C467C97C-4283-4111-9429-C42FACA9466F}" srcOrd="0" destOrd="0" presId="urn:microsoft.com/office/officeart/2018/2/layout/IconLabelList"/>
    <dgm:cxn modelId="{80B94FEB-A0C6-4558-9F8A-5E850A8512F1}" type="presParOf" srcId="{C046C991-5984-44FA-8F7B-38AB9A1609C5}" destId="{31D340C4-8A9C-4DDC-8954-53326BE12B56}" srcOrd="1" destOrd="0" presId="urn:microsoft.com/office/officeart/2018/2/layout/IconLabelList"/>
    <dgm:cxn modelId="{576D35E6-AF7B-4076-8330-8A604AB1266C}" type="presParOf" srcId="{C046C991-5984-44FA-8F7B-38AB9A1609C5}" destId="{45C67553-527E-4F8A-873D-0B657FCD85FA}" srcOrd="2" destOrd="0" presId="urn:microsoft.com/office/officeart/2018/2/layout/IconLabelList"/>
    <dgm:cxn modelId="{183B1386-AADC-4684-9A9A-11A25E6CD0D2}" type="presParOf" srcId="{D6B1E341-0170-4A30-A9B6-E967ECC064C8}" destId="{DC83C002-7D2E-40DF-B422-77D9849356A4}" srcOrd="3" destOrd="0" presId="urn:microsoft.com/office/officeart/2018/2/layout/IconLabelList"/>
    <dgm:cxn modelId="{EC1C3050-AC11-46C6-A84B-30855DF3FECA}" type="presParOf" srcId="{D6B1E341-0170-4A30-A9B6-E967ECC064C8}" destId="{BB996381-730D-4769-B649-EC0068227BDE}" srcOrd="4" destOrd="0" presId="urn:microsoft.com/office/officeart/2018/2/layout/IconLabelList"/>
    <dgm:cxn modelId="{229D3456-6366-4A62-A08C-ED980888EEEB}" type="presParOf" srcId="{BB996381-730D-4769-B649-EC0068227BDE}" destId="{DB78CED0-9237-4CA3-A21E-01DD110438B1}" srcOrd="0" destOrd="0" presId="urn:microsoft.com/office/officeart/2018/2/layout/IconLabelList"/>
    <dgm:cxn modelId="{3DFE79A3-FFD3-464C-95B1-C65DAE85EF6E}" type="presParOf" srcId="{BB996381-730D-4769-B649-EC0068227BDE}" destId="{E6CB1BA6-67A5-4DD9-8872-E6A39E13BDBB}" srcOrd="1" destOrd="0" presId="urn:microsoft.com/office/officeart/2018/2/layout/IconLabelList"/>
    <dgm:cxn modelId="{983A7A74-202D-4B69-AA6D-2DFCC0CEC239}" type="presParOf" srcId="{BB996381-730D-4769-B649-EC0068227BDE}" destId="{1FD61209-16CB-42C2-9C4B-765AE545087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E203-EDA3-41BA-82A8-6600B334E870}">
      <dsp:nvSpPr>
        <dsp:cNvPr id="0" name=""/>
        <dsp:cNvSpPr/>
      </dsp:nvSpPr>
      <dsp:spPr>
        <a:xfrm>
          <a:off x="0" y="449559"/>
          <a:ext cx="5393361" cy="1116179"/>
        </a:xfrm>
        <a:prstGeom prst="roundRect">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Quenching </a:t>
          </a:r>
        </a:p>
        <a:p>
          <a:pPr marL="0" lvl="0" indent="0" algn="l" defTabSz="800100">
            <a:lnSpc>
              <a:spcPct val="90000"/>
            </a:lnSpc>
            <a:spcBef>
              <a:spcPct val="0"/>
            </a:spcBef>
            <a:spcAft>
              <a:spcPct val="35000"/>
            </a:spcAft>
            <a:buNone/>
          </a:pPr>
          <a:r>
            <a:rPr lang="en-US" sz="1800" i="1" kern="1200"/>
            <a:t>The rapid cooling of the heated mixture to prevent coking.</a:t>
          </a:r>
          <a:endParaRPr lang="en-IN" sz="1800" i="1" kern="1200"/>
        </a:p>
      </dsp:txBody>
      <dsp:txXfrm>
        <a:off x="54487" y="504046"/>
        <a:ext cx="5284387" cy="1007205"/>
      </dsp:txXfrm>
    </dsp:sp>
    <dsp:sp modelId="{A54156A3-E7FD-45A8-87E4-595D67E6095D}">
      <dsp:nvSpPr>
        <dsp:cNvPr id="0" name=""/>
        <dsp:cNvSpPr/>
      </dsp:nvSpPr>
      <dsp:spPr>
        <a:xfrm>
          <a:off x="0" y="1617579"/>
          <a:ext cx="5393361" cy="1116179"/>
        </a:xfrm>
        <a:prstGeom prst="roundRect">
          <a:avLst/>
        </a:prstGeom>
        <a:gradFill rotWithShape="0">
          <a:gsLst>
            <a:gs pos="0">
              <a:schemeClr val="accent2">
                <a:shade val="50000"/>
                <a:hueOff val="-27656"/>
                <a:satOff val="-5606"/>
                <a:lumOff val="30834"/>
                <a:alphaOff val="0"/>
                <a:shade val="51000"/>
                <a:satMod val="130000"/>
              </a:schemeClr>
            </a:gs>
            <a:gs pos="80000">
              <a:schemeClr val="accent2">
                <a:shade val="50000"/>
                <a:hueOff val="-27656"/>
                <a:satOff val="-5606"/>
                <a:lumOff val="30834"/>
                <a:alphaOff val="0"/>
                <a:shade val="93000"/>
                <a:satMod val="130000"/>
              </a:schemeClr>
            </a:gs>
            <a:gs pos="100000">
              <a:schemeClr val="accent2">
                <a:shade val="50000"/>
                <a:hueOff val="-27656"/>
                <a:satOff val="-5606"/>
                <a:lumOff val="308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Coking</a:t>
          </a:r>
        </a:p>
        <a:p>
          <a:pPr marL="0" lvl="0" indent="0" algn="l" defTabSz="800100">
            <a:lnSpc>
              <a:spcPct val="90000"/>
            </a:lnSpc>
            <a:spcBef>
              <a:spcPct val="0"/>
            </a:spcBef>
            <a:spcAft>
              <a:spcPct val="35000"/>
            </a:spcAft>
            <a:buNone/>
          </a:pPr>
          <a:r>
            <a:rPr lang="en-US" sz="1800" i="1" kern="1200"/>
            <a:t>The deposition and accumulation of carbon materials inside the equipment which could reduce efficiency.</a:t>
          </a:r>
          <a:endParaRPr lang="en-IN" sz="1800" i="1" kern="1200"/>
        </a:p>
      </dsp:txBody>
      <dsp:txXfrm>
        <a:off x="54487" y="1672066"/>
        <a:ext cx="5284387" cy="1007205"/>
      </dsp:txXfrm>
    </dsp:sp>
    <dsp:sp modelId="{C7BE3394-0565-4130-B89D-D9F21CFC995A}">
      <dsp:nvSpPr>
        <dsp:cNvPr id="0" name=""/>
        <dsp:cNvSpPr/>
      </dsp:nvSpPr>
      <dsp:spPr>
        <a:xfrm>
          <a:off x="0" y="2785598"/>
          <a:ext cx="5393361" cy="1116179"/>
        </a:xfrm>
        <a:prstGeom prst="roundRect">
          <a:avLst/>
        </a:prstGeom>
        <a:gradFill rotWithShape="0">
          <a:gsLst>
            <a:gs pos="0">
              <a:schemeClr val="accent2">
                <a:shade val="50000"/>
                <a:hueOff val="-27656"/>
                <a:satOff val="-5606"/>
                <a:lumOff val="30834"/>
                <a:alphaOff val="0"/>
                <a:shade val="51000"/>
                <a:satMod val="130000"/>
              </a:schemeClr>
            </a:gs>
            <a:gs pos="80000">
              <a:schemeClr val="accent2">
                <a:shade val="50000"/>
                <a:hueOff val="-27656"/>
                <a:satOff val="-5606"/>
                <a:lumOff val="30834"/>
                <a:alphaOff val="0"/>
                <a:shade val="93000"/>
                <a:satMod val="130000"/>
              </a:schemeClr>
            </a:gs>
            <a:gs pos="100000">
              <a:schemeClr val="accent2">
                <a:shade val="50000"/>
                <a:hueOff val="-27656"/>
                <a:satOff val="-5606"/>
                <a:lumOff val="308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i="1" kern="1200"/>
            <a:t>Hydrocracking</a:t>
          </a:r>
        </a:p>
        <a:p>
          <a:pPr marL="0" lvl="0" indent="0" algn="l" defTabSz="800100">
            <a:lnSpc>
              <a:spcPct val="90000"/>
            </a:lnSpc>
            <a:spcBef>
              <a:spcPct val="0"/>
            </a:spcBef>
            <a:spcAft>
              <a:spcPct val="35000"/>
            </a:spcAft>
            <a:buNone/>
          </a:pPr>
          <a:r>
            <a:rPr lang="en-US" sz="1800" i="1" kern="1200"/>
            <a:t>The process of breaking down larger hydrocarbons to lighter and smaller ones using hydrogen and catalysts</a:t>
          </a:r>
          <a:r>
            <a:rPr lang="en-US" sz="1800" kern="1200"/>
            <a:t>.</a:t>
          </a:r>
          <a:endParaRPr lang="en-IN" sz="1800" kern="1200"/>
        </a:p>
      </dsp:txBody>
      <dsp:txXfrm>
        <a:off x="54487" y="2840085"/>
        <a:ext cx="5284387" cy="100720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714F9-5198-48D1-83EE-63ABB8287E22}">
      <dsp:nvSpPr>
        <dsp:cNvPr id="0" name=""/>
        <dsp:cNvSpPr/>
      </dsp:nvSpPr>
      <dsp:spPr>
        <a:xfrm>
          <a:off x="0" y="0"/>
          <a:ext cx="5124450" cy="5124450"/>
        </a:xfrm>
        <a:prstGeom prst="pie">
          <a:avLst>
            <a:gd name="adj1" fmla="val 5400000"/>
            <a:gd name="adj2" fmla="val 1620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72939C-EAD5-40CD-908D-FC60950823BC}">
      <dsp:nvSpPr>
        <dsp:cNvPr id="0" name=""/>
        <dsp:cNvSpPr/>
      </dsp:nvSpPr>
      <dsp:spPr>
        <a:xfrm>
          <a:off x="2562225" y="0"/>
          <a:ext cx="8748031" cy="51244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Mixer</a:t>
          </a:r>
          <a:endParaRPr lang="en-IN" sz="6500" kern="1200" dirty="0"/>
        </a:p>
      </dsp:txBody>
      <dsp:txXfrm>
        <a:off x="2562225" y="0"/>
        <a:ext cx="4374015" cy="1537338"/>
      </dsp:txXfrm>
    </dsp:sp>
    <dsp:sp modelId="{207D798E-C726-4857-A886-7F0892283FE0}">
      <dsp:nvSpPr>
        <dsp:cNvPr id="0" name=""/>
        <dsp:cNvSpPr/>
      </dsp:nvSpPr>
      <dsp:spPr>
        <a:xfrm>
          <a:off x="896780" y="1537338"/>
          <a:ext cx="3330889" cy="3330889"/>
        </a:xfrm>
        <a:prstGeom prst="pie">
          <a:avLst>
            <a:gd name="adj1" fmla="val 5400000"/>
            <a:gd name="adj2" fmla="val 1620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50BAB8-7129-4FFB-93C8-39CDC4C636BE}">
      <dsp:nvSpPr>
        <dsp:cNvPr id="0" name=""/>
        <dsp:cNvSpPr/>
      </dsp:nvSpPr>
      <dsp:spPr>
        <a:xfrm>
          <a:off x="2562225" y="1537338"/>
          <a:ext cx="8748031" cy="3330889"/>
        </a:xfrm>
        <a:prstGeom prst="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FEHE-CI</a:t>
          </a:r>
          <a:endParaRPr lang="en-IN" sz="6500" kern="1200" dirty="0"/>
        </a:p>
      </dsp:txBody>
      <dsp:txXfrm>
        <a:off x="2562225" y="1537338"/>
        <a:ext cx="4374015" cy="1537333"/>
      </dsp:txXfrm>
    </dsp:sp>
    <dsp:sp modelId="{B94DB513-E6D4-4BF5-B78C-92CE032464C1}">
      <dsp:nvSpPr>
        <dsp:cNvPr id="0" name=""/>
        <dsp:cNvSpPr/>
      </dsp:nvSpPr>
      <dsp:spPr>
        <a:xfrm>
          <a:off x="1793558" y="3074672"/>
          <a:ext cx="1537333" cy="1537333"/>
        </a:xfrm>
        <a:prstGeom prst="pie">
          <a:avLst>
            <a:gd name="adj1" fmla="val 5400000"/>
            <a:gd name="adj2" fmla="val 1620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A7A12C8-B4FE-465F-84D7-C6748A662BCB}">
      <dsp:nvSpPr>
        <dsp:cNvPr id="0" name=""/>
        <dsp:cNvSpPr/>
      </dsp:nvSpPr>
      <dsp:spPr>
        <a:xfrm>
          <a:off x="2562225" y="3074672"/>
          <a:ext cx="8748031" cy="1537333"/>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FEHE</a:t>
          </a:r>
          <a:endParaRPr lang="en-IN" sz="6500" kern="1200" dirty="0"/>
        </a:p>
      </dsp:txBody>
      <dsp:txXfrm>
        <a:off x="2562225" y="3074672"/>
        <a:ext cx="4374015" cy="1537333"/>
      </dsp:txXfrm>
    </dsp:sp>
    <dsp:sp modelId="{0D018B83-4FB2-4768-98FE-33034765C72F}">
      <dsp:nvSpPr>
        <dsp:cNvPr id="0" name=""/>
        <dsp:cNvSpPr/>
      </dsp:nvSpPr>
      <dsp:spPr>
        <a:xfrm>
          <a:off x="6936241" y="0"/>
          <a:ext cx="4374015" cy="1537338"/>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It combines the fresh feed and the recycled toluene and gas stream and ensures proper mixing of streams before preheating.</a:t>
          </a:r>
          <a:endParaRPr lang="en-IN" sz="1500" kern="1200" dirty="0"/>
        </a:p>
      </dsp:txBody>
      <dsp:txXfrm>
        <a:off x="6936241" y="0"/>
        <a:ext cx="4374015" cy="1537338"/>
      </dsp:txXfrm>
    </dsp:sp>
    <dsp:sp modelId="{42D0B91F-A462-4B5F-B967-8D96ADD50E90}">
      <dsp:nvSpPr>
        <dsp:cNvPr id="0" name=""/>
        <dsp:cNvSpPr/>
      </dsp:nvSpPr>
      <dsp:spPr>
        <a:xfrm>
          <a:off x="6936241" y="1537338"/>
          <a:ext cx="4374015" cy="15373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It preheats the mixed feed using heat from the reactor effluent, and reduces energy consumption by utilizing waste heat. </a:t>
          </a:r>
          <a:endParaRPr lang="en-IN" sz="1500" kern="1200" dirty="0"/>
        </a:p>
      </dsp:txBody>
      <dsp:txXfrm>
        <a:off x="6936241" y="1537338"/>
        <a:ext cx="4374015" cy="1537333"/>
      </dsp:txXfrm>
    </dsp:sp>
    <dsp:sp modelId="{BFF9AA81-DB30-4AE2-987D-5378966FD15F}">
      <dsp:nvSpPr>
        <dsp:cNvPr id="0" name=""/>
        <dsp:cNvSpPr/>
      </dsp:nvSpPr>
      <dsp:spPr>
        <a:xfrm>
          <a:off x="6936241" y="3074672"/>
          <a:ext cx="4374015" cy="153733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The heat exchanger facilitates heat transfer between the cold feed and the hot reactor effluent, bringing the feed to the desired temperature of 1150°F. </a:t>
          </a:r>
          <a:endParaRPr lang="en-IN" sz="1500" kern="1200" dirty="0"/>
        </a:p>
        <a:p>
          <a:pPr marL="114300" lvl="1" indent="-114300" algn="l" defTabSz="666750">
            <a:lnSpc>
              <a:spcPct val="90000"/>
            </a:lnSpc>
            <a:spcBef>
              <a:spcPct val="0"/>
            </a:spcBef>
            <a:spcAft>
              <a:spcPct val="15000"/>
            </a:spcAft>
            <a:buChar char="•"/>
          </a:pPr>
          <a:r>
            <a:rPr lang="en-US" sz="1500" kern="1200" dirty="0"/>
            <a:t>To achieve this, a counter-current shortcut flow direction model was used, where the hot fluid flowed through the tube.</a:t>
          </a:r>
          <a:endParaRPr lang="en-IN" sz="1500" kern="1200" dirty="0"/>
        </a:p>
      </dsp:txBody>
      <dsp:txXfrm>
        <a:off x="6936241" y="3074672"/>
        <a:ext cx="4374015" cy="15373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714F9-5198-48D1-83EE-63ABB8287E22}">
      <dsp:nvSpPr>
        <dsp:cNvPr id="0" name=""/>
        <dsp:cNvSpPr/>
      </dsp:nvSpPr>
      <dsp:spPr>
        <a:xfrm>
          <a:off x="0" y="0"/>
          <a:ext cx="4703762" cy="4703762"/>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72939C-EAD5-40CD-908D-FC60950823BC}">
      <dsp:nvSpPr>
        <dsp:cNvPr id="0" name=""/>
        <dsp:cNvSpPr/>
      </dsp:nvSpPr>
      <dsp:spPr>
        <a:xfrm>
          <a:off x="2351881" y="0"/>
          <a:ext cx="8697118" cy="470376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Heater</a:t>
          </a:r>
          <a:endParaRPr lang="en-IN" sz="4100" kern="1200" dirty="0"/>
        </a:p>
      </dsp:txBody>
      <dsp:txXfrm>
        <a:off x="2351881" y="0"/>
        <a:ext cx="4348559" cy="1411131"/>
      </dsp:txXfrm>
    </dsp:sp>
    <dsp:sp modelId="{207D798E-C726-4857-A886-7F0892283FE0}">
      <dsp:nvSpPr>
        <dsp:cNvPr id="0" name=""/>
        <dsp:cNvSpPr/>
      </dsp:nvSpPr>
      <dsp:spPr>
        <a:xfrm>
          <a:off x="823160" y="1411131"/>
          <a:ext cx="3057442" cy="3057442"/>
        </a:xfrm>
        <a:prstGeom prst="pie">
          <a:avLst>
            <a:gd name="adj1" fmla="val 5400000"/>
            <a:gd name="adj2" fmla="val 1620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0BAB8-7129-4FFB-93C8-39CDC4C636BE}">
      <dsp:nvSpPr>
        <dsp:cNvPr id="0" name=""/>
        <dsp:cNvSpPr/>
      </dsp:nvSpPr>
      <dsp:spPr>
        <a:xfrm>
          <a:off x="2351881" y="1411131"/>
          <a:ext cx="8697118" cy="3057442"/>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Reactor (R STOICH)</a:t>
          </a:r>
          <a:endParaRPr lang="en-IN" sz="4100" kern="1200" dirty="0"/>
        </a:p>
      </dsp:txBody>
      <dsp:txXfrm>
        <a:off x="2351881" y="1411131"/>
        <a:ext cx="4348559" cy="1411127"/>
      </dsp:txXfrm>
    </dsp:sp>
    <dsp:sp modelId="{B94DB513-E6D4-4BF5-B78C-92CE032464C1}">
      <dsp:nvSpPr>
        <dsp:cNvPr id="0" name=""/>
        <dsp:cNvSpPr/>
      </dsp:nvSpPr>
      <dsp:spPr>
        <a:xfrm>
          <a:off x="1646317" y="2822259"/>
          <a:ext cx="1411127" cy="1411127"/>
        </a:xfrm>
        <a:prstGeom prst="pie">
          <a:avLst>
            <a:gd name="adj1" fmla="val 5400000"/>
            <a:gd name="adj2" fmla="val 1620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A12C8-B4FE-465F-84D7-C6748A662BCB}">
      <dsp:nvSpPr>
        <dsp:cNvPr id="0" name=""/>
        <dsp:cNvSpPr/>
      </dsp:nvSpPr>
      <dsp:spPr>
        <a:xfrm>
          <a:off x="2351881" y="2822259"/>
          <a:ext cx="8697118" cy="1411127"/>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Flash</a:t>
          </a:r>
          <a:endParaRPr lang="en-IN" sz="4100" kern="1200" dirty="0"/>
        </a:p>
      </dsp:txBody>
      <dsp:txXfrm>
        <a:off x="2351881" y="2822259"/>
        <a:ext cx="4348559" cy="1411127"/>
      </dsp:txXfrm>
    </dsp:sp>
    <dsp:sp modelId="{0D018B83-4FB2-4768-98FE-33034765C72F}">
      <dsp:nvSpPr>
        <dsp:cNvPr id="0" name=""/>
        <dsp:cNvSpPr/>
      </dsp:nvSpPr>
      <dsp:spPr>
        <a:xfrm>
          <a:off x="6700440" y="0"/>
          <a:ext cx="4348559" cy="1411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Temperature of 1260°F and a pressure of 500 psia</a:t>
          </a:r>
          <a:endParaRPr lang="en-IN" sz="1800" kern="1200" dirty="0"/>
        </a:p>
      </dsp:txBody>
      <dsp:txXfrm>
        <a:off x="6700440" y="0"/>
        <a:ext cx="4348559" cy="1411131"/>
      </dsp:txXfrm>
    </dsp:sp>
    <dsp:sp modelId="{42D0B91F-A462-4B5F-B967-8D96ADD50E90}">
      <dsp:nvSpPr>
        <dsp:cNvPr id="0" name=""/>
        <dsp:cNvSpPr/>
      </dsp:nvSpPr>
      <dsp:spPr>
        <a:xfrm>
          <a:off x="6700440" y="1411131"/>
          <a:ext cx="4348559" cy="14111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endParaRPr lang="en-IN" sz="1800" kern="1200" dirty="0"/>
        </a:p>
      </dsp:txBody>
      <dsp:txXfrm>
        <a:off x="6700440" y="1411131"/>
        <a:ext cx="4348559" cy="1411127"/>
      </dsp:txXfrm>
    </dsp:sp>
    <dsp:sp modelId="{BFF9AA81-DB30-4AE2-987D-5378966FD15F}">
      <dsp:nvSpPr>
        <dsp:cNvPr id="0" name=""/>
        <dsp:cNvSpPr/>
      </dsp:nvSpPr>
      <dsp:spPr>
        <a:xfrm>
          <a:off x="6700440" y="2822259"/>
          <a:ext cx="4348559" cy="14111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The </a:t>
          </a:r>
          <a:r>
            <a:rPr lang="en-US" sz="1800" kern="1200" dirty="0" err="1"/>
            <a:t>vapour</a:t>
          </a:r>
          <a:r>
            <a:rPr lang="en-US" sz="1800" kern="1200" dirty="0"/>
            <a:t> phase is directed to the splitter, while the liquid phase undergoes further separation. This process is conducted at 500 psia and 77°F to achieve optimal liquid and gas recovery. </a:t>
          </a:r>
          <a:endParaRPr lang="en-IN" sz="1800" kern="1200" dirty="0"/>
        </a:p>
      </dsp:txBody>
      <dsp:txXfrm>
        <a:off x="6700440" y="2822259"/>
        <a:ext cx="4348559" cy="14111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714F9-5198-48D1-83EE-63ABB8287E22}">
      <dsp:nvSpPr>
        <dsp:cNvPr id="0" name=""/>
        <dsp:cNvSpPr/>
      </dsp:nvSpPr>
      <dsp:spPr>
        <a:xfrm>
          <a:off x="0" y="0"/>
          <a:ext cx="4703762" cy="4703762"/>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72939C-EAD5-40CD-908D-FC60950823BC}">
      <dsp:nvSpPr>
        <dsp:cNvPr id="0" name=""/>
        <dsp:cNvSpPr/>
      </dsp:nvSpPr>
      <dsp:spPr>
        <a:xfrm>
          <a:off x="2351881" y="0"/>
          <a:ext cx="8697118" cy="4703762"/>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Flash V&amp;L</a:t>
          </a:r>
          <a:endParaRPr lang="en-IN" sz="3900" kern="1200" dirty="0"/>
        </a:p>
      </dsp:txBody>
      <dsp:txXfrm>
        <a:off x="2351881" y="0"/>
        <a:ext cx="4348559" cy="1411131"/>
      </dsp:txXfrm>
    </dsp:sp>
    <dsp:sp modelId="{207D798E-C726-4857-A886-7F0892283FE0}">
      <dsp:nvSpPr>
        <dsp:cNvPr id="0" name=""/>
        <dsp:cNvSpPr/>
      </dsp:nvSpPr>
      <dsp:spPr>
        <a:xfrm>
          <a:off x="823160" y="1411131"/>
          <a:ext cx="3057442" cy="3057442"/>
        </a:xfrm>
        <a:prstGeom prst="pie">
          <a:avLst>
            <a:gd name="adj1" fmla="val 5400000"/>
            <a:gd name="adj2" fmla="val 162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0BAB8-7129-4FFB-93C8-39CDC4C636BE}">
      <dsp:nvSpPr>
        <dsp:cNvPr id="0" name=""/>
        <dsp:cNvSpPr/>
      </dsp:nvSpPr>
      <dsp:spPr>
        <a:xfrm>
          <a:off x="2351881" y="1411131"/>
          <a:ext cx="8697118" cy="3057442"/>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COMPRESSOR</a:t>
          </a:r>
          <a:endParaRPr lang="en-IN" sz="3900" kern="1200" dirty="0"/>
        </a:p>
      </dsp:txBody>
      <dsp:txXfrm>
        <a:off x="2351881" y="1411131"/>
        <a:ext cx="4348559" cy="1411127"/>
      </dsp:txXfrm>
    </dsp:sp>
    <dsp:sp modelId="{B94DB513-E6D4-4BF5-B78C-92CE032464C1}">
      <dsp:nvSpPr>
        <dsp:cNvPr id="0" name=""/>
        <dsp:cNvSpPr/>
      </dsp:nvSpPr>
      <dsp:spPr>
        <a:xfrm>
          <a:off x="1646317" y="2822259"/>
          <a:ext cx="1411127" cy="1411127"/>
        </a:xfrm>
        <a:prstGeom prst="pie">
          <a:avLst>
            <a:gd name="adj1" fmla="val 54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A12C8-B4FE-465F-84D7-C6748A662BCB}">
      <dsp:nvSpPr>
        <dsp:cNvPr id="0" name=""/>
        <dsp:cNvSpPr/>
      </dsp:nvSpPr>
      <dsp:spPr>
        <a:xfrm>
          <a:off x="2351881" y="2873878"/>
          <a:ext cx="8697118" cy="1411127"/>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Distillation columns (RADFRAC)</a:t>
          </a:r>
          <a:endParaRPr lang="en-IN" sz="3900" kern="1200" dirty="0"/>
        </a:p>
      </dsp:txBody>
      <dsp:txXfrm>
        <a:off x="2351881" y="2873878"/>
        <a:ext cx="4348559" cy="1411127"/>
      </dsp:txXfrm>
    </dsp:sp>
    <dsp:sp modelId="{0D018B83-4FB2-4768-98FE-33034765C72F}">
      <dsp:nvSpPr>
        <dsp:cNvPr id="0" name=""/>
        <dsp:cNvSpPr/>
      </dsp:nvSpPr>
      <dsp:spPr>
        <a:xfrm>
          <a:off x="6700440" y="0"/>
          <a:ext cx="4348559" cy="14111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vapor stream from the flash drum is sent to a splitter, where valuable gases are separated, and the excess is purged.</a:t>
          </a:r>
          <a:endParaRPr lang="en-IN" sz="1600" kern="1200" dirty="0"/>
        </a:p>
        <a:p>
          <a:pPr marL="171450" lvl="1" indent="-171450" algn="l" defTabSz="711200">
            <a:lnSpc>
              <a:spcPct val="90000"/>
            </a:lnSpc>
            <a:spcBef>
              <a:spcPct val="0"/>
            </a:spcBef>
            <a:spcAft>
              <a:spcPct val="15000"/>
            </a:spcAft>
            <a:buChar char="•"/>
          </a:pPr>
          <a:r>
            <a:rPr lang="en-US" sz="1600" kern="1200" dirty="0"/>
            <a:t>The liquid phase from the flash unit is sent for further separation to recover valuable products.</a:t>
          </a:r>
          <a:endParaRPr lang="en-IN" sz="1600" kern="1200" dirty="0"/>
        </a:p>
      </dsp:txBody>
      <dsp:txXfrm>
        <a:off x="6700440" y="0"/>
        <a:ext cx="4348559" cy="1411131"/>
      </dsp:txXfrm>
    </dsp:sp>
    <dsp:sp modelId="{42D0B91F-A462-4B5F-B967-8D96ADD50E90}">
      <dsp:nvSpPr>
        <dsp:cNvPr id="0" name=""/>
        <dsp:cNvSpPr/>
      </dsp:nvSpPr>
      <dsp:spPr>
        <a:xfrm>
          <a:off x="6700440" y="1411131"/>
          <a:ext cx="4348559" cy="14111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a:off x="6700440" y="1411131"/>
        <a:ext cx="4348559" cy="1411127"/>
      </dsp:txXfrm>
    </dsp:sp>
    <dsp:sp modelId="{BFF9AA81-DB30-4AE2-987D-5378966FD15F}">
      <dsp:nvSpPr>
        <dsp:cNvPr id="0" name=""/>
        <dsp:cNvSpPr/>
      </dsp:nvSpPr>
      <dsp:spPr>
        <a:xfrm>
          <a:off x="6700440" y="2822259"/>
          <a:ext cx="4348559" cy="141112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Used to separate benzene, toluene, diphenyl. We used Total Condenser &amp; Kettle Reboiler, with appropriate R and N to get our desired products.  </a:t>
          </a:r>
          <a:endParaRPr lang="en-IN" sz="1600" kern="1200" dirty="0"/>
        </a:p>
      </dsp:txBody>
      <dsp:txXfrm>
        <a:off x="6700440" y="2822259"/>
        <a:ext cx="4348559" cy="14111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D32B3-F8C1-4DDE-9326-E0FB5E367707}">
      <dsp:nvSpPr>
        <dsp:cNvPr id="0" name=""/>
        <dsp:cNvSpPr/>
      </dsp:nvSpPr>
      <dsp:spPr>
        <a:xfrm rot="16200000">
          <a:off x="-745258" y="746655"/>
          <a:ext cx="5124451" cy="3631140"/>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49" bIns="0" numCol="1" spcCol="1270" anchor="ctr" anchorCtr="0">
          <a:noAutofit/>
        </a:bodyPr>
        <a:lstStyle/>
        <a:p>
          <a:pPr marL="0" lvl="0" indent="0" algn="ctr" defTabSz="711200">
            <a:lnSpc>
              <a:spcPct val="90000"/>
            </a:lnSpc>
            <a:spcBef>
              <a:spcPct val="0"/>
            </a:spcBef>
            <a:spcAft>
              <a:spcPct val="35000"/>
            </a:spcAft>
            <a:buNone/>
          </a:pPr>
          <a:r>
            <a:rPr lang="en-US" sz="1600" kern="1200"/>
            <a:t>The difference in values of top &amp; bottom product values is due to different reflux ratios taken both manually and in simulation. Another reason could be non – ideality of distillation column reflected in simulation, which we assumed ideal in McCabe – Thiele method.</a:t>
          </a:r>
          <a:endParaRPr lang="en-IN" sz="1600" kern="1200"/>
        </a:p>
      </dsp:txBody>
      <dsp:txXfrm rot="5400000">
        <a:off x="1398" y="1024889"/>
        <a:ext cx="3631140" cy="3074671"/>
      </dsp:txXfrm>
    </dsp:sp>
    <dsp:sp modelId="{C0267E53-7D85-4AE1-9326-8B8F818CFF2F}">
      <dsp:nvSpPr>
        <dsp:cNvPr id="0" name=""/>
        <dsp:cNvSpPr/>
      </dsp:nvSpPr>
      <dsp:spPr>
        <a:xfrm rot="16200000">
          <a:off x="3158217" y="746655"/>
          <a:ext cx="5124451" cy="3631140"/>
        </a:xfrm>
        <a:prstGeom prst="flowChartManualOperation">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49" bIns="0" numCol="1" spcCol="1270" anchor="ctr" anchorCtr="0">
          <a:noAutofit/>
        </a:bodyPr>
        <a:lstStyle/>
        <a:p>
          <a:pPr marL="0" lvl="0" indent="0" algn="ctr" defTabSz="711200">
            <a:lnSpc>
              <a:spcPct val="90000"/>
            </a:lnSpc>
            <a:spcBef>
              <a:spcPct val="0"/>
            </a:spcBef>
            <a:spcAft>
              <a:spcPct val="35000"/>
            </a:spcAft>
            <a:buNone/>
          </a:pPr>
          <a:r>
            <a:rPr lang="en-US" sz="1600" kern="1200"/>
            <a:t>All the compositions of the other streams can be compared using the Aspen Data Excel file attached and our previous theoretical calculations. The converging values of Aspen and our calculations prove that we were able to successfully simulate the HDA process without excessive disturbances and variations. </a:t>
          </a:r>
          <a:endParaRPr lang="en-IN" sz="1600" kern="1200"/>
        </a:p>
      </dsp:txBody>
      <dsp:txXfrm rot="5400000">
        <a:off x="3904873" y="1024889"/>
        <a:ext cx="3631140" cy="3074671"/>
      </dsp:txXfrm>
    </dsp:sp>
    <dsp:sp modelId="{4349C100-DB4B-4BC9-99D9-AE312A614DC0}">
      <dsp:nvSpPr>
        <dsp:cNvPr id="0" name=""/>
        <dsp:cNvSpPr/>
      </dsp:nvSpPr>
      <dsp:spPr>
        <a:xfrm rot="16200000">
          <a:off x="7061693" y="746655"/>
          <a:ext cx="5124451" cy="3631140"/>
        </a:xfrm>
        <a:prstGeom prst="flowChartManualOperation">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549" bIns="0" numCol="1" spcCol="1270" anchor="ctr" anchorCtr="0">
          <a:noAutofit/>
        </a:bodyPr>
        <a:lstStyle/>
        <a:p>
          <a:pPr marL="0" lvl="0" indent="0" algn="ctr" defTabSz="711200">
            <a:lnSpc>
              <a:spcPct val="90000"/>
            </a:lnSpc>
            <a:spcBef>
              <a:spcPct val="0"/>
            </a:spcBef>
            <a:spcAft>
              <a:spcPct val="35000"/>
            </a:spcAft>
            <a:buNone/>
          </a:pPr>
          <a:r>
            <a:rPr lang="en-US" sz="1600" kern="1200"/>
            <a:t>The small deviation in values has occurred because of the assumptions in our theoretical calculations that all the gas and liquid are perfectly separated in the flash, which isn't the ideal case in Aspen. The distillation columns also don't operate at 100% efficiency, and the errors accumulate to cause small variations from our originally calculated values. However, the final values being close to the estimated ones support our calculations for the Aspen simulations.</a:t>
          </a:r>
          <a:endParaRPr lang="en-IN" sz="1600" kern="1200"/>
        </a:p>
      </dsp:txBody>
      <dsp:txXfrm rot="5400000">
        <a:off x="7808349" y="1024889"/>
        <a:ext cx="3631140" cy="30746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971A-B8F4-488B-98BD-49F65F6CCFDD}">
      <dsp:nvSpPr>
        <dsp:cNvPr id="0" name=""/>
        <dsp:cNvSpPr/>
      </dsp:nvSpPr>
      <dsp:spPr>
        <a:xfrm rot="5400000">
          <a:off x="-140197" y="142948"/>
          <a:ext cx="934650" cy="65425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1</a:t>
          </a:r>
          <a:endParaRPr lang="en-IN" sz="1800" kern="1200"/>
        </a:p>
      </dsp:txBody>
      <dsp:txXfrm rot="-5400000">
        <a:off x="1" y="329879"/>
        <a:ext cx="654255" cy="280395"/>
      </dsp:txXfrm>
    </dsp:sp>
    <dsp:sp modelId="{3470BF75-15D8-4F32-BB54-BACD0E2C0FCD}">
      <dsp:nvSpPr>
        <dsp:cNvPr id="0" name=""/>
        <dsp:cNvSpPr/>
      </dsp:nvSpPr>
      <dsp:spPr>
        <a:xfrm rot="5400000">
          <a:off x="4417566" y="-3760560"/>
          <a:ext cx="607522" cy="81341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kern="1200"/>
            <a:t>Thus, we have conducted an elaborative study on the HDA process for benzene production by toluene.</a:t>
          </a:r>
        </a:p>
      </dsp:txBody>
      <dsp:txXfrm rot="-5400000">
        <a:off x="654255" y="32408"/>
        <a:ext cx="8104488" cy="548208"/>
      </dsp:txXfrm>
    </dsp:sp>
    <dsp:sp modelId="{7B689BF7-4A4E-4B4B-ABB9-CD2FF068FC9F}">
      <dsp:nvSpPr>
        <dsp:cNvPr id="0" name=""/>
        <dsp:cNvSpPr/>
      </dsp:nvSpPr>
      <dsp:spPr>
        <a:xfrm rot="5400000">
          <a:off x="-140197" y="979905"/>
          <a:ext cx="934650" cy="654255"/>
        </a:xfrm>
        <a:prstGeom prst="chevron">
          <a:avLst/>
        </a:prstGeom>
        <a:solidFill>
          <a:schemeClr val="accent2">
            <a:hueOff val="936304"/>
            <a:satOff val="-1168"/>
            <a:lumOff val="275"/>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2</a:t>
          </a:r>
          <a:endParaRPr lang="en-IN" sz="1800" kern="1200"/>
        </a:p>
      </dsp:txBody>
      <dsp:txXfrm rot="-5400000">
        <a:off x="1" y="1166836"/>
        <a:ext cx="654255" cy="280395"/>
      </dsp:txXfrm>
    </dsp:sp>
    <dsp:sp modelId="{BE446ECD-E02B-47BA-BAA7-353AD788EFBF}">
      <dsp:nvSpPr>
        <dsp:cNvPr id="0" name=""/>
        <dsp:cNvSpPr/>
      </dsp:nvSpPr>
      <dsp:spPr>
        <a:xfrm rot="5400000">
          <a:off x="4417566" y="-2923603"/>
          <a:ext cx="607522" cy="8134145"/>
        </a:xfrm>
        <a:prstGeom prst="round2SameRect">
          <a:avLst/>
        </a:prstGeom>
        <a:solidFill>
          <a:schemeClr val="lt1">
            <a:alpha val="90000"/>
            <a:hueOff val="0"/>
            <a:satOff val="0"/>
            <a:lumOff val="0"/>
            <a:alphaOff val="0"/>
          </a:schemeClr>
        </a:solidFill>
        <a:ln w="25400" cap="flat" cmpd="sng" algn="ctr">
          <a:solidFill>
            <a:schemeClr val="accent2">
              <a:hueOff val="936304"/>
              <a:satOff val="-1168"/>
              <a:lumOff val="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kern="1200"/>
            <a:t>We have carried out the necessary material balances for every stream in the process and made the required stream table.</a:t>
          </a:r>
        </a:p>
      </dsp:txBody>
      <dsp:txXfrm rot="-5400000">
        <a:off x="654255" y="869365"/>
        <a:ext cx="8104488" cy="548208"/>
      </dsp:txXfrm>
    </dsp:sp>
    <dsp:sp modelId="{4B641196-6C56-44C7-A32F-EB136E670A24}">
      <dsp:nvSpPr>
        <dsp:cNvPr id="0" name=""/>
        <dsp:cNvSpPr/>
      </dsp:nvSpPr>
      <dsp:spPr>
        <a:xfrm rot="5400000">
          <a:off x="-140197" y="1816862"/>
          <a:ext cx="934650" cy="654255"/>
        </a:xfrm>
        <a:prstGeom prst="chevron">
          <a:avLst/>
        </a:prstGeom>
        <a:solidFill>
          <a:schemeClr val="accent2">
            <a:hueOff val="1872608"/>
            <a:satOff val="-2336"/>
            <a:lumOff val="549"/>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3</a:t>
          </a:r>
          <a:endParaRPr lang="en-IN" sz="1800" kern="1200"/>
        </a:p>
      </dsp:txBody>
      <dsp:txXfrm rot="-5400000">
        <a:off x="1" y="2003793"/>
        <a:ext cx="654255" cy="280395"/>
      </dsp:txXfrm>
    </dsp:sp>
    <dsp:sp modelId="{1A761F72-7538-4D8D-9378-7CBDDF42CFEC}">
      <dsp:nvSpPr>
        <dsp:cNvPr id="0" name=""/>
        <dsp:cNvSpPr/>
      </dsp:nvSpPr>
      <dsp:spPr>
        <a:xfrm rot="5400000">
          <a:off x="4417566" y="-2086647"/>
          <a:ext cx="607522" cy="8134145"/>
        </a:xfrm>
        <a:prstGeom prst="round2SameRect">
          <a:avLst/>
        </a:prstGeom>
        <a:solidFill>
          <a:schemeClr val="lt1">
            <a:alpha val="90000"/>
            <a:hueOff val="0"/>
            <a:satOff val="0"/>
            <a:lumOff val="0"/>
            <a:alphaOff val="0"/>
          </a:schemeClr>
        </a:solidFill>
        <a:ln w="25400" cap="flat" cmpd="sng" algn="ctr">
          <a:solidFill>
            <a:schemeClr val="accent2">
              <a:hueOff val="1872608"/>
              <a:satOff val="-2336"/>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t>We also learnt to apply concepts from heat transfer and other topics to solve problems associated with the process, and also performed flash column calculations using Excel Solver in the report (Assignment 3).</a:t>
          </a:r>
          <a:endParaRPr lang="en-IN" sz="1400" kern="1200"/>
        </a:p>
      </dsp:txBody>
      <dsp:txXfrm rot="-5400000">
        <a:off x="654255" y="1706321"/>
        <a:ext cx="8104488" cy="548208"/>
      </dsp:txXfrm>
    </dsp:sp>
    <dsp:sp modelId="{CC084C71-4370-45AE-B40C-8BBFDA4CA51B}">
      <dsp:nvSpPr>
        <dsp:cNvPr id="0" name=""/>
        <dsp:cNvSpPr/>
      </dsp:nvSpPr>
      <dsp:spPr>
        <a:xfrm rot="5400000">
          <a:off x="-140197" y="2653818"/>
          <a:ext cx="934650" cy="654255"/>
        </a:xfrm>
        <a:prstGeom prst="chevron">
          <a:avLst/>
        </a:prstGeom>
        <a:solidFill>
          <a:schemeClr val="accent2">
            <a:hueOff val="2808911"/>
            <a:satOff val="-3503"/>
            <a:lumOff val="824"/>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4</a:t>
          </a:r>
          <a:endParaRPr lang="en-IN" sz="1800" kern="1200"/>
        </a:p>
      </dsp:txBody>
      <dsp:txXfrm rot="-5400000">
        <a:off x="1" y="2840749"/>
        <a:ext cx="654255" cy="280395"/>
      </dsp:txXfrm>
    </dsp:sp>
    <dsp:sp modelId="{FE4055AB-3782-4101-89E7-D04E07C5BF37}">
      <dsp:nvSpPr>
        <dsp:cNvPr id="0" name=""/>
        <dsp:cNvSpPr/>
      </dsp:nvSpPr>
      <dsp:spPr>
        <a:xfrm rot="5400000">
          <a:off x="4417566" y="-1249690"/>
          <a:ext cx="607522" cy="8134145"/>
        </a:xfrm>
        <a:prstGeom prst="round2SameRect">
          <a:avLst/>
        </a:prstGeom>
        <a:solidFill>
          <a:schemeClr val="lt1">
            <a:alpha val="90000"/>
            <a:hueOff val="0"/>
            <a:satOff val="0"/>
            <a:lumOff val="0"/>
            <a:alphaOff val="0"/>
          </a:schemeClr>
        </a:solidFill>
        <a:ln w="25400" cap="flat" cmpd="sng" algn="ctr">
          <a:solidFill>
            <a:schemeClr val="accent2">
              <a:hueOff val="2808911"/>
              <a:satOff val="-3503"/>
              <a:lumOff val="8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We also conducted the heat exchanger design by finding out U, Area, and temperatures of the counter flow FEHE.</a:t>
          </a:r>
          <a:endParaRPr lang="en-IN" sz="1400" kern="1200" dirty="0"/>
        </a:p>
      </dsp:txBody>
      <dsp:txXfrm rot="-5400000">
        <a:off x="654255" y="2543278"/>
        <a:ext cx="8104488" cy="548208"/>
      </dsp:txXfrm>
    </dsp:sp>
    <dsp:sp modelId="{F91DC2C3-DB3A-4425-BA4D-4E664C6095F7}">
      <dsp:nvSpPr>
        <dsp:cNvPr id="0" name=""/>
        <dsp:cNvSpPr/>
      </dsp:nvSpPr>
      <dsp:spPr>
        <a:xfrm rot="5400000">
          <a:off x="-140197" y="3490775"/>
          <a:ext cx="934650" cy="654255"/>
        </a:xfrm>
        <a:prstGeom prst="chevron">
          <a:avLst/>
        </a:prstGeom>
        <a:solidFill>
          <a:schemeClr val="accent2">
            <a:hueOff val="3745215"/>
            <a:satOff val="-4671"/>
            <a:lumOff val="1098"/>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5</a:t>
          </a:r>
          <a:endParaRPr lang="en-IN" sz="1800" kern="1200" dirty="0"/>
        </a:p>
      </dsp:txBody>
      <dsp:txXfrm rot="-5400000">
        <a:off x="1" y="3677706"/>
        <a:ext cx="654255" cy="280395"/>
      </dsp:txXfrm>
    </dsp:sp>
    <dsp:sp modelId="{43C9CB55-8569-4A62-A1C3-2DDDBE9FCA91}">
      <dsp:nvSpPr>
        <dsp:cNvPr id="0" name=""/>
        <dsp:cNvSpPr/>
      </dsp:nvSpPr>
      <dsp:spPr>
        <a:xfrm rot="5400000">
          <a:off x="4417566" y="-412733"/>
          <a:ext cx="607522" cy="8134145"/>
        </a:xfrm>
        <a:prstGeom prst="round2SameRect">
          <a:avLst/>
        </a:prstGeom>
        <a:solidFill>
          <a:schemeClr val="lt1">
            <a:alpha val="90000"/>
            <a:hueOff val="0"/>
            <a:satOff val="0"/>
            <a:lumOff val="0"/>
            <a:alphaOff val="0"/>
          </a:schemeClr>
        </a:solidFill>
        <a:ln w="25400" cap="flat" cmpd="sng" algn="ctr">
          <a:solidFill>
            <a:schemeClr val="accent2">
              <a:hueOff val="3745215"/>
              <a:satOff val="-4671"/>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We also calculated N, </a:t>
          </a:r>
          <a:r>
            <a:rPr lang="en-US" sz="1400" kern="1200" dirty="0" err="1"/>
            <a:t>Nmin</a:t>
          </a:r>
          <a:r>
            <a:rPr lang="en-US" sz="1400" kern="1200" dirty="0"/>
            <a:t>, R, </a:t>
          </a:r>
          <a:r>
            <a:rPr lang="en-US" sz="1400" kern="1200" dirty="0" err="1"/>
            <a:t>Rmin</a:t>
          </a:r>
          <a:r>
            <a:rPr lang="en-US" sz="1400" kern="1200" dirty="0"/>
            <a:t> and compositions for benzene, toluene and diphenyl using FUG and McCabe Thiele method with the aid of Excel Solver.</a:t>
          </a:r>
          <a:endParaRPr lang="en-IN" sz="1400" kern="1200" dirty="0"/>
        </a:p>
      </dsp:txBody>
      <dsp:txXfrm rot="-5400000">
        <a:off x="654255" y="3380235"/>
        <a:ext cx="8104488" cy="548208"/>
      </dsp:txXfrm>
    </dsp:sp>
    <dsp:sp modelId="{859F7B91-22E6-4DC9-9801-8930AA7C2C1A}">
      <dsp:nvSpPr>
        <dsp:cNvPr id="0" name=""/>
        <dsp:cNvSpPr/>
      </dsp:nvSpPr>
      <dsp:spPr>
        <a:xfrm rot="5400000">
          <a:off x="-140197" y="4327731"/>
          <a:ext cx="934650" cy="654255"/>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6</a:t>
          </a:r>
          <a:endParaRPr lang="en-IN" sz="1800" kern="1200" dirty="0"/>
        </a:p>
      </dsp:txBody>
      <dsp:txXfrm rot="-5400000">
        <a:off x="1" y="4514662"/>
        <a:ext cx="654255" cy="280395"/>
      </dsp:txXfrm>
    </dsp:sp>
    <dsp:sp modelId="{D0F624CA-50AA-4DF8-A763-EDD3A05A1FF7}">
      <dsp:nvSpPr>
        <dsp:cNvPr id="0" name=""/>
        <dsp:cNvSpPr/>
      </dsp:nvSpPr>
      <dsp:spPr>
        <a:xfrm rot="5400000">
          <a:off x="4417566" y="424222"/>
          <a:ext cx="607522" cy="8134145"/>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We have also performed the Aspen Simulations and </a:t>
          </a:r>
          <a:r>
            <a:rPr lang="en-US" sz="1400" kern="1200" dirty="0" err="1"/>
            <a:t>analysed</a:t>
          </a:r>
          <a:r>
            <a:rPr lang="en-US" sz="1400" kern="1200" dirty="0"/>
            <a:t> our results for the same elaboratively.</a:t>
          </a:r>
          <a:endParaRPr lang="en-IN" sz="1400" kern="1200" dirty="0"/>
        </a:p>
      </dsp:txBody>
      <dsp:txXfrm rot="-5400000">
        <a:off x="654255" y="4217191"/>
        <a:ext cx="8104488" cy="548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3C18-A64A-4FFC-9180-9D45F91691C3}">
      <dsp:nvSpPr>
        <dsp:cNvPr id="0" name=""/>
        <dsp:cNvSpPr/>
      </dsp:nvSpPr>
      <dsp:spPr>
        <a:xfrm>
          <a:off x="3629261" y="653128"/>
          <a:ext cx="3882572" cy="388248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1" kern="1200">
              <a:latin typeface="Amasis MT Pro Medium" panose="02040604050005020304" pitchFamily="18" charset="0"/>
            </a:rPr>
            <a:t>The hydrodealkylation of toluene (HDA) is a process used to produce Benzene, where Methane and Diphenyl are also produced as a byproduct</a:t>
          </a:r>
          <a:r>
            <a:rPr lang="en-US" sz="700" b="0" i="1" kern="1200">
              <a:latin typeface="Amasis MT Pro Medium" panose="02040604050005020304" pitchFamily="18" charset="0"/>
            </a:rPr>
            <a:t>. </a:t>
          </a:r>
          <a:endParaRPr lang="en-IN" sz="700" i="1" kern="1200">
            <a:latin typeface="Amasis MT Pro Medium" panose="02040604050005020304" pitchFamily="18" charset="0"/>
          </a:endParaRPr>
        </a:p>
      </dsp:txBody>
      <dsp:txXfrm>
        <a:off x="4197851" y="1221705"/>
        <a:ext cx="2745392" cy="2745335"/>
      </dsp:txXfrm>
    </dsp:sp>
    <dsp:sp modelId="{A228BE27-B154-4B24-BA7B-FDA83AE1D8CD}">
      <dsp:nvSpPr>
        <dsp:cNvPr id="0" name=""/>
        <dsp:cNvSpPr/>
      </dsp:nvSpPr>
      <dsp:spPr>
        <a:xfrm>
          <a:off x="5518126" y="467601"/>
          <a:ext cx="431798" cy="43179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FB173-6FC1-4EF6-BFAD-90443915A104}">
      <dsp:nvSpPr>
        <dsp:cNvPr id="0" name=""/>
        <dsp:cNvSpPr/>
      </dsp:nvSpPr>
      <dsp:spPr>
        <a:xfrm>
          <a:off x="4495674" y="4238514"/>
          <a:ext cx="312656" cy="312957"/>
        </a:xfrm>
        <a:prstGeom prst="ellipse">
          <a:avLst/>
        </a:prstGeom>
        <a:solidFill>
          <a:schemeClr val="accent3">
            <a:hueOff val="937522"/>
            <a:satOff val="-1407"/>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25E1A0-C35F-4AB3-A372-8BCC1FA0E77F}">
      <dsp:nvSpPr>
        <dsp:cNvPr id="0" name=""/>
        <dsp:cNvSpPr/>
      </dsp:nvSpPr>
      <dsp:spPr>
        <a:xfrm>
          <a:off x="7435223" y="2220164"/>
          <a:ext cx="312656" cy="312957"/>
        </a:xfrm>
        <a:prstGeom prst="ellipse">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DFC4B1-6DDB-422C-B20B-6450956C1A76}">
      <dsp:nvSpPr>
        <dsp:cNvPr id="0" name=""/>
        <dsp:cNvSpPr/>
      </dsp:nvSpPr>
      <dsp:spPr>
        <a:xfrm>
          <a:off x="5939093" y="4571428"/>
          <a:ext cx="431798" cy="431790"/>
        </a:xfrm>
        <a:prstGeom prst="ellipse">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58941-150E-49A5-8328-5F46435669A0}">
      <dsp:nvSpPr>
        <dsp:cNvPr id="0" name=""/>
        <dsp:cNvSpPr/>
      </dsp:nvSpPr>
      <dsp:spPr>
        <a:xfrm>
          <a:off x="4584489" y="1081270"/>
          <a:ext cx="312656" cy="312957"/>
        </a:xfrm>
        <a:prstGeom prst="ellipse">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22C2C-E481-4C9D-8CE1-69D146676038}">
      <dsp:nvSpPr>
        <dsp:cNvPr id="0" name=""/>
        <dsp:cNvSpPr/>
      </dsp:nvSpPr>
      <dsp:spPr>
        <a:xfrm>
          <a:off x="3598863" y="2871479"/>
          <a:ext cx="312656" cy="312957"/>
        </a:xfrm>
        <a:prstGeom prst="ellipse">
          <a:avLst/>
        </a:prstGeom>
        <a:solidFill>
          <a:schemeClr val="accent3">
            <a:hueOff val="4687610"/>
            <a:satOff val="-7033"/>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68651-A742-44DE-B732-CEC36AF88418}">
      <dsp:nvSpPr>
        <dsp:cNvPr id="0" name=""/>
        <dsp:cNvSpPr/>
      </dsp:nvSpPr>
      <dsp:spPr>
        <a:xfrm>
          <a:off x="661148" y="755724"/>
          <a:ext cx="3428921" cy="2748016"/>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1" kern="1200">
              <a:latin typeface="Amasis MT Pro Medium" panose="02040604050005020304" pitchFamily="18" charset="0"/>
            </a:rPr>
            <a:t>The reactant mixture is first preheated in a feed-effluent heat exchanger (FEHE) using the reactor effluent stream and then to the reaction temperature in a furnace.</a:t>
          </a:r>
          <a:endParaRPr lang="en-IN" sz="1600" i="1" kern="1200">
            <a:latin typeface="Amasis MT Pro Medium" panose="02040604050005020304" pitchFamily="18" charset="0"/>
          </a:endParaRPr>
        </a:p>
      </dsp:txBody>
      <dsp:txXfrm>
        <a:off x="1163302" y="1158162"/>
        <a:ext cx="2424613" cy="1943140"/>
      </dsp:txXfrm>
    </dsp:sp>
    <dsp:sp modelId="{AEBFD9EF-1CBB-42B0-8C05-FA8C9BB15220}">
      <dsp:nvSpPr>
        <dsp:cNvPr id="0" name=""/>
        <dsp:cNvSpPr/>
      </dsp:nvSpPr>
      <dsp:spPr>
        <a:xfrm>
          <a:off x="5092250" y="821459"/>
          <a:ext cx="431798" cy="431790"/>
        </a:xfrm>
        <a:prstGeom prst="ellipse">
          <a:avLst/>
        </a:prstGeom>
        <a:solidFill>
          <a:schemeClr val="accent3">
            <a:hueOff val="6562654"/>
            <a:satOff val="-9847"/>
            <a:lumOff val="-16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5C2BA-269B-4FFB-82C3-4E2571BE8317}">
      <dsp:nvSpPr>
        <dsp:cNvPr id="0" name=""/>
        <dsp:cNvSpPr/>
      </dsp:nvSpPr>
      <dsp:spPr>
        <a:xfrm>
          <a:off x="2237760" y="3385818"/>
          <a:ext cx="780558" cy="780579"/>
        </a:xfrm>
        <a:prstGeom prst="ellipse">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F4426-57B0-4B95-83B6-445A96C1E7ED}">
      <dsp:nvSpPr>
        <dsp:cNvPr id="0" name=""/>
        <dsp:cNvSpPr/>
      </dsp:nvSpPr>
      <dsp:spPr>
        <a:xfrm>
          <a:off x="7637664" y="-23805"/>
          <a:ext cx="2952940" cy="3718671"/>
        </a:xfrm>
        <a:prstGeom prst="ellipse">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kern="1200">
              <a:latin typeface="Amasis MT Pro Medium" panose="02040604050005020304" pitchFamily="18" charset="0"/>
            </a:rPr>
            <a:t>Hydrodealkylation is a chemical process in which an aromatic hydrocarbon, like Toluene, undergoes a reaction with Hydrogen gas, resulting in the formation of a less complex aromatic hydrocarbon without any functional groups. </a:t>
          </a:r>
          <a:endParaRPr lang="en-IN" sz="1600" i="1" kern="1200">
            <a:latin typeface="Amasis MT Pro Medium" panose="02040604050005020304" pitchFamily="18" charset="0"/>
          </a:endParaRPr>
        </a:p>
      </dsp:txBody>
      <dsp:txXfrm>
        <a:off x="8070112" y="520782"/>
        <a:ext cx="2088044" cy="2629497"/>
      </dsp:txXfrm>
    </dsp:sp>
    <dsp:sp modelId="{86CBB334-65DD-4269-A8D7-730021F9A45B}">
      <dsp:nvSpPr>
        <dsp:cNvPr id="0" name=""/>
        <dsp:cNvSpPr/>
      </dsp:nvSpPr>
      <dsp:spPr>
        <a:xfrm>
          <a:off x="6879229" y="1692218"/>
          <a:ext cx="431798" cy="431790"/>
        </a:xfrm>
        <a:prstGeom prst="ellipse">
          <a:avLst/>
        </a:prstGeom>
        <a:solidFill>
          <a:schemeClr val="accent3">
            <a:hueOff val="9375220"/>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C8380-E1E6-412C-98CC-7D610DADB9F7}">
      <dsp:nvSpPr>
        <dsp:cNvPr id="0" name=""/>
        <dsp:cNvSpPr/>
      </dsp:nvSpPr>
      <dsp:spPr>
        <a:xfrm>
          <a:off x="1940989" y="4314713"/>
          <a:ext cx="312656" cy="312957"/>
        </a:xfrm>
        <a:prstGeom prst="ellipse">
          <a:avLst/>
        </a:prstGeom>
        <a:solidFill>
          <a:schemeClr val="accent3">
            <a:hueOff val="10312742"/>
            <a:satOff val="-15473"/>
            <a:lumOff val="-25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A1AA0-C336-4823-BB21-B5A5EC5897E2}">
      <dsp:nvSpPr>
        <dsp:cNvPr id="0" name=""/>
        <dsp:cNvSpPr/>
      </dsp:nvSpPr>
      <dsp:spPr>
        <a:xfrm>
          <a:off x="5058889" y="3869315"/>
          <a:ext cx="312656" cy="312957"/>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93ED5-72CB-4D3E-BFC3-C8EB15AAB94C}">
      <dsp:nvSpPr>
        <dsp:cNvPr id="0" name=""/>
        <dsp:cNvSpPr/>
      </dsp:nvSpPr>
      <dsp:spPr>
        <a:xfrm>
          <a:off x="10220967"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DCF76453-7BE1-43DB-9AEE-91FF739379F9}">
      <dsp:nvSpPr>
        <dsp:cNvPr id="0" name=""/>
        <dsp:cNvSpPr/>
      </dsp:nvSpPr>
      <dsp:spPr>
        <a:xfrm>
          <a:off x="9696812"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5BE515C-07F1-4355-BD7B-11891C03B850}">
      <dsp:nvSpPr>
        <dsp:cNvPr id="0" name=""/>
        <dsp:cNvSpPr/>
      </dsp:nvSpPr>
      <dsp:spPr>
        <a:xfrm>
          <a:off x="9172657"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83A1147-F345-4906-AB7A-6793241201F7}">
      <dsp:nvSpPr>
        <dsp:cNvPr id="0" name=""/>
        <dsp:cNvSpPr/>
      </dsp:nvSpPr>
      <dsp:spPr>
        <a:xfrm>
          <a:off x="8649499"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D5A03F4-A1D8-43BB-9046-5FA7FF834EFD}">
      <dsp:nvSpPr>
        <dsp:cNvPr id="0" name=""/>
        <dsp:cNvSpPr/>
      </dsp:nvSpPr>
      <dsp:spPr>
        <a:xfrm>
          <a:off x="8125344"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DA96934-CF0B-43A0-A2A7-64CF7653B0AD}">
      <dsp:nvSpPr>
        <dsp:cNvPr id="0" name=""/>
        <dsp:cNvSpPr/>
      </dsp:nvSpPr>
      <dsp:spPr>
        <a:xfrm>
          <a:off x="7315196" y="2449249"/>
          <a:ext cx="571986" cy="57244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60ADCA3D-6EB9-48E7-A0C8-53736F98255F}">
      <dsp:nvSpPr>
        <dsp:cNvPr id="0" name=""/>
        <dsp:cNvSpPr/>
      </dsp:nvSpPr>
      <dsp:spPr>
        <a:xfrm>
          <a:off x="9754609" y="2001451"/>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2D41E0C8-093A-4045-8142-7DE8B4CBFDDA}">
      <dsp:nvSpPr>
        <dsp:cNvPr id="0" name=""/>
        <dsp:cNvSpPr/>
      </dsp:nvSpPr>
      <dsp:spPr>
        <a:xfrm>
          <a:off x="9754609" y="3187269"/>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78B80BC-F83D-4921-89EA-FBC9D1F7B547}">
      <dsp:nvSpPr>
        <dsp:cNvPr id="0" name=""/>
        <dsp:cNvSpPr/>
      </dsp:nvSpPr>
      <dsp:spPr>
        <a:xfrm>
          <a:off x="10009711" y="2258276"/>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E1D768-1404-44BB-8E2C-5DCD33BA91F5}">
      <dsp:nvSpPr>
        <dsp:cNvPr id="0" name=""/>
        <dsp:cNvSpPr/>
      </dsp:nvSpPr>
      <dsp:spPr>
        <a:xfrm>
          <a:off x="10026651" y="2931855"/>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23B27F6F-988C-42F2-9FAE-21F6D4877AEC}">
      <dsp:nvSpPr>
        <dsp:cNvPr id="0" name=""/>
        <dsp:cNvSpPr/>
      </dsp:nvSpPr>
      <dsp:spPr>
        <a:xfrm>
          <a:off x="4292526" y="1277254"/>
          <a:ext cx="2895806" cy="289610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a:latin typeface="Aharoni" panose="02010803020104030203" pitchFamily="2" charset="-79"/>
              <a:cs typeface="Aharoni" panose="02010803020104030203" pitchFamily="2" charset="-79"/>
            </a:rPr>
            <a:t>HDA</a:t>
          </a:r>
          <a:endParaRPr lang="en-IN" sz="6500" kern="1200">
            <a:latin typeface="Aharoni" panose="02010803020104030203" pitchFamily="2" charset="-79"/>
            <a:cs typeface="Aharoni" panose="02010803020104030203" pitchFamily="2" charset="-79"/>
          </a:endParaRPr>
        </a:p>
      </dsp:txBody>
      <dsp:txXfrm>
        <a:off x="4716607" y="1701379"/>
        <a:ext cx="2047644" cy="2047856"/>
      </dsp:txXfrm>
    </dsp:sp>
    <dsp:sp modelId="{FF37971E-3EDE-4459-8CDF-76448E716784}">
      <dsp:nvSpPr>
        <dsp:cNvPr id="0" name=""/>
        <dsp:cNvSpPr/>
      </dsp:nvSpPr>
      <dsp:spPr>
        <a:xfrm>
          <a:off x="3965986" y="1040001"/>
          <a:ext cx="571986" cy="57244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F179EC0-4205-4535-A69E-72CB2715B8E8}">
      <dsp:nvSpPr>
        <dsp:cNvPr id="0" name=""/>
        <dsp:cNvSpPr/>
      </dsp:nvSpPr>
      <dsp:spPr>
        <a:xfrm>
          <a:off x="3599277"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AE78B0E-124E-402D-BF50-7D831140F85E}">
      <dsp:nvSpPr>
        <dsp:cNvPr id="0" name=""/>
        <dsp:cNvSpPr/>
      </dsp:nvSpPr>
      <dsp:spPr>
        <a:xfrm>
          <a:off x="2988427"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710C34D-60AA-4333-AA4F-7EC77FDCCF5F}">
      <dsp:nvSpPr>
        <dsp:cNvPr id="0" name=""/>
        <dsp:cNvSpPr/>
      </dsp:nvSpPr>
      <dsp:spPr>
        <a:xfrm>
          <a:off x="2377577"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862DED7-36A5-495D-8790-D727B9D7C746}">
      <dsp:nvSpPr>
        <dsp:cNvPr id="0" name=""/>
        <dsp:cNvSpPr/>
      </dsp:nvSpPr>
      <dsp:spPr>
        <a:xfrm>
          <a:off x="1766727"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602ADDFA-F85A-4074-A00B-68798CBC9221}">
      <dsp:nvSpPr>
        <dsp:cNvPr id="0" name=""/>
        <dsp:cNvSpPr/>
      </dsp:nvSpPr>
      <dsp:spPr>
        <a:xfrm>
          <a:off x="1154881"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A27494F-2B1E-42C0-9738-7570EC56FAEA}">
      <dsp:nvSpPr>
        <dsp:cNvPr id="0" name=""/>
        <dsp:cNvSpPr/>
      </dsp:nvSpPr>
      <dsp:spPr>
        <a:xfrm>
          <a:off x="544032" y="738020"/>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7BBC793D-2F49-4D33-AA23-3433869CAEF3}">
      <dsp:nvSpPr>
        <dsp:cNvPr id="0" name=""/>
        <dsp:cNvSpPr/>
      </dsp:nvSpPr>
      <dsp:spPr>
        <a:xfrm>
          <a:off x="542039" y="0"/>
          <a:ext cx="3352199" cy="73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44550">
            <a:lnSpc>
              <a:spcPct val="90000"/>
            </a:lnSpc>
            <a:spcBef>
              <a:spcPct val="0"/>
            </a:spcBef>
            <a:spcAft>
              <a:spcPct val="35000"/>
            </a:spcAft>
            <a:buNone/>
          </a:pPr>
          <a:r>
            <a:rPr lang="en-US" sz="1900" b="1" i="1" kern="1200"/>
            <a:t>Fresh Toluene</a:t>
          </a:r>
          <a:endParaRPr lang="en-IN" sz="1900" b="1" i="1" kern="1200"/>
        </a:p>
      </dsp:txBody>
      <dsp:txXfrm>
        <a:off x="542039" y="0"/>
        <a:ext cx="3352199" cy="735668"/>
      </dsp:txXfrm>
    </dsp:sp>
    <dsp:sp modelId="{BF01132A-5493-4DA2-8FA2-D20141018DBA}">
      <dsp:nvSpPr>
        <dsp:cNvPr id="0" name=""/>
        <dsp:cNvSpPr/>
      </dsp:nvSpPr>
      <dsp:spPr>
        <a:xfrm>
          <a:off x="3372076" y="2449249"/>
          <a:ext cx="571986" cy="57244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00CC301-F796-4E3E-8F5B-0F7EFCC54FF5}">
      <dsp:nvSpPr>
        <dsp:cNvPr id="0" name=""/>
        <dsp:cNvSpPr/>
      </dsp:nvSpPr>
      <dsp:spPr>
        <a:xfrm>
          <a:off x="2806069"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5AEB25B-8AED-4B97-81AC-EE723CB9F1CC}">
      <dsp:nvSpPr>
        <dsp:cNvPr id="0" name=""/>
        <dsp:cNvSpPr/>
      </dsp:nvSpPr>
      <dsp:spPr>
        <a:xfrm>
          <a:off x="2241058"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2DF5B913-F15A-4611-AE4C-D31823C6D663}">
      <dsp:nvSpPr>
        <dsp:cNvPr id="0" name=""/>
        <dsp:cNvSpPr/>
      </dsp:nvSpPr>
      <dsp:spPr>
        <a:xfrm>
          <a:off x="1675050"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26507BD-0081-47E8-B902-4D40B037CA8C}">
      <dsp:nvSpPr>
        <dsp:cNvPr id="0" name=""/>
        <dsp:cNvSpPr/>
      </dsp:nvSpPr>
      <dsp:spPr>
        <a:xfrm>
          <a:off x="1110039"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CBC51D7-AE4A-4D65-8BE4-059ACD67918C}">
      <dsp:nvSpPr>
        <dsp:cNvPr id="0" name=""/>
        <dsp:cNvSpPr/>
      </dsp:nvSpPr>
      <dsp:spPr>
        <a:xfrm>
          <a:off x="544032" y="2592243"/>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6A73AED-8DE2-4CB2-8912-A9D29B533656}">
      <dsp:nvSpPr>
        <dsp:cNvPr id="0" name=""/>
        <dsp:cNvSpPr/>
      </dsp:nvSpPr>
      <dsp:spPr>
        <a:xfrm>
          <a:off x="542039" y="1860338"/>
          <a:ext cx="2535076" cy="73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44550">
            <a:lnSpc>
              <a:spcPct val="90000"/>
            </a:lnSpc>
            <a:spcBef>
              <a:spcPct val="0"/>
            </a:spcBef>
            <a:spcAft>
              <a:spcPct val="35000"/>
            </a:spcAft>
            <a:buNone/>
          </a:pPr>
          <a:r>
            <a:rPr lang="en-US" sz="1900" b="1" i="1" kern="1200"/>
            <a:t>Mixture of 95% hydrogen and 5% methane</a:t>
          </a:r>
          <a:endParaRPr lang="en-IN" sz="1900" b="1" i="1" kern="1200"/>
        </a:p>
      </dsp:txBody>
      <dsp:txXfrm>
        <a:off x="542039" y="1860338"/>
        <a:ext cx="2535076" cy="735668"/>
      </dsp:txXfrm>
    </dsp:sp>
    <dsp:sp modelId="{699AC990-FE21-4970-B887-61CD6232A96E}">
      <dsp:nvSpPr>
        <dsp:cNvPr id="0" name=""/>
        <dsp:cNvSpPr/>
      </dsp:nvSpPr>
      <dsp:spPr>
        <a:xfrm>
          <a:off x="3965986" y="3834977"/>
          <a:ext cx="571986" cy="572447"/>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51FBC46-7FA4-487F-8404-20656D5089C1}">
      <dsp:nvSpPr>
        <dsp:cNvPr id="0" name=""/>
        <dsp:cNvSpPr/>
      </dsp:nvSpPr>
      <dsp:spPr>
        <a:xfrm>
          <a:off x="3599277"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4F62089-AC83-4E8F-A086-7B2DF9904614}">
      <dsp:nvSpPr>
        <dsp:cNvPr id="0" name=""/>
        <dsp:cNvSpPr/>
      </dsp:nvSpPr>
      <dsp:spPr>
        <a:xfrm>
          <a:off x="2988427"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994989B-488F-459C-BEDD-5D2868587371}">
      <dsp:nvSpPr>
        <dsp:cNvPr id="0" name=""/>
        <dsp:cNvSpPr/>
      </dsp:nvSpPr>
      <dsp:spPr>
        <a:xfrm>
          <a:off x="2377577"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2583535-282A-42CE-B4F9-339B135566AF}">
      <dsp:nvSpPr>
        <dsp:cNvPr id="0" name=""/>
        <dsp:cNvSpPr/>
      </dsp:nvSpPr>
      <dsp:spPr>
        <a:xfrm>
          <a:off x="1766727"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BBD539EB-017C-457C-9AAB-49B2721DE680}">
      <dsp:nvSpPr>
        <dsp:cNvPr id="0" name=""/>
        <dsp:cNvSpPr/>
      </dsp:nvSpPr>
      <dsp:spPr>
        <a:xfrm>
          <a:off x="1154881"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A425BC6-9DF9-4CF2-AC71-85E020A61A54}">
      <dsp:nvSpPr>
        <dsp:cNvPr id="0" name=""/>
        <dsp:cNvSpPr/>
      </dsp:nvSpPr>
      <dsp:spPr>
        <a:xfrm>
          <a:off x="544032" y="4417774"/>
          <a:ext cx="285993" cy="28598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66C4FC4-17B3-44A4-A5BD-EA00F60871F2}">
      <dsp:nvSpPr>
        <dsp:cNvPr id="0" name=""/>
        <dsp:cNvSpPr/>
      </dsp:nvSpPr>
      <dsp:spPr>
        <a:xfrm>
          <a:off x="542039" y="3679283"/>
          <a:ext cx="3352199" cy="73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44550">
            <a:lnSpc>
              <a:spcPct val="90000"/>
            </a:lnSpc>
            <a:spcBef>
              <a:spcPct val="0"/>
            </a:spcBef>
            <a:spcAft>
              <a:spcPct val="35000"/>
            </a:spcAft>
            <a:buNone/>
          </a:pPr>
          <a:r>
            <a:rPr lang="en-US" sz="1900" b="1" i="1" kern="1200"/>
            <a:t>Recycled Toluene and Hydrogen </a:t>
          </a:r>
          <a:endParaRPr lang="en-IN" sz="1900" b="1" i="1" kern="1200"/>
        </a:p>
      </dsp:txBody>
      <dsp:txXfrm>
        <a:off x="542039" y="3679283"/>
        <a:ext cx="3352199" cy="735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B81CC-F4D9-4B38-8EA6-544BF51AB5C5}">
      <dsp:nvSpPr>
        <dsp:cNvPr id="0" name=""/>
        <dsp:cNvSpPr/>
      </dsp:nvSpPr>
      <dsp:spPr>
        <a:xfrm>
          <a:off x="890777" y="0"/>
          <a:ext cx="10095484" cy="526097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B5509-256A-4D13-9BCE-8656576F21ED}">
      <dsp:nvSpPr>
        <dsp:cNvPr id="0" name=""/>
        <dsp:cNvSpPr/>
      </dsp:nvSpPr>
      <dsp:spPr>
        <a:xfrm>
          <a:off x="12758" y="1578292"/>
          <a:ext cx="3822922" cy="21043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u="none" kern="1200"/>
            <a:t>The reactor effluent is quenched by a portion of the recycle separator liquid flow to prevent coking, and further cooled in the FEHE and cooler before being fed to the vapor-liquid separator.</a:t>
          </a:r>
          <a:endParaRPr lang="en-IN" sz="1600" i="1" u="none" kern="1200"/>
        </a:p>
      </dsp:txBody>
      <dsp:txXfrm>
        <a:off x="115486" y="1681020"/>
        <a:ext cx="3617466" cy="1898934"/>
      </dsp:txXfrm>
    </dsp:sp>
    <dsp:sp modelId="{976C9DF1-19CE-49DE-A00E-5E20A0590F60}">
      <dsp:nvSpPr>
        <dsp:cNvPr id="0" name=""/>
        <dsp:cNvSpPr/>
      </dsp:nvSpPr>
      <dsp:spPr>
        <a:xfrm>
          <a:off x="4027058" y="1578292"/>
          <a:ext cx="3822922" cy="210439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kern="1200"/>
            <a:t>Part of the vapor containing unconverted hydrogen and methane is purged to avoid accumulation of methane within the process while the remainder is compressed and recycled to the process. </a:t>
          </a:r>
          <a:endParaRPr lang="en-IN" sz="1600" i="1" kern="1200"/>
        </a:p>
      </dsp:txBody>
      <dsp:txXfrm>
        <a:off x="4129786" y="1681020"/>
        <a:ext cx="3617466" cy="1898934"/>
      </dsp:txXfrm>
    </dsp:sp>
    <dsp:sp modelId="{2B0B2CEE-2D6C-4E61-971B-148842388927}">
      <dsp:nvSpPr>
        <dsp:cNvPr id="0" name=""/>
        <dsp:cNvSpPr/>
      </dsp:nvSpPr>
      <dsp:spPr>
        <a:xfrm>
          <a:off x="8041359" y="1578292"/>
          <a:ext cx="3822922" cy="210439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1" kern="1200"/>
            <a:t>The liquid from the separator is processed in the separation section consisting of three distillation columns. The stabilizer column removes small amounts of hydrogen and methane in the overhead product, and the benzene column takes of the benzene product in the overhead.</a:t>
          </a:r>
          <a:endParaRPr lang="en-IN" sz="1600" i="1" kern="1200"/>
        </a:p>
      </dsp:txBody>
      <dsp:txXfrm>
        <a:off x="8144087" y="1681020"/>
        <a:ext cx="3617466" cy="1898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97CE5-AB5C-4262-B3DD-CE57473FE9F9}">
      <dsp:nvSpPr>
        <dsp:cNvPr id="0" name=""/>
        <dsp:cNvSpPr/>
      </dsp:nvSpPr>
      <dsp:spPr>
        <a:xfrm>
          <a:off x="1199880" y="996033"/>
          <a:ext cx="1514970" cy="1514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586E10-7D83-46F8-88DC-B80110570928}">
      <dsp:nvSpPr>
        <dsp:cNvPr id="0" name=""/>
        <dsp:cNvSpPr/>
      </dsp:nvSpPr>
      <dsp:spPr>
        <a:xfrm>
          <a:off x="246980" y="2952878"/>
          <a:ext cx="3644310" cy="588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a:t>Temperature</a:t>
          </a:r>
        </a:p>
        <a:p>
          <a:pPr marL="0" lvl="0" indent="0" algn="ctr" defTabSz="800100">
            <a:lnSpc>
              <a:spcPct val="100000"/>
            </a:lnSpc>
            <a:spcBef>
              <a:spcPct val="0"/>
            </a:spcBef>
            <a:spcAft>
              <a:spcPct val="35000"/>
            </a:spcAft>
            <a:buNone/>
          </a:pPr>
          <a:r>
            <a:rPr lang="en-US" sz="1800" b="1" kern="1200"/>
            <a:t>1150 </a:t>
          </a:r>
          <a:r>
            <a:rPr lang="en-IN" sz="1800" b="1" i="0" kern="1200"/>
            <a:t>°F to 1300 °F</a:t>
          </a:r>
        </a:p>
        <a:p>
          <a:pPr marL="0" lvl="0" indent="0" algn="ctr" defTabSz="800100">
            <a:lnSpc>
              <a:spcPct val="100000"/>
            </a:lnSpc>
            <a:spcBef>
              <a:spcPct val="0"/>
            </a:spcBef>
            <a:spcAft>
              <a:spcPct val="35000"/>
            </a:spcAft>
            <a:buNone/>
          </a:pPr>
          <a:r>
            <a:rPr lang="en-IN" sz="1800" b="0" i="0" u="none" kern="1200"/>
            <a:t>(Less than </a:t>
          </a:r>
          <a:r>
            <a:rPr lang="en-US" sz="1800" kern="1200"/>
            <a:t>1150 </a:t>
          </a:r>
          <a:r>
            <a:rPr lang="en-IN" sz="1800" b="0" i="0" kern="1200"/>
            <a:t>°F has a low reaction rate; greater than</a:t>
          </a:r>
          <a:r>
            <a:rPr lang="en-IN" sz="1800" b="0" i="0" u="none" kern="1200"/>
            <a:t> </a:t>
          </a:r>
          <a:r>
            <a:rPr lang="en-IN" sz="1800" b="0" i="0" kern="1200"/>
            <a:t>1300 °F causes hydrocracking.)</a:t>
          </a:r>
          <a:endParaRPr lang="en-IN" sz="1800" b="0" i="0" u="none" kern="1200"/>
        </a:p>
        <a:p>
          <a:pPr marL="0" lvl="0" indent="0" algn="ctr" defTabSz="800100">
            <a:spcBef>
              <a:spcPct val="0"/>
            </a:spcBef>
            <a:spcAft>
              <a:spcPct val="35000"/>
            </a:spcAft>
            <a:buNone/>
          </a:pPr>
          <a:endParaRPr lang="en-IN" sz="1100" kern="1200"/>
        </a:p>
      </dsp:txBody>
      <dsp:txXfrm>
        <a:off x="246980" y="2952878"/>
        <a:ext cx="3644310" cy="588992"/>
      </dsp:txXfrm>
    </dsp:sp>
    <dsp:sp modelId="{F0A0EBDC-04A0-44DD-85BC-7AF67E399E96}">
      <dsp:nvSpPr>
        <dsp:cNvPr id="0" name=""/>
        <dsp:cNvSpPr/>
      </dsp:nvSpPr>
      <dsp:spPr>
        <a:xfrm>
          <a:off x="5294490" y="942138"/>
          <a:ext cx="1514970" cy="1514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E0406A-BAAE-436E-A476-770CD747305E}">
      <dsp:nvSpPr>
        <dsp:cNvPr id="0" name=""/>
        <dsp:cNvSpPr/>
      </dsp:nvSpPr>
      <dsp:spPr>
        <a:xfrm>
          <a:off x="4368675" y="2866633"/>
          <a:ext cx="3366600" cy="80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a:t>Pressure</a:t>
          </a:r>
        </a:p>
        <a:p>
          <a:pPr marL="0" lvl="0" indent="0" algn="ctr" defTabSz="1066800">
            <a:lnSpc>
              <a:spcPct val="100000"/>
            </a:lnSpc>
            <a:spcBef>
              <a:spcPct val="0"/>
            </a:spcBef>
            <a:spcAft>
              <a:spcPct val="35000"/>
            </a:spcAft>
            <a:buNone/>
          </a:pPr>
          <a:r>
            <a:rPr lang="en-US" sz="2000" kern="1200"/>
            <a:t>500 Psia = 35 bar,</a:t>
          </a:r>
        </a:p>
        <a:p>
          <a:pPr marL="0" lvl="0" indent="0" algn="ctr" defTabSz="1066800">
            <a:lnSpc>
              <a:spcPct val="100000"/>
            </a:lnSpc>
            <a:spcBef>
              <a:spcPct val="0"/>
            </a:spcBef>
            <a:spcAft>
              <a:spcPct val="35000"/>
            </a:spcAft>
            <a:buNone/>
          </a:pPr>
          <a:r>
            <a:rPr lang="en-IN" sz="2000" kern="1200"/>
            <a:t>Gas phase reaction with no catalyst involved.</a:t>
          </a:r>
        </a:p>
      </dsp:txBody>
      <dsp:txXfrm>
        <a:off x="4368675" y="2866633"/>
        <a:ext cx="3366600" cy="804568"/>
      </dsp:txXfrm>
    </dsp:sp>
    <dsp:sp modelId="{D98A4BA6-569B-4E20-B20E-CF3F29D03996}">
      <dsp:nvSpPr>
        <dsp:cNvPr id="0" name=""/>
        <dsp:cNvSpPr/>
      </dsp:nvSpPr>
      <dsp:spPr>
        <a:xfrm>
          <a:off x="9250245" y="942138"/>
          <a:ext cx="1514970" cy="1514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B47793-A593-472E-AF87-65F713BF80B8}">
      <dsp:nvSpPr>
        <dsp:cNvPr id="0" name=""/>
        <dsp:cNvSpPr/>
      </dsp:nvSpPr>
      <dsp:spPr>
        <a:xfrm>
          <a:off x="8324430" y="2866633"/>
          <a:ext cx="3366600" cy="80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i="1" kern="1200"/>
            <a:t>To avoid coking, there must be an excess of hydrogen—a 5:1 ratio</a:t>
          </a:r>
          <a:r>
            <a:rPr lang="en-US" sz="2700" b="1" i="1" kern="1200"/>
            <a:t>. </a:t>
          </a:r>
          <a:endParaRPr lang="en-IN" sz="2700" b="1" i="1" kern="1200"/>
        </a:p>
      </dsp:txBody>
      <dsp:txXfrm>
        <a:off x="8324430" y="2866633"/>
        <a:ext cx="3366600" cy="804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B4C83-A393-4300-886F-F796665BC49A}">
      <dsp:nvSpPr>
        <dsp:cNvPr id="0" name=""/>
        <dsp:cNvSpPr/>
      </dsp:nvSpPr>
      <dsp:spPr>
        <a:xfrm>
          <a:off x="3315" y="-5"/>
          <a:ext cx="3654901" cy="470262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61023" tIns="0" rIns="361023" bIns="330200" numCol="1" spcCol="1270" anchor="t" anchorCtr="0">
          <a:noAutofit/>
        </a:bodyPr>
        <a:lstStyle/>
        <a:p>
          <a:pPr marL="0" lvl="0" indent="0" algn="l" defTabSz="800100">
            <a:lnSpc>
              <a:spcPct val="90000"/>
            </a:lnSpc>
            <a:spcBef>
              <a:spcPct val="0"/>
            </a:spcBef>
            <a:spcAft>
              <a:spcPct val="35000"/>
            </a:spcAft>
            <a:buNone/>
          </a:pPr>
          <a:r>
            <a:rPr lang="en-IN" sz="1800" b="0" i="0" kern="1200"/>
            <a:t>Before being fed into the reactor, the streams of raw toluene and hydrogen are heated and mixed with recycled toluene and hydrogen</a:t>
          </a:r>
          <a:r>
            <a:rPr lang="en-IN" sz="1500" b="0" i="0" kern="1200"/>
            <a:t>.</a:t>
          </a:r>
          <a:endParaRPr lang="en-IN" sz="1500" kern="1200"/>
        </a:p>
      </dsp:txBody>
      <dsp:txXfrm>
        <a:off x="3315" y="1881046"/>
        <a:ext cx="3654901" cy="2821577"/>
      </dsp:txXfrm>
    </dsp:sp>
    <dsp:sp modelId="{8A844F0D-8D70-4FD2-866B-76913B300C2B}">
      <dsp:nvSpPr>
        <dsp:cNvPr id="0" name=""/>
        <dsp:cNvSpPr/>
      </dsp:nvSpPr>
      <dsp:spPr>
        <a:xfrm>
          <a:off x="3315" y="158368"/>
          <a:ext cx="3654901" cy="1754352"/>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61023" tIns="165100" rIns="361023" bIns="165100" numCol="1" spcCol="1270" anchor="ctr" anchorCtr="0">
          <a:noAutofit/>
        </a:bodyPr>
        <a:lstStyle/>
        <a:p>
          <a:pPr marL="0" lvl="0" indent="0" algn="l" defTabSz="1644650">
            <a:lnSpc>
              <a:spcPct val="90000"/>
            </a:lnSpc>
            <a:spcBef>
              <a:spcPct val="0"/>
            </a:spcBef>
            <a:spcAft>
              <a:spcPct val="35000"/>
            </a:spcAft>
            <a:buNone/>
          </a:pPr>
          <a:r>
            <a:rPr lang="en-IN" sz="3700" b="1" i="1" kern="1200">
              <a:latin typeface="+mj-lt"/>
              <a:cs typeface="Aldhabi" panose="01000000000000000000" pitchFamily="2" charset="-78"/>
            </a:rPr>
            <a:t>01- Feed</a:t>
          </a:r>
        </a:p>
      </dsp:txBody>
      <dsp:txXfrm>
        <a:off x="3315" y="158368"/>
        <a:ext cx="3654901" cy="1754352"/>
      </dsp:txXfrm>
    </dsp:sp>
    <dsp:sp modelId="{AAA53BC9-7FBE-4E9F-B936-854702700D5E}">
      <dsp:nvSpPr>
        <dsp:cNvPr id="0" name=""/>
        <dsp:cNvSpPr/>
      </dsp:nvSpPr>
      <dsp:spPr>
        <a:xfrm>
          <a:off x="3950608" y="-5"/>
          <a:ext cx="3654901" cy="4655525"/>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61023" tIns="0" rIns="361023" bIns="330200" numCol="1" spcCol="1270" anchor="t" anchorCtr="0">
          <a:noAutofit/>
        </a:bodyPr>
        <a:lstStyle/>
        <a:p>
          <a:pPr marL="0" lvl="0" indent="0" algn="l" defTabSz="800100">
            <a:lnSpc>
              <a:spcPct val="90000"/>
            </a:lnSpc>
            <a:spcBef>
              <a:spcPct val="0"/>
            </a:spcBef>
            <a:spcAft>
              <a:spcPct val="35000"/>
            </a:spcAft>
            <a:buNone/>
          </a:pPr>
          <a:r>
            <a:rPr lang="en-US" sz="1800" b="0" i="0" kern="1200"/>
            <a:t>Together with the undesired diphenyl, the reactor's product stream also includes hydrogen, methane, benzene, and toluene. By flashing away the light gases, we try to extract the majority of the hydrogen and methane from the aromatics. </a:t>
          </a:r>
          <a:endParaRPr lang="en-IN" sz="1800" kern="1200"/>
        </a:p>
      </dsp:txBody>
      <dsp:txXfrm>
        <a:off x="3950608" y="1862204"/>
        <a:ext cx="3654901" cy="2793315"/>
      </dsp:txXfrm>
    </dsp:sp>
    <dsp:sp modelId="{BB7E3158-1504-401A-9782-C8FC33941416}">
      <dsp:nvSpPr>
        <dsp:cNvPr id="0" name=""/>
        <dsp:cNvSpPr/>
      </dsp:nvSpPr>
      <dsp:spPr>
        <a:xfrm>
          <a:off x="3974000" y="372030"/>
          <a:ext cx="3608118" cy="1279923"/>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61023" tIns="165100" rIns="361023" bIns="165100" numCol="1" spcCol="1270" anchor="ctr" anchorCtr="0">
          <a:noAutofit/>
        </a:bodyPr>
        <a:lstStyle/>
        <a:p>
          <a:pPr marL="0" lvl="0" indent="0" algn="l" defTabSz="1644650">
            <a:lnSpc>
              <a:spcPct val="90000"/>
            </a:lnSpc>
            <a:spcBef>
              <a:spcPct val="0"/>
            </a:spcBef>
            <a:spcAft>
              <a:spcPct val="35000"/>
            </a:spcAft>
            <a:buNone/>
          </a:pPr>
          <a:r>
            <a:rPr lang="en-IN" sz="3700" b="1" i="1" kern="1200"/>
            <a:t>02- Separation</a:t>
          </a:r>
        </a:p>
      </dsp:txBody>
      <dsp:txXfrm>
        <a:off x="3974000" y="372030"/>
        <a:ext cx="3608118" cy="1279923"/>
      </dsp:txXfrm>
    </dsp:sp>
    <dsp:sp modelId="{4C77A170-9459-49AE-A1F4-780F5FA52C1A}">
      <dsp:nvSpPr>
        <dsp:cNvPr id="0" name=""/>
        <dsp:cNvSpPr/>
      </dsp:nvSpPr>
      <dsp:spPr>
        <a:xfrm>
          <a:off x="7897902" y="-5"/>
          <a:ext cx="3721822" cy="4673946"/>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361023" tIns="0" rIns="361023" bIns="330200" numCol="1" spcCol="1270" anchor="t" anchorCtr="0">
          <a:noAutofit/>
        </a:bodyPr>
        <a:lstStyle/>
        <a:p>
          <a:pPr marL="0" lvl="0" indent="0" algn="l" defTabSz="800100">
            <a:lnSpc>
              <a:spcPct val="90000"/>
            </a:lnSpc>
            <a:spcBef>
              <a:spcPct val="0"/>
            </a:spcBef>
            <a:spcAft>
              <a:spcPct val="35000"/>
            </a:spcAft>
            <a:buNone/>
          </a:pPr>
          <a:r>
            <a:rPr lang="en-US" sz="1800" b="0" i="0" kern="1200"/>
            <a:t>Methane, which is created during the reaction and enters the hydrogen stream as an impurity, will build up in the gas-recycle loop, we would still prefer to recycle the hydrogen left in the flash </a:t>
          </a:r>
          <a:r>
            <a:rPr lang="en-US" sz="1800" b="0" i="0" kern="1200" err="1"/>
            <a:t>vapour</a:t>
          </a:r>
          <a:r>
            <a:rPr lang="en-US" sz="1800" b="0" i="0" kern="1200"/>
            <a:t>. Therefore, to eliminate methane from the process and product stream, a purge stream is needed. </a:t>
          </a:r>
          <a:endParaRPr lang="en-IN" sz="1800" kern="1200"/>
        </a:p>
      </dsp:txBody>
      <dsp:txXfrm>
        <a:off x="7897902" y="1869572"/>
        <a:ext cx="3721822" cy="2804367"/>
      </dsp:txXfrm>
    </dsp:sp>
    <dsp:sp modelId="{91F4A2A6-6F1B-4195-B8DB-45DBFAF36E40}">
      <dsp:nvSpPr>
        <dsp:cNvPr id="0" name=""/>
        <dsp:cNvSpPr/>
      </dsp:nvSpPr>
      <dsp:spPr>
        <a:xfrm>
          <a:off x="7931362" y="144026"/>
          <a:ext cx="3654901" cy="1754352"/>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1">
          <a:scrgbClr r="0" g="0" b="0"/>
        </a:lnRef>
        <a:fillRef idx="3">
          <a:scrgbClr r="0" g="0" b="0"/>
        </a:fillRef>
        <a:effectRef idx="3">
          <a:scrgbClr r="0" g="0" b="0"/>
        </a:effectRef>
        <a:fontRef idx="minor">
          <a:schemeClr val="lt1"/>
        </a:fontRef>
      </dsp:style>
      <dsp:txBody>
        <a:bodyPr spcFirstLastPara="0" vert="horz" wrap="square" lIns="361023" tIns="165100" rIns="361023" bIns="165100" numCol="1" spcCol="1270" anchor="ctr" anchorCtr="0">
          <a:noAutofit/>
        </a:bodyPr>
        <a:lstStyle/>
        <a:p>
          <a:pPr marL="0" lvl="0" indent="0" algn="l" defTabSz="1644650">
            <a:lnSpc>
              <a:spcPct val="90000"/>
            </a:lnSpc>
            <a:spcBef>
              <a:spcPct val="0"/>
            </a:spcBef>
            <a:spcAft>
              <a:spcPct val="35000"/>
            </a:spcAft>
            <a:buNone/>
          </a:pPr>
          <a:r>
            <a:rPr lang="en-IN" sz="3700" b="1" i="1" kern="1200"/>
            <a:t>03- Recycle and Purge</a:t>
          </a:r>
        </a:p>
      </dsp:txBody>
      <dsp:txXfrm>
        <a:off x="7931362" y="144026"/>
        <a:ext cx="3654901" cy="17543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32CB8-22D5-4722-9C91-C466577CE5F2}">
      <dsp:nvSpPr>
        <dsp:cNvPr id="0" name=""/>
        <dsp:cNvSpPr/>
      </dsp:nvSpPr>
      <dsp:spPr>
        <a:xfrm>
          <a:off x="0" y="388193"/>
          <a:ext cx="10515600" cy="195615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b="0" i="1" kern="1200"/>
            <a:t>Extract the majority of the leftover hydrogen and methane in a distillation column, known as the </a:t>
          </a:r>
          <a:r>
            <a:rPr lang="en-US" sz="2300" b="0" i="1" kern="1200" err="1"/>
            <a:t>stabiliser</a:t>
          </a:r>
          <a:r>
            <a:rPr lang="en-US" sz="2300" b="0" i="1" kern="1200"/>
            <a:t>, to keep them from contaminating our benzene product because not all of it can be separated from the aromatics in the flash drum.</a:t>
          </a:r>
          <a:endParaRPr lang="en-IN" sz="2300" i="1" kern="1200"/>
        </a:p>
      </dsp:txBody>
      <dsp:txXfrm>
        <a:off x="0" y="388193"/>
        <a:ext cx="10515600" cy="1956150"/>
      </dsp:txXfrm>
    </dsp:sp>
    <dsp:sp modelId="{83B11DEB-A551-4001-A0FB-79C4027277EF}">
      <dsp:nvSpPr>
        <dsp:cNvPr id="0" name=""/>
        <dsp:cNvSpPr/>
      </dsp:nvSpPr>
      <dsp:spPr>
        <a:xfrm>
          <a:off x="525780" y="48713"/>
          <a:ext cx="7360920" cy="678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Extracting Hydrogen and Methane</a:t>
          </a:r>
          <a:endParaRPr lang="en-IN" sz="2300" kern="1200"/>
        </a:p>
      </dsp:txBody>
      <dsp:txXfrm>
        <a:off x="558924" y="81857"/>
        <a:ext cx="7294632" cy="612672"/>
      </dsp:txXfrm>
    </dsp:sp>
    <dsp:sp modelId="{9B50D9EA-7F58-47BD-9F69-D1DBCA29FEFC}">
      <dsp:nvSpPr>
        <dsp:cNvPr id="0" name=""/>
        <dsp:cNvSpPr/>
      </dsp:nvSpPr>
      <dsp:spPr>
        <a:xfrm>
          <a:off x="0" y="2808023"/>
          <a:ext cx="10515600" cy="13041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b="0" i="1" kern="1200"/>
            <a:t>The benzene recovery happens in a second distillation column, the undesired diphenyl is eventually removed from the recycled toluene. </a:t>
          </a:r>
          <a:endParaRPr lang="en-IN" sz="2300" i="1" kern="1200"/>
        </a:p>
      </dsp:txBody>
      <dsp:txXfrm>
        <a:off x="0" y="2808023"/>
        <a:ext cx="10515600" cy="1304100"/>
      </dsp:txXfrm>
    </dsp:sp>
    <dsp:sp modelId="{6B180F67-5369-4870-9074-CBB8637F1E6F}">
      <dsp:nvSpPr>
        <dsp:cNvPr id="0" name=""/>
        <dsp:cNvSpPr/>
      </dsp:nvSpPr>
      <dsp:spPr>
        <a:xfrm>
          <a:off x="525780" y="2468543"/>
          <a:ext cx="7360920" cy="67896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pPr>
          <a:r>
            <a:rPr lang="en-US" sz="2300" kern="1200"/>
            <a:t>Recovery of Benzene</a:t>
          </a:r>
          <a:endParaRPr lang="en-IN" sz="2300" kern="1200"/>
        </a:p>
      </dsp:txBody>
      <dsp:txXfrm>
        <a:off x="558924" y="2501687"/>
        <a:ext cx="7294632"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77926-78E7-49F4-A708-B53A8FEB9592}">
      <dsp:nvSpPr>
        <dsp:cNvPr id="0" name=""/>
        <dsp:cNvSpPr/>
      </dsp:nvSpPr>
      <dsp:spPr>
        <a:xfrm>
          <a:off x="0" y="4821843"/>
          <a:ext cx="1591978" cy="1582636"/>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20472" rIns="113221" bIns="220472" numCol="1" spcCol="1270" anchor="ctr" anchorCtr="0">
          <a:noAutofit/>
        </a:bodyPr>
        <a:lstStyle/>
        <a:p>
          <a:pPr marL="0" lvl="0" indent="0" algn="ctr" defTabSz="1377950">
            <a:lnSpc>
              <a:spcPct val="90000"/>
            </a:lnSpc>
            <a:spcBef>
              <a:spcPct val="0"/>
            </a:spcBef>
            <a:spcAft>
              <a:spcPct val="35000"/>
            </a:spcAft>
            <a:buNone/>
          </a:pPr>
          <a:r>
            <a:rPr lang="en-US" sz="3100" i="1" kern="1200"/>
            <a:t>FUG Shortcut</a:t>
          </a:r>
          <a:endParaRPr lang="en-IN" sz="3100" i="1" kern="1200"/>
        </a:p>
      </dsp:txBody>
      <dsp:txXfrm>
        <a:off x="0" y="4821843"/>
        <a:ext cx="1591978" cy="1582636"/>
      </dsp:txXfrm>
    </dsp:sp>
    <dsp:sp modelId="{3635BED3-BA30-4647-8B91-9818433A1759}">
      <dsp:nvSpPr>
        <dsp:cNvPr id="0" name=""/>
        <dsp:cNvSpPr/>
      </dsp:nvSpPr>
      <dsp:spPr>
        <a:xfrm>
          <a:off x="1591978" y="4821843"/>
          <a:ext cx="4775934" cy="15826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879" tIns="228600" rIns="96879" bIns="228600" numCol="1" spcCol="1270" anchor="ctr" anchorCtr="0">
          <a:noAutofit/>
        </a:bodyPr>
        <a:lstStyle/>
        <a:p>
          <a:pPr marL="0" lvl="0" indent="0" algn="l" defTabSz="800100">
            <a:lnSpc>
              <a:spcPct val="90000"/>
            </a:lnSpc>
            <a:spcBef>
              <a:spcPct val="0"/>
            </a:spcBef>
            <a:spcAft>
              <a:spcPct val="35000"/>
            </a:spcAft>
            <a:buNone/>
          </a:pPr>
          <a:r>
            <a:rPr lang="en-US" sz="1800" kern="1200"/>
            <a:t>The FUG method applies to binary and multicomponent </a:t>
          </a:r>
          <a:r>
            <a:rPr lang="en-IN" sz="1800" kern="1200"/>
            <a:t>feeds.</a:t>
          </a:r>
        </a:p>
        <a:p>
          <a:pPr marL="0" lvl="0" indent="0" algn="l" defTabSz="800100">
            <a:lnSpc>
              <a:spcPct val="90000"/>
            </a:lnSpc>
            <a:spcBef>
              <a:spcPct val="0"/>
            </a:spcBef>
            <a:spcAft>
              <a:spcPct val="35000"/>
            </a:spcAft>
            <a:buNone/>
          </a:pPr>
          <a:r>
            <a:rPr lang="en-US" sz="1800" kern="1200"/>
            <a:t>The method is quite accurate for ideal mixtures of a </a:t>
          </a:r>
          <a:r>
            <a:rPr lang="en-IN" sz="1800" kern="1200"/>
            <a:t>narrow-boiling range.</a:t>
          </a:r>
        </a:p>
      </dsp:txBody>
      <dsp:txXfrm>
        <a:off x="1591978" y="4821843"/>
        <a:ext cx="4775934" cy="1582636"/>
      </dsp:txXfrm>
    </dsp:sp>
    <dsp:sp modelId="{2E6F2E04-1589-4D2A-ACBC-29CF18B0652C}">
      <dsp:nvSpPr>
        <dsp:cNvPr id="0" name=""/>
        <dsp:cNvSpPr/>
      </dsp:nvSpPr>
      <dsp:spPr>
        <a:xfrm rot="10800000">
          <a:off x="0" y="2411488"/>
          <a:ext cx="1591978" cy="2434095"/>
        </a:xfrm>
        <a:prstGeom prst="upArrowCallout">
          <a:avLst>
            <a:gd name="adj1" fmla="val 5000"/>
            <a:gd name="adj2" fmla="val 10000"/>
            <a:gd name="adj3" fmla="val 15000"/>
            <a:gd name="adj4" fmla="val 64977"/>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20472" rIns="113221" bIns="220472" numCol="1" spcCol="1270" anchor="ctr" anchorCtr="0">
          <a:noAutofit/>
        </a:bodyPr>
        <a:lstStyle/>
        <a:p>
          <a:pPr marL="0" lvl="0" indent="0" algn="ctr" defTabSz="1377950">
            <a:lnSpc>
              <a:spcPct val="90000"/>
            </a:lnSpc>
            <a:spcBef>
              <a:spcPct val="0"/>
            </a:spcBef>
            <a:spcAft>
              <a:spcPct val="35000"/>
            </a:spcAft>
            <a:buNone/>
          </a:pPr>
          <a:r>
            <a:rPr lang="en-US" sz="3100" i="1" kern="1200"/>
            <a:t>Classify</a:t>
          </a:r>
          <a:endParaRPr lang="en-IN" sz="3100" i="1" kern="1200"/>
        </a:p>
      </dsp:txBody>
      <dsp:txXfrm rot="-10800000">
        <a:off x="0" y="2411488"/>
        <a:ext cx="1591978" cy="1582162"/>
      </dsp:txXfrm>
    </dsp:sp>
    <dsp:sp modelId="{6321587C-0D21-4B04-8CDD-12AF06BC4EF0}">
      <dsp:nvSpPr>
        <dsp:cNvPr id="0" name=""/>
        <dsp:cNvSpPr/>
      </dsp:nvSpPr>
      <dsp:spPr>
        <a:xfrm>
          <a:off x="1591978" y="2411488"/>
          <a:ext cx="4775934" cy="158216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879" tIns="228600" rIns="96879" bIns="228600" numCol="1" spcCol="1270" anchor="ctr" anchorCtr="0">
          <a:noAutofit/>
        </a:bodyPr>
        <a:lstStyle/>
        <a:p>
          <a:pPr marL="0" lvl="0" indent="0" algn="l" defTabSz="800100">
            <a:lnSpc>
              <a:spcPct val="90000"/>
            </a:lnSpc>
            <a:spcBef>
              <a:spcPct val="0"/>
            </a:spcBef>
            <a:spcAft>
              <a:spcPct val="35000"/>
            </a:spcAft>
            <a:buNone/>
          </a:pPr>
          <a:r>
            <a:rPr lang="en-US" sz="1800" kern="1200"/>
            <a:t>Lighter than the light key will go in the overhead.</a:t>
          </a:r>
          <a:endParaRPr lang="en-IN" sz="1800" kern="1200"/>
        </a:p>
        <a:p>
          <a:pPr marL="0" lvl="0" indent="0" algn="l" defTabSz="800100">
            <a:lnSpc>
              <a:spcPct val="90000"/>
            </a:lnSpc>
            <a:spcBef>
              <a:spcPct val="0"/>
            </a:spcBef>
            <a:spcAft>
              <a:spcPct val="35000"/>
            </a:spcAft>
            <a:buNone/>
          </a:pPr>
          <a:r>
            <a:rPr lang="en-US" sz="1800" kern="1200"/>
            <a:t>Heavier than the heavy key will go in the bottoms.</a:t>
          </a:r>
          <a:endParaRPr lang="en-IN" sz="1800" kern="1200"/>
        </a:p>
      </dsp:txBody>
      <dsp:txXfrm>
        <a:off x="1591978" y="2411488"/>
        <a:ext cx="4775934" cy="1582162"/>
      </dsp:txXfrm>
    </dsp:sp>
    <dsp:sp modelId="{D9C3BE16-F28B-45B0-8B5D-DA94CB093C6D}">
      <dsp:nvSpPr>
        <dsp:cNvPr id="0" name=""/>
        <dsp:cNvSpPr/>
      </dsp:nvSpPr>
      <dsp:spPr>
        <a:xfrm rot="10800000">
          <a:off x="0" y="1132"/>
          <a:ext cx="1591978" cy="2434095"/>
        </a:xfrm>
        <a:prstGeom prst="upArrowCallout">
          <a:avLst>
            <a:gd name="adj1" fmla="val 5000"/>
            <a:gd name="adj2" fmla="val 10000"/>
            <a:gd name="adj3" fmla="val 15000"/>
            <a:gd name="adj4" fmla="val 64977"/>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21" tIns="220472" rIns="113221" bIns="220472" numCol="1" spcCol="1270" anchor="ctr" anchorCtr="0">
          <a:noAutofit/>
        </a:bodyPr>
        <a:lstStyle/>
        <a:p>
          <a:pPr marL="0" lvl="0" indent="0" algn="ctr" defTabSz="1377950">
            <a:lnSpc>
              <a:spcPct val="90000"/>
            </a:lnSpc>
            <a:spcBef>
              <a:spcPct val="0"/>
            </a:spcBef>
            <a:spcAft>
              <a:spcPct val="35000"/>
            </a:spcAft>
            <a:buNone/>
          </a:pPr>
          <a:r>
            <a:rPr lang="en-US" sz="3100" i="1" kern="1200"/>
            <a:t>Identify</a:t>
          </a:r>
          <a:endParaRPr lang="en-IN" sz="3100" i="1" kern="1200"/>
        </a:p>
      </dsp:txBody>
      <dsp:txXfrm rot="-10800000">
        <a:off x="0" y="1132"/>
        <a:ext cx="1591978" cy="1582162"/>
      </dsp:txXfrm>
    </dsp:sp>
    <dsp:sp modelId="{AEAC908D-357D-49E4-883E-6FBD8593F92E}">
      <dsp:nvSpPr>
        <dsp:cNvPr id="0" name=""/>
        <dsp:cNvSpPr/>
      </dsp:nvSpPr>
      <dsp:spPr>
        <a:xfrm>
          <a:off x="1591978" y="1132"/>
          <a:ext cx="4775934" cy="158216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879" tIns="228600" rIns="96879" bIns="22860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a:t>Light Key (Top)</a:t>
          </a:r>
          <a:endParaRPr lang="en-IN" sz="1800" kern="1200"/>
        </a:p>
        <a:p>
          <a:pPr marL="0" lvl="0" indent="0" algn="l" defTabSz="800100">
            <a:lnSpc>
              <a:spcPct val="90000"/>
            </a:lnSpc>
            <a:spcBef>
              <a:spcPct val="0"/>
            </a:spcBef>
            <a:spcAft>
              <a:spcPct val="35000"/>
            </a:spcAft>
            <a:buFont typeface="Arial" panose="020B0604020202020204" pitchFamily="34" charset="0"/>
            <a:buNone/>
          </a:pPr>
          <a:r>
            <a:rPr lang="en-US" sz="1800" kern="1200"/>
            <a:t>Bottom Key (Bottom)</a:t>
          </a:r>
          <a:endParaRPr lang="en-IN" sz="1800" kern="1200"/>
        </a:p>
      </dsp:txBody>
      <dsp:txXfrm>
        <a:off x="1591978" y="1132"/>
        <a:ext cx="4775934" cy="15821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D6C4D-AEEC-4E1E-BFCA-3C8642CAD98C}">
      <dsp:nvSpPr>
        <dsp:cNvPr id="0" name=""/>
        <dsp:cNvSpPr/>
      </dsp:nvSpPr>
      <dsp:spPr>
        <a:xfrm>
          <a:off x="1291605" y="1254798"/>
          <a:ext cx="1537901" cy="1537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9C68BC-04C7-4FB9-82D6-F2D3880B27D7}">
      <dsp:nvSpPr>
        <dsp:cNvPr id="0" name=""/>
        <dsp:cNvSpPr/>
      </dsp:nvSpPr>
      <dsp:spPr>
        <a:xfrm>
          <a:off x="351777" y="3191361"/>
          <a:ext cx="34175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HDA Calculations- MB &amp; EB</a:t>
          </a:r>
          <a:endParaRPr lang="en-IN" sz="2300" kern="1200" dirty="0"/>
        </a:p>
      </dsp:txBody>
      <dsp:txXfrm>
        <a:off x="351777" y="3191361"/>
        <a:ext cx="3417558" cy="720000"/>
      </dsp:txXfrm>
    </dsp:sp>
    <dsp:sp modelId="{C467C97C-4283-4111-9429-C42FACA9466F}">
      <dsp:nvSpPr>
        <dsp:cNvPr id="0" name=""/>
        <dsp:cNvSpPr/>
      </dsp:nvSpPr>
      <dsp:spPr>
        <a:xfrm>
          <a:off x="5307237" y="1254798"/>
          <a:ext cx="1537901" cy="1537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C67553-527E-4F8A-873D-0B657FCD85FA}">
      <dsp:nvSpPr>
        <dsp:cNvPr id="0" name=""/>
        <dsp:cNvSpPr/>
      </dsp:nvSpPr>
      <dsp:spPr>
        <a:xfrm>
          <a:off x="4367408" y="3191361"/>
          <a:ext cx="34175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Flash, FEHE, Distillation columns designs</a:t>
          </a:r>
          <a:endParaRPr lang="en-IN" sz="2300" kern="1200" dirty="0"/>
        </a:p>
      </dsp:txBody>
      <dsp:txXfrm>
        <a:off x="4367408" y="3191361"/>
        <a:ext cx="3417558" cy="720000"/>
      </dsp:txXfrm>
    </dsp:sp>
    <dsp:sp modelId="{DB78CED0-9237-4CA3-A21E-01DD110438B1}">
      <dsp:nvSpPr>
        <dsp:cNvPr id="0" name=""/>
        <dsp:cNvSpPr/>
      </dsp:nvSpPr>
      <dsp:spPr>
        <a:xfrm>
          <a:off x="9322868" y="1254798"/>
          <a:ext cx="1537901" cy="15379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61209-16CB-42C2-9C4B-765AE5450877}">
      <dsp:nvSpPr>
        <dsp:cNvPr id="0" name=""/>
        <dsp:cNvSpPr/>
      </dsp:nvSpPr>
      <dsp:spPr>
        <a:xfrm>
          <a:off x="8383040" y="3191361"/>
          <a:ext cx="34175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Verify using ASPEN Simulations</a:t>
          </a:r>
          <a:endParaRPr lang="en-IN" sz="2300" kern="1200" dirty="0"/>
        </a:p>
      </dsp:txBody>
      <dsp:txXfrm>
        <a:off x="8383040" y="3191361"/>
        <a:ext cx="3417558"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8232-D2E0-4366-9F72-7C5E6FDBB846}"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699E4-1121-4AB9-A3CB-5A2AA5EC1D72}" type="slidenum">
              <a:rPr lang="en-IN" smtClean="0"/>
              <a:t>‹#›</a:t>
            </a:fld>
            <a:endParaRPr lang="en-IN"/>
          </a:p>
        </p:txBody>
      </p:sp>
    </p:spTree>
    <p:extLst>
      <p:ext uri="{BB962C8B-B14F-4D97-AF65-F5344CB8AC3E}">
        <p14:creationId xmlns:p14="http://schemas.microsoft.com/office/powerpoint/2010/main" val="369309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14100" y="-1975133"/>
            <a:ext cx="14433072" cy="10808273"/>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1129933" y="2126400"/>
            <a:ext cx="7990000" cy="26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Tree>
    <p:extLst>
      <p:ext uri="{BB962C8B-B14F-4D97-AF65-F5344CB8AC3E}">
        <p14:creationId xmlns:p14="http://schemas.microsoft.com/office/powerpoint/2010/main" val="371963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712000" y="2222900"/>
            <a:ext cx="8768000" cy="1749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Font typeface="Montserrat"/>
              <a:buNone/>
              <a:defRPr sz="8000">
                <a:latin typeface="Montserrat"/>
                <a:ea typeface="Montserrat"/>
                <a:cs typeface="Montserrat"/>
                <a:sym typeface="Montserrat"/>
              </a:defRPr>
            </a:lvl2pPr>
            <a:lvl3pPr lvl="2" algn="ctr">
              <a:spcBef>
                <a:spcPts val="0"/>
              </a:spcBef>
              <a:spcAft>
                <a:spcPts val="0"/>
              </a:spcAft>
              <a:buSzPts val="6000"/>
              <a:buFont typeface="Montserrat"/>
              <a:buNone/>
              <a:defRPr sz="8000">
                <a:latin typeface="Montserrat"/>
                <a:ea typeface="Montserrat"/>
                <a:cs typeface="Montserrat"/>
                <a:sym typeface="Montserrat"/>
              </a:defRPr>
            </a:lvl3pPr>
            <a:lvl4pPr lvl="3" algn="ctr">
              <a:spcBef>
                <a:spcPts val="0"/>
              </a:spcBef>
              <a:spcAft>
                <a:spcPts val="0"/>
              </a:spcAft>
              <a:buSzPts val="6000"/>
              <a:buFont typeface="Montserrat"/>
              <a:buNone/>
              <a:defRPr sz="8000">
                <a:latin typeface="Montserrat"/>
                <a:ea typeface="Montserrat"/>
                <a:cs typeface="Montserrat"/>
                <a:sym typeface="Montserrat"/>
              </a:defRPr>
            </a:lvl4pPr>
            <a:lvl5pPr lvl="4" algn="ctr">
              <a:spcBef>
                <a:spcPts val="0"/>
              </a:spcBef>
              <a:spcAft>
                <a:spcPts val="0"/>
              </a:spcAft>
              <a:buSzPts val="6000"/>
              <a:buFont typeface="Montserrat"/>
              <a:buNone/>
              <a:defRPr sz="8000">
                <a:latin typeface="Montserrat"/>
                <a:ea typeface="Montserrat"/>
                <a:cs typeface="Montserrat"/>
                <a:sym typeface="Montserrat"/>
              </a:defRPr>
            </a:lvl5pPr>
            <a:lvl6pPr lvl="5" algn="ctr">
              <a:spcBef>
                <a:spcPts val="0"/>
              </a:spcBef>
              <a:spcAft>
                <a:spcPts val="0"/>
              </a:spcAft>
              <a:buSzPts val="6000"/>
              <a:buFont typeface="Montserrat"/>
              <a:buNone/>
              <a:defRPr sz="8000">
                <a:latin typeface="Montserrat"/>
                <a:ea typeface="Montserrat"/>
                <a:cs typeface="Montserrat"/>
                <a:sym typeface="Montserrat"/>
              </a:defRPr>
            </a:lvl6pPr>
            <a:lvl7pPr lvl="6" algn="ctr">
              <a:spcBef>
                <a:spcPts val="0"/>
              </a:spcBef>
              <a:spcAft>
                <a:spcPts val="0"/>
              </a:spcAft>
              <a:buSzPts val="6000"/>
              <a:buFont typeface="Montserrat"/>
              <a:buNone/>
              <a:defRPr sz="8000">
                <a:latin typeface="Montserrat"/>
                <a:ea typeface="Montserrat"/>
                <a:cs typeface="Montserrat"/>
                <a:sym typeface="Montserrat"/>
              </a:defRPr>
            </a:lvl7pPr>
            <a:lvl8pPr lvl="7" algn="ctr">
              <a:spcBef>
                <a:spcPts val="0"/>
              </a:spcBef>
              <a:spcAft>
                <a:spcPts val="0"/>
              </a:spcAft>
              <a:buSzPts val="6000"/>
              <a:buFont typeface="Montserrat"/>
              <a:buNone/>
              <a:defRPr sz="8000">
                <a:latin typeface="Montserrat"/>
                <a:ea typeface="Montserrat"/>
                <a:cs typeface="Montserrat"/>
                <a:sym typeface="Montserrat"/>
              </a:defRPr>
            </a:lvl8pPr>
            <a:lvl9pPr lvl="8" algn="ctr">
              <a:spcBef>
                <a:spcPts val="0"/>
              </a:spcBef>
              <a:spcAft>
                <a:spcPts val="0"/>
              </a:spcAft>
              <a:buSzPts val="6000"/>
              <a:buFont typeface="Montserrat"/>
              <a:buNone/>
              <a:defRPr sz="8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712000" y="3972300"/>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2533">
                <a:solidFill>
                  <a:schemeClr val="dk2"/>
                </a:solidFill>
              </a:defRPr>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grpSp>
        <p:nvGrpSpPr>
          <p:cNvPr id="136" name="Google Shape;136;p11"/>
          <p:cNvGrpSpPr/>
          <p:nvPr/>
        </p:nvGrpSpPr>
        <p:grpSpPr>
          <a:xfrm>
            <a:off x="-3555353" y="1029329"/>
            <a:ext cx="19547040" cy="8159888"/>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9890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extLst>
      <p:ext uri="{BB962C8B-B14F-4D97-AF65-F5344CB8AC3E}">
        <p14:creationId xmlns:p14="http://schemas.microsoft.com/office/powerpoint/2010/main" val="3654036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47"/>
        <p:cNvGrpSpPr/>
        <p:nvPr/>
      </p:nvGrpSpPr>
      <p:grpSpPr>
        <a:xfrm>
          <a:off x="0" y="0"/>
          <a:ext cx="0" cy="0"/>
          <a:chOff x="0" y="0"/>
          <a:chExt cx="0" cy="0"/>
        </a:xfrm>
      </p:grpSpPr>
      <p:sp>
        <p:nvSpPr>
          <p:cNvPr id="148" name="Google Shape;148;p13"/>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grpSp>
        <p:nvGrpSpPr>
          <p:cNvPr id="149" name="Google Shape;149;p13"/>
          <p:cNvGrpSpPr/>
          <p:nvPr/>
        </p:nvGrpSpPr>
        <p:grpSpPr>
          <a:xfrm>
            <a:off x="129625" y="5612374"/>
            <a:ext cx="12227099" cy="1974052"/>
            <a:chOff x="97220" y="4115905"/>
            <a:chExt cx="9170324" cy="1480539"/>
          </a:xfrm>
        </p:grpSpPr>
        <p:sp>
          <p:nvSpPr>
            <p:cNvPr id="150" name="Google Shape;150;p13"/>
            <p:cNvSpPr/>
            <p:nvPr/>
          </p:nvSpPr>
          <p:spPr>
            <a:xfrm>
              <a:off x="97220" y="4459785"/>
              <a:ext cx="155773" cy="155774"/>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51" name="Google Shape;151;p13"/>
            <p:cNvGrpSpPr/>
            <p:nvPr/>
          </p:nvGrpSpPr>
          <p:grpSpPr>
            <a:xfrm rot="5400000">
              <a:off x="8157140" y="4486040"/>
              <a:ext cx="1480539" cy="740269"/>
              <a:chOff x="6083797" y="754470"/>
              <a:chExt cx="902492" cy="451246"/>
            </a:xfrm>
          </p:grpSpPr>
          <p:sp>
            <p:nvSpPr>
              <p:cNvPr id="152" name="Google Shape;152;p13"/>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53" name="Google Shape;153;p13"/>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54" name="Google Shape;154;p13"/>
            <p:cNvSpPr/>
            <p:nvPr/>
          </p:nvSpPr>
          <p:spPr>
            <a:xfrm>
              <a:off x="8095712" y="4692036"/>
              <a:ext cx="328278" cy="328278"/>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55" name="Google Shape;155;p13"/>
            <p:cNvSpPr/>
            <p:nvPr/>
          </p:nvSpPr>
          <p:spPr>
            <a:xfrm>
              <a:off x="253000" y="4615554"/>
              <a:ext cx="327375" cy="327375"/>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0141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6"/>
        <p:cNvGrpSpPr/>
        <p:nvPr/>
      </p:nvGrpSpPr>
      <p:grpSpPr>
        <a:xfrm>
          <a:off x="0" y="0"/>
          <a:ext cx="0" cy="0"/>
          <a:chOff x="0" y="0"/>
          <a:chExt cx="0" cy="0"/>
        </a:xfrm>
      </p:grpSpPr>
      <p:grpSp>
        <p:nvGrpSpPr>
          <p:cNvPr id="157" name="Google Shape;157;p14"/>
          <p:cNvGrpSpPr/>
          <p:nvPr/>
        </p:nvGrpSpPr>
        <p:grpSpPr>
          <a:xfrm>
            <a:off x="110562" y="-134898"/>
            <a:ext cx="11985843" cy="6887431"/>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935000" y="1606667"/>
            <a:ext cx="10322000" cy="1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3733"/>
            </a:lvl2pPr>
            <a:lvl3pPr lvl="2" algn="ctr" rtl="0">
              <a:lnSpc>
                <a:spcPct val="100000"/>
              </a:lnSpc>
              <a:spcBef>
                <a:spcPts val="0"/>
              </a:spcBef>
              <a:spcAft>
                <a:spcPts val="0"/>
              </a:spcAft>
              <a:buSzPts val="1400"/>
              <a:buChar char="■"/>
              <a:defRPr sz="3733"/>
            </a:lvl3pPr>
            <a:lvl4pPr lvl="3" algn="ctr" rtl="0">
              <a:lnSpc>
                <a:spcPct val="100000"/>
              </a:lnSpc>
              <a:spcBef>
                <a:spcPts val="0"/>
              </a:spcBef>
              <a:spcAft>
                <a:spcPts val="0"/>
              </a:spcAft>
              <a:buSzPts val="1400"/>
              <a:buChar char="●"/>
              <a:defRPr sz="3733"/>
            </a:lvl4pPr>
            <a:lvl5pPr lvl="4" algn="ctr" rtl="0">
              <a:lnSpc>
                <a:spcPct val="100000"/>
              </a:lnSpc>
              <a:spcBef>
                <a:spcPts val="0"/>
              </a:spcBef>
              <a:spcAft>
                <a:spcPts val="0"/>
              </a:spcAft>
              <a:buSzPts val="1400"/>
              <a:buChar char="○"/>
              <a:defRPr sz="3733"/>
            </a:lvl5pPr>
            <a:lvl6pPr lvl="5" algn="ctr" rtl="0">
              <a:lnSpc>
                <a:spcPct val="100000"/>
              </a:lnSpc>
              <a:spcBef>
                <a:spcPts val="0"/>
              </a:spcBef>
              <a:spcAft>
                <a:spcPts val="0"/>
              </a:spcAft>
              <a:buSzPts val="1400"/>
              <a:buChar char="■"/>
              <a:defRPr sz="3733"/>
            </a:lvl6pPr>
            <a:lvl7pPr lvl="6" algn="ctr" rtl="0">
              <a:lnSpc>
                <a:spcPct val="100000"/>
              </a:lnSpc>
              <a:spcBef>
                <a:spcPts val="0"/>
              </a:spcBef>
              <a:spcAft>
                <a:spcPts val="0"/>
              </a:spcAft>
              <a:buSzPts val="1400"/>
              <a:buChar char="●"/>
              <a:defRPr sz="3733"/>
            </a:lvl7pPr>
            <a:lvl8pPr lvl="7" algn="ctr" rtl="0">
              <a:lnSpc>
                <a:spcPct val="100000"/>
              </a:lnSpc>
              <a:spcBef>
                <a:spcPts val="0"/>
              </a:spcBef>
              <a:spcAft>
                <a:spcPts val="0"/>
              </a:spcAft>
              <a:buSzPts val="1400"/>
              <a:buChar char="○"/>
              <a:defRPr sz="3733"/>
            </a:lvl8pPr>
            <a:lvl9pPr lvl="8" algn="ctr" rtl="0">
              <a:lnSpc>
                <a:spcPct val="100000"/>
              </a:lnSpc>
              <a:spcBef>
                <a:spcPts val="0"/>
              </a:spcBef>
              <a:spcAft>
                <a:spcPts val="0"/>
              </a:spcAft>
              <a:buSzPts val="1400"/>
              <a:buChar char="■"/>
              <a:defRPr sz="3733"/>
            </a:lvl9pPr>
          </a:lstStyle>
          <a:p>
            <a:r>
              <a:rPr lang="en-US"/>
              <a:t>Click to edit Master subtitle style</a:t>
            </a:r>
            <a:endParaRPr/>
          </a:p>
        </p:txBody>
      </p:sp>
      <p:sp>
        <p:nvSpPr>
          <p:cNvPr id="165" name="Google Shape;165;p14"/>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66" name="Google Shape;166;p14"/>
          <p:cNvSpPr txBox="1">
            <a:spLocks noGrp="1"/>
          </p:cNvSpPr>
          <p:nvPr>
            <p:ph type="subTitle" idx="2"/>
          </p:nvPr>
        </p:nvSpPr>
        <p:spPr>
          <a:xfrm>
            <a:off x="935000" y="3180533"/>
            <a:ext cx="10322000" cy="1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3733"/>
            </a:lvl2pPr>
            <a:lvl3pPr lvl="2" algn="ctr" rtl="0">
              <a:lnSpc>
                <a:spcPct val="100000"/>
              </a:lnSpc>
              <a:spcBef>
                <a:spcPts val="0"/>
              </a:spcBef>
              <a:spcAft>
                <a:spcPts val="0"/>
              </a:spcAft>
              <a:buSzPts val="1400"/>
              <a:buChar char="■"/>
              <a:defRPr sz="3733"/>
            </a:lvl3pPr>
            <a:lvl4pPr lvl="3" algn="ctr" rtl="0">
              <a:lnSpc>
                <a:spcPct val="100000"/>
              </a:lnSpc>
              <a:spcBef>
                <a:spcPts val="0"/>
              </a:spcBef>
              <a:spcAft>
                <a:spcPts val="0"/>
              </a:spcAft>
              <a:buSzPts val="1400"/>
              <a:buChar char="●"/>
              <a:defRPr sz="3733"/>
            </a:lvl4pPr>
            <a:lvl5pPr lvl="4" algn="ctr" rtl="0">
              <a:lnSpc>
                <a:spcPct val="100000"/>
              </a:lnSpc>
              <a:spcBef>
                <a:spcPts val="0"/>
              </a:spcBef>
              <a:spcAft>
                <a:spcPts val="0"/>
              </a:spcAft>
              <a:buSzPts val="1400"/>
              <a:buChar char="○"/>
              <a:defRPr sz="3733"/>
            </a:lvl5pPr>
            <a:lvl6pPr lvl="5" algn="ctr" rtl="0">
              <a:lnSpc>
                <a:spcPct val="100000"/>
              </a:lnSpc>
              <a:spcBef>
                <a:spcPts val="0"/>
              </a:spcBef>
              <a:spcAft>
                <a:spcPts val="0"/>
              </a:spcAft>
              <a:buSzPts val="1400"/>
              <a:buChar char="■"/>
              <a:defRPr sz="3733"/>
            </a:lvl6pPr>
            <a:lvl7pPr lvl="6" algn="ctr" rtl="0">
              <a:lnSpc>
                <a:spcPct val="100000"/>
              </a:lnSpc>
              <a:spcBef>
                <a:spcPts val="0"/>
              </a:spcBef>
              <a:spcAft>
                <a:spcPts val="0"/>
              </a:spcAft>
              <a:buSzPts val="1400"/>
              <a:buChar char="●"/>
              <a:defRPr sz="3733"/>
            </a:lvl7pPr>
            <a:lvl8pPr lvl="7" algn="ctr" rtl="0">
              <a:lnSpc>
                <a:spcPct val="100000"/>
              </a:lnSpc>
              <a:spcBef>
                <a:spcPts val="0"/>
              </a:spcBef>
              <a:spcAft>
                <a:spcPts val="0"/>
              </a:spcAft>
              <a:buSzPts val="1400"/>
              <a:buChar char="○"/>
              <a:defRPr sz="3733"/>
            </a:lvl8pPr>
            <a:lvl9pPr lvl="8" algn="ctr" rtl="0">
              <a:lnSpc>
                <a:spcPct val="100000"/>
              </a:lnSpc>
              <a:spcBef>
                <a:spcPts val="0"/>
              </a:spcBef>
              <a:spcAft>
                <a:spcPts val="0"/>
              </a:spcAft>
              <a:buSzPts val="1400"/>
              <a:buChar char="■"/>
              <a:defRPr sz="3733"/>
            </a:lvl9pPr>
          </a:lstStyle>
          <a:p>
            <a:r>
              <a:rPr lang="en-US"/>
              <a:t>Click to edit Master subtitle style</a:t>
            </a:r>
            <a:endParaRPr/>
          </a:p>
        </p:txBody>
      </p:sp>
      <p:sp>
        <p:nvSpPr>
          <p:cNvPr id="167" name="Google Shape;167;p14"/>
          <p:cNvSpPr txBox="1">
            <a:spLocks noGrp="1"/>
          </p:cNvSpPr>
          <p:nvPr>
            <p:ph type="subTitle" idx="3"/>
          </p:nvPr>
        </p:nvSpPr>
        <p:spPr>
          <a:xfrm>
            <a:off x="935000" y="4754400"/>
            <a:ext cx="10322000" cy="1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3733"/>
            </a:lvl2pPr>
            <a:lvl3pPr lvl="2" algn="ctr" rtl="0">
              <a:lnSpc>
                <a:spcPct val="100000"/>
              </a:lnSpc>
              <a:spcBef>
                <a:spcPts val="0"/>
              </a:spcBef>
              <a:spcAft>
                <a:spcPts val="0"/>
              </a:spcAft>
              <a:buSzPts val="1400"/>
              <a:buChar char="■"/>
              <a:defRPr sz="3733"/>
            </a:lvl3pPr>
            <a:lvl4pPr lvl="3" algn="ctr" rtl="0">
              <a:lnSpc>
                <a:spcPct val="100000"/>
              </a:lnSpc>
              <a:spcBef>
                <a:spcPts val="0"/>
              </a:spcBef>
              <a:spcAft>
                <a:spcPts val="0"/>
              </a:spcAft>
              <a:buSzPts val="1400"/>
              <a:buChar char="●"/>
              <a:defRPr sz="3733"/>
            </a:lvl4pPr>
            <a:lvl5pPr lvl="4" algn="ctr" rtl="0">
              <a:lnSpc>
                <a:spcPct val="100000"/>
              </a:lnSpc>
              <a:spcBef>
                <a:spcPts val="0"/>
              </a:spcBef>
              <a:spcAft>
                <a:spcPts val="0"/>
              </a:spcAft>
              <a:buSzPts val="1400"/>
              <a:buChar char="○"/>
              <a:defRPr sz="3733"/>
            </a:lvl5pPr>
            <a:lvl6pPr lvl="5" algn="ctr" rtl="0">
              <a:lnSpc>
                <a:spcPct val="100000"/>
              </a:lnSpc>
              <a:spcBef>
                <a:spcPts val="0"/>
              </a:spcBef>
              <a:spcAft>
                <a:spcPts val="0"/>
              </a:spcAft>
              <a:buSzPts val="1400"/>
              <a:buChar char="■"/>
              <a:defRPr sz="3733"/>
            </a:lvl6pPr>
            <a:lvl7pPr lvl="6" algn="ctr" rtl="0">
              <a:lnSpc>
                <a:spcPct val="100000"/>
              </a:lnSpc>
              <a:spcBef>
                <a:spcPts val="0"/>
              </a:spcBef>
              <a:spcAft>
                <a:spcPts val="0"/>
              </a:spcAft>
              <a:buSzPts val="1400"/>
              <a:buChar char="●"/>
              <a:defRPr sz="3733"/>
            </a:lvl7pPr>
            <a:lvl8pPr lvl="7" algn="ctr" rtl="0">
              <a:lnSpc>
                <a:spcPct val="100000"/>
              </a:lnSpc>
              <a:spcBef>
                <a:spcPts val="0"/>
              </a:spcBef>
              <a:spcAft>
                <a:spcPts val="0"/>
              </a:spcAft>
              <a:buSzPts val="1400"/>
              <a:buChar char="○"/>
              <a:defRPr sz="3733"/>
            </a:lvl8pPr>
            <a:lvl9pPr lvl="8" algn="ctr" rtl="0">
              <a:lnSpc>
                <a:spcPct val="100000"/>
              </a:lnSpc>
              <a:spcBef>
                <a:spcPts val="0"/>
              </a:spcBef>
              <a:spcAft>
                <a:spcPts val="0"/>
              </a:spcAft>
              <a:buSzPts val="1400"/>
              <a:buChar char="■"/>
              <a:defRPr sz="3733"/>
            </a:lvl9pPr>
          </a:lstStyle>
          <a:p>
            <a:r>
              <a:rPr lang="en-US"/>
              <a:t>Click to edit Master subtitle style</a:t>
            </a:r>
            <a:endParaRPr/>
          </a:p>
        </p:txBody>
      </p:sp>
    </p:spTree>
    <p:extLst>
      <p:ext uri="{BB962C8B-B14F-4D97-AF65-F5344CB8AC3E}">
        <p14:creationId xmlns:p14="http://schemas.microsoft.com/office/powerpoint/2010/main" val="857836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8"/>
        <p:cNvGrpSpPr/>
        <p:nvPr/>
      </p:nvGrpSpPr>
      <p:grpSpPr>
        <a:xfrm>
          <a:off x="0" y="0"/>
          <a:ext cx="0" cy="0"/>
          <a:chOff x="0" y="0"/>
          <a:chExt cx="0" cy="0"/>
        </a:xfrm>
      </p:grpSpPr>
      <p:grpSp>
        <p:nvGrpSpPr>
          <p:cNvPr id="169" name="Google Shape;169;p15"/>
          <p:cNvGrpSpPr/>
          <p:nvPr/>
        </p:nvGrpSpPr>
        <p:grpSpPr>
          <a:xfrm>
            <a:off x="-1098598" y="-1975133"/>
            <a:ext cx="14068537" cy="10808273"/>
            <a:chOff x="-823949" y="-1481350"/>
            <a:chExt cx="10551403" cy="8106205"/>
          </a:xfrm>
        </p:grpSpPr>
        <p:sp>
          <p:nvSpPr>
            <p:cNvPr id="170" name="Google Shape;170;p15"/>
            <p:cNvSpPr/>
            <p:nvPr/>
          </p:nvSpPr>
          <p:spPr>
            <a:xfrm flipH="1">
              <a:off x="-823949"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71" name="Google Shape;171;p15"/>
            <p:cNvGrpSpPr/>
            <p:nvPr/>
          </p:nvGrpSpPr>
          <p:grpSpPr>
            <a:xfrm>
              <a:off x="-9" y="-160021"/>
              <a:ext cx="9727463" cy="5095103"/>
              <a:chOff x="-9" y="-160021"/>
              <a:chExt cx="9727463" cy="5095103"/>
            </a:xfrm>
          </p:grpSpPr>
          <p:grpSp>
            <p:nvGrpSpPr>
              <p:cNvPr id="172" name="Google Shape;172;p15"/>
              <p:cNvGrpSpPr/>
              <p:nvPr/>
            </p:nvGrpSpPr>
            <p:grpSpPr>
              <a:xfrm flipH="1">
                <a:off x="8429384" y="326491"/>
                <a:ext cx="1298070" cy="485159"/>
                <a:chOff x="540500" y="421329"/>
                <a:chExt cx="1298070" cy="485159"/>
              </a:xfrm>
            </p:grpSpPr>
            <p:sp>
              <p:nvSpPr>
                <p:cNvPr id="173" name="Google Shape;173;p15"/>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74" name="Google Shape;174;p15"/>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75" name="Google Shape;175;p15"/>
              <p:cNvSpPr/>
              <p:nvPr/>
            </p:nvSpPr>
            <p:spPr>
              <a:xfrm flipH="1">
                <a:off x="7602770" y="45167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76" name="Google Shape;176;p15"/>
              <p:cNvGrpSpPr/>
              <p:nvPr/>
            </p:nvGrpSpPr>
            <p:grpSpPr>
              <a:xfrm flipH="1">
                <a:off x="8315526" y="3853322"/>
                <a:ext cx="1085831" cy="675413"/>
                <a:chOff x="4274895" y="3528397"/>
                <a:chExt cx="740272" cy="460467"/>
              </a:xfrm>
            </p:grpSpPr>
            <p:sp>
              <p:nvSpPr>
                <p:cNvPr id="177" name="Google Shape;177;p15"/>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78" name="Google Shape;178;p15"/>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79" name="Google Shape;179;p15"/>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0" name="Google Shape;180;p15"/>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1" name="Google Shape;181;p15"/>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2" name="Google Shape;182;p15"/>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183" name="Google Shape;183;p15"/>
              <p:cNvGrpSpPr/>
              <p:nvPr/>
            </p:nvGrpSpPr>
            <p:grpSpPr>
              <a:xfrm flipH="1">
                <a:off x="6665192" y="-160021"/>
                <a:ext cx="1425966" cy="712982"/>
                <a:chOff x="6083802" y="754477"/>
                <a:chExt cx="1350730" cy="675364"/>
              </a:xfrm>
            </p:grpSpPr>
            <p:sp>
              <p:nvSpPr>
                <p:cNvPr id="184" name="Google Shape;184;p15"/>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5" name="Google Shape;185;p15"/>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86" name="Google Shape;186;p15"/>
              <p:cNvSpPr/>
              <p:nvPr/>
            </p:nvSpPr>
            <p:spPr>
              <a:xfrm flipH="1">
                <a:off x="1504404" y="407588"/>
                <a:ext cx="322970" cy="322970"/>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87" name="Google Shape;187;p15"/>
              <p:cNvSpPr/>
              <p:nvPr/>
            </p:nvSpPr>
            <p:spPr>
              <a:xfrm flipH="1">
                <a:off x="941748" y="30353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88" name="Google Shape;188;p15"/>
              <p:cNvGrpSpPr/>
              <p:nvPr/>
            </p:nvGrpSpPr>
            <p:grpSpPr>
              <a:xfrm rot="5400000">
                <a:off x="-414254" y="3205057"/>
                <a:ext cx="1656979" cy="828489"/>
                <a:chOff x="-1097350" y="4385303"/>
                <a:chExt cx="2165703" cy="1082851"/>
              </a:xfrm>
            </p:grpSpPr>
            <p:sp>
              <p:nvSpPr>
                <p:cNvPr id="189" name="Google Shape;189;p15"/>
                <p:cNvSpPr/>
                <p:nvPr/>
              </p:nvSpPr>
              <p:spPr>
                <a:xfrm flipH="1">
                  <a:off x="-1097350"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90" name="Google Shape;190;p15"/>
                <p:cNvSpPr/>
                <p:nvPr/>
              </p:nvSpPr>
              <p:spPr>
                <a:xfrm flipH="1">
                  <a:off x="-496018"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grpSp>
      <p:sp>
        <p:nvSpPr>
          <p:cNvPr id="191" name="Google Shape;191;p15"/>
          <p:cNvSpPr txBox="1">
            <a:spLocks noGrp="1"/>
          </p:cNvSpPr>
          <p:nvPr>
            <p:ph type="title"/>
          </p:nvPr>
        </p:nvSpPr>
        <p:spPr>
          <a:xfrm>
            <a:off x="2792000" y="1054551"/>
            <a:ext cx="6608000" cy="123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92" name="Google Shape;192;p15"/>
          <p:cNvSpPr txBox="1">
            <a:spLocks noGrp="1"/>
          </p:cNvSpPr>
          <p:nvPr>
            <p:ph type="subTitle" idx="1"/>
          </p:nvPr>
        </p:nvSpPr>
        <p:spPr>
          <a:xfrm>
            <a:off x="2792000" y="2401447"/>
            <a:ext cx="6608000" cy="1466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400"/>
              <a:buNone/>
              <a:defRPr>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2133"/>
              </a:spcBef>
              <a:spcAft>
                <a:spcPts val="0"/>
              </a:spcAft>
              <a:buClr>
                <a:schemeClr val="dk2"/>
              </a:buClr>
              <a:buSzPts val="1400"/>
              <a:buNone/>
              <a:defRPr>
                <a:solidFill>
                  <a:schemeClr val="dk2"/>
                </a:solidFill>
              </a:defRPr>
            </a:lvl3pPr>
            <a:lvl4pPr lvl="3" algn="ctr" rtl="0">
              <a:lnSpc>
                <a:spcPct val="100000"/>
              </a:lnSpc>
              <a:spcBef>
                <a:spcPts val="2133"/>
              </a:spcBef>
              <a:spcAft>
                <a:spcPts val="0"/>
              </a:spcAft>
              <a:buClr>
                <a:schemeClr val="dk2"/>
              </a:buClr>
              <a:buSzPts val="1400"/>
              <a:buNone/>
              <a:defRPr>
                <a:solidFill>
                  <a:schemeClr val="dk2"/>
                </a:solidFill>
              </a:defRPr>
            </a:lvl4pPr>
            <a:lvl5pPr lvl="4" algn="ctr" rtl="0">
              <a:lnSpc>
                <a:spcPct val="100000"/>
              </a:lnSpc>
              <a:spcBef>
                <a:spcPts val="2133"/>
              </a:spcBef>
              <a:spcAft>
                <a:spcPts val="0"/>
              </a:spcAft>
              <a:buClr>
                <a:schemeClr val="dk2"/>
              </a:buClr>
              <a:buSzPts val="1400"/>
              <a:buNone/>
              <a:defRPr>
                <a:solidFill>
                  <a:schemeClr val="dk2"/>
                </a:solidFill>
              </a:defRPr>
            </a:lvl5pPr>
            <a:lvl6pPr lvl="5" algn="ctr" rtl="0">
              <a:lnSpc>
                <a:spcPct val="100000"/>
              </a:lnSpc>
              <a:spcBef>
                <a:spcPts val="2133"/>
              </a:spcBef>
              <a:spcAft>
                <a:spcPts val="0"/>
              </a:spcAft>
              <a:buClr>
                <a:schemeClr val="dk2"/>
              </a:buClr>
              <a:buSzPts val="1400"/>
              <a:buNone/>
              <a:defRPr>
                <a:solidFill>
                  <a:schemeClr val="dk2"/>
                </a:solidFill>
              </a:defRPr>
            </a:lvl6pPr>
            <a:lvl7pPr lvl="6" algn="ctr" rtl="0">
              <a:lnSpc>
                <a:spcPct val="100000"/>
              </a:lnSpc>
              <a:spcBef>
                <a:spcPts val="2133"/>
              </a:spcBef>
              <a:spcAft>
                <a:spcPts val="0"/>
              </a:spcAft>
              <a:buClr>
                <a:schemeClr val="dk2"/>
              </a:buClr>
              <a:buSzPts val="1400"/>
              <a:buNone/>
              <a:defRPr>
                <a:solidFill>
                  <a:schemeClr val="dk2"/>
                </a:solidFill>
              </a:defRPr>
            </a:lvl7pPr>
            <a:lvl8pPr lvl="7" algn="ctr" rtl="0">
              <a:lnSpc>
                <a:spcPct val="100000"/>
              </a:lnSpc>
              <a:spcBef>
                <a:spcPts val="2133"/>
              </a:spcBef>
              <a:spcAft>
                <a:spcPts val="0"/>
              </a:spcAft>
              <a:buClr>
                <a:schemeClr val="dk2"/>
              </a:buClr>
              <a:buSzPts val="1400"/>
              <a:buNone/>
              <a:defRPr>
                <a:solidFill>
                  <a:schemeClr val="dk2"/>
                </a:solidFill>
              </a:defRPr>
            </a:lvl8pPr>
            <a:lvl9pPr lvl="8" algn="ctr" rtl="0">
              <a:lnSpc>
                <a:spcPct val="100000"/>
              </a:lnSpc>
              <a:spcBef>
                <a:spcPts val="2133"/>
              </a:spcBef>
              <a:spcAft>
                <a:spcPts val="2133"/>
              </a:spcAft>
              <a:buClr>
                <a:schemeClr val="dk2"/>
              </a:buClr>
              <a:buSzPts val="1400"/>
              <a:buNone/>
              <a:defRPr>
                <a:solidFill>
                  <a:schemeClr val="dk2"/>
                </a:solidFill>
              </a:defRPr>
            </a:lvl9pPr>
          </a:lstStyle>
          <a:p>
            <a:r>
              <a:rPr lang="en-US"/>
              <a:t>Click to edit Master subtitle style</a:t>
            </a:r>
            <a:endParaRPr/>
          </a:p>
        </p:txBody>
      </p:sp>
      <p:sp>
        <p:nvSpPr>
          <p:cNvPr id="193" name="Google Shape;193;p15"/>
          <p:cNvSpPr txBox="1"/>
          <p:nvPr/>
        </p:nvSpPr>
        <p:spPr>
          <a:xfrm>
            <a:off x="2794600" y="4689981"/>
            <a:ext cx="6602800" cy="6208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200">
                <a:solidFill>
                  <a:schemeClr val="dk2"/>
                </a:solidFill>
                <a:latin typeface="Inter"/>
                <a:ea typeface="Inter"/>
                <a:cs typeface="Inter"/>
                <a:sym typeface="Inter"/>
              </a:rPr>
              <a:t>CREDITS: This presentation template was created by </a:t>
            </a:r>
            <a:r>
              <a:rPr lang="en" sz="1200" b="1">
                <a:solidFill>
                  <a:schemeClr val="dk2"/>
                </a:solidFill>
                <a:uFill>
                  <a:noFill/>
                </a:u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200">
                <a:solidFill>
                  <a:schemeClr val="dk2"/>
                </a:solidFill>
                <a:latin typeface="Inter"/>
                <a:ea typeface="Inter"/>
                <a:cs typeface="Inter"/>
                <a:sym typeface="Inter"/>
              </a:rPr>
              <a:t>, and includes icons by </a:t>
            </a:r>
            <a:r>
              <a:rPr lang="en" sz="1200" b="1">
                <a:solidFill>
                  <a:schemeClr val="dk2"/>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200">
                <a:solidFill>
                  <a:schemeClr val="dk2"/>
                </a:solidFill>
                <a:latin typeface="Inter"/>
                <a:ea typeface="Inter"/>
                <a:cs typeface="Inter"/>
                <a:sym typeface="Inter"/>
              </a:rPr>
              <a:t>, infographics &amp; images by </a:t>
            </a:r>
            <a:r>
              <a:rPr lang="en" sz="1200" b="1">
                <a:solidFill>
                  <a:schemeClr val="dk2"/>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200" b="1">
                <a:solidFill>
                  <a:schemeClr val="dk2"/>
                </a:solidFill>
                <a:latin typeface="Inter"/>
                <a:ea typeface="Inter"/>
                <a:cs typeface="Inter"/>
                <a:sym typeface="Inter"/>
              </a:rPr>
              <a:t> </a:t>
            </a:r>
            <a:r>
              <a:rPr lang="en" sz="1200">
                <a:solidFill>
                  <a:schemeClr val="dk2"/>
                </a:solidFill>
                <a:latin typeface="Inter"/>
                <a:ea typeface="Inter"/>
                <a:cs typeface="Inter"/>
                <a:sym typeface="Inter"/>
              </a:rPr>
              <a:t>and content by</a:t>
            </a:r>
            <a:r>
              <a:rPr lang="en" sz="1200" b="1">
                <a:solidFill>
                  <a:schemeClr val="dk2"/>
                </a:solidFill>
                <a:latin typeface="Inter"/>
                <a:ea typeface="Inter"/>
                <a:cs typeface="Inter"/>
                <a:sym typeface="Inter"/>
              </a:rPr>
              <a:t> Swetha Tandri</a:t>
            </a:r>
            <a:endParaRPr sz="1200" b="1">
              <a:solidFill>
                <a:schemeClr val="dk2"/>
              </a:solidFill>
              <a:latin typeface="Inter"/>
              <a:ea typeface="Inter"/>
              <a:cs typeface="Inter"/>
              <a:sym typeface="Inter"/>
            </a:endParaRPr>
          </a:p>
        </p:txBody>
      </p:sp>
    </p:spTree>
    <p:extLst>
      <p:ext uri="{BB962C8B-B14F-4D97-AF65-F5344CB8AC3E}">
        <p14:creationId xmlns:p14="http://schemas.microsoft.com/office/powerpoint/2010/main" val="577278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4"/>
        <p:cNvGrpSpPr/>
        <p:nvPr/>
      </p:nvGrpSpPr>
      <p:grpSpPr>
        <a:xfrm>
          <a:off x="0" y="0"/>
          <a:ext cx="0" cy="0"/>
          <a:chOff x="0" y="0"/>
          <a:chExt cx="0" cy="0"/>
        </a:xfrm>
      </p:grpSpPr>
      <p:grpSp>
        <p:nvGrpSpPr>
          <p:cNvPr id="195" name="Google Shape;195;p16"/>
          <p:cNvGrpSpPr/>
          <p:nvPr/>
        </p:nvGrpSpPr>
        <p:grpSpPr>
          <a:xfrm>
            <a:off x="326274" y="-1975133"/>
            <a:ext cx="12844189" cy="10808273"/>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grpSp>
    </p:spTree>
    <p:extLst>
      <p:ext uri="{BB962C8B-B14F-4D97-AF65-F5344CB8AC3E}">
        <p14:creationId xmlns:p14="http://schemas.microsoft.com/office/powerpoint/2010/main" val="252741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11"/>
        <p:cNvGrpSpPr/>
        <p:nvPr/>
      </p:nvGrpSpPr>
      <p:grpSpPr>
        <a:xfrm>
          <a:off x="0" y="0"/>
          <a:ext cx="0" cy="0"/>
          <a:chOff x="0" y="0"/>
          <a:chExt cx="0" cy="0"/>
        </a:xfrm>
      </p:grpSpPr>
      <p:grpSp>
        <p:nvGrpSpPr>
          <p:cNvPr id="212" name="Google Shape;212;p17"/>
          <p:cNvGrpSpPr/>
          <p:nvPr/>
        </p:nvGrpSpPr>
        <p:grpSpPr>
          <a:xfrm>
            <a:off x="-3677520" y="-2076678"/>
            <a:ext cx="19547040" cy="8656315"/>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87569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FA0F-E202-6FC3-5103-5BD742EAE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33F670-1164-4EF4-F5FE-ACB5EE049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348FB2-8E72-DEAA-020B-C351C54E2D58}"/>
              </a:ext>
            </a:extLst>
          </p:cNvPr>
          <p:cNvSpPr>
            <a:spLocks noGrp="1"/>
          </p:cNvSpPr>
          <p:nvPr>
            <p:ph type="dt" sz="half" idx="10"/>
          </p:nvPr>
        </p:nvSpPr>
        <p:spPr/>
        <p:txBody>
          <a:bodyPr/>
          <a:lstStyle/>
          <a:p>
            <a:fld id="{7CF1D010-F9E9-489A-AEA8-1C09C7FB8299}" type="datetime1">
              <a:rPr lang="en-IN" smtClean="0"/>
              <a:t>04-04-2025</a:t>
            </a:fld>
            <a:endParaRPr lang="en-IN"/>
          </a:p>
        </p:txBody>
      </p:sp>
      <p:sp>
        <p:nvSpPr>
          <p:cNvPr id="5" name="Footer Placeholder 4">
            <a:extLst>
              <a:ext uri="{FF2B5EF4-FFF2-40B4-BE49-F238E27FC236}">
                <a16:creationId xmlns:a16="http://schemas.microsoft.com/office/drawing/2014/main" id="{0FE10058-6196-70F2-ED95-D808DBE63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E7F86-4AD8-7F63-6C3C-487730A69AA7}"/>
              </a:ext>
            </a:extLst>
          </p:cNvPr>
          <p:cNvSpPr>
            <a:spLocks noGrp="1"/>
          </p:cNvSpPr>
          <p:nvPr>
            <p:ph type="sldNum" sz="quarter" idx="12"/>
          </p:nvPr>
        </p:nvSpPr>
        <p:spPr/>
        <p:txBody>
          <a:bodyPr/>
          <a:lstStyle/>
          <a:p>
            <a:fld id="{F7D41616-97F1-4B05-9F2D-37EC125A9413}" type="slidenum">
              <a:rPr lang="en-IN" smtClean="0"/>
              <a:t>‹#›</a:t>
            </a:fld>
            <a:endParaRPr lang="en-IN"/>
          </a:p>
        </p:txBody>
      </p:sp>
    </p:spTree>
    <p:extLst>
      <p:ext uri="{BB962C8B-B14F-4D97-AF65-F5344CB8AC3E}">
        <p14:creationId xmlns:p14="http://schemas.microsoft.com/office/powerpoint/2010/main" val="1536414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F355-33B8-C9E6-A164-DFF2B4EDE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96054-CC32-93E2-3008-FFBB21D7B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41068-D429-F08D-C725-A0F673F9D618}"/>
              </a:ext>
            </a:extLst>
          </p:cNvPr>
          <p:cNvSpPr>
            <a:spLocks noGrp="1"/>
          </p:cNvSpPr>
          <p:nvPr>
            <p:ph type="dt" sz="half" idx="10"/>
          </p:nvPr>
        </p:nvSpPr>
        <p:spPr/>
        <p:txBody>
          <a:bodyPr/>
          <a:lstStyle/>
          <a:p>
            <a:fld id="{EDF3D295-223A-443E-B2DC-E7521C9570D9}" type="datetime1">
              <a:rPr lang="en-IN" smtClean="0"/>
              <a:t>04-04-2025</a:t>
            </a:fld>
            <a:endParaRPr lang="en-IN"/>
          </a:p>
        </p:txBody>
      </p:sp>
      <p:sp>
        <p:nvSpPr>
          <p:cNvPr id="5" name="Footer Placeholder 4">
            <a:extLst>
              <a:ext uri="{FF2B5EF4-FFF2-40B4-BE49-F238E27FC236}">
                <a16:creationId xmlns:a16="http://schemas.microsoft.com/office/drawing/2014/main" id="{98BD70A5-C147-225A-3585-17C051FAE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54B38-90D5-D5DE-5A94-CD06F53B3C29}"/>
              </a:ext>
            </a:extLst>
          </p:cNvPr>
          <p:cNvSpPr>
            <a:spLocks noGrp="1"/>
          </p:cNvSpPr>
          <p:nvPr>
            <p:ph type="sldNum" sz="quarter" idx="12"/>
          </p:nvPr>
        </p:nvSpPr>
        <p:spPr/>
        <p:txBody>
          <a:bodyPr/>
          <a:lstStyle/>
          <a:p>
            <a:fld id="{F7D41616-97F1-4B05-9F2D-37EC125A9413}" type="slidenum">
              <a:rPr lang="en-IN" smtClean="0"/>
              <a:t>‹#›</a:t>
            </a:fld>
            <a:endParaRPr lang="en-IN"/>
          </a:p>
        </p:txBody>
      </p:sp>
    </p:spTree>
    <p:extLst>
      <p:ext uri="{BB962C8B-B14F-4D97-AF65-F5344CB8AC3E}">
        <p14:creationId xmlns:p14="http://schemas.microsoft.com/office/powerpoint/2010/main" val="890104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24"/>
        <p:cNvGrpSpPr/>
        <p:nvPr/>
      </p:nvGrpSpPr>
      <p:grpSpPr>
        <a:xfrm>
          <a:off x="0" y="0"/>
          <a:ext cx="0" cy="0"/>
          <a:chOff x="0" y="0"/>
          <a:chExt cx="0" cy="0"/>
        </a:xfrm>
      </p:grpSpPr>
    </p:spTree>
    <p:extLst>
      <p:ext uri="{BB962C8B-B14F-4D97-AF65-F5344CB8AC3E}">
        <p14:creationId xmlns:p14="http://schemas.microsoft.com/office/powerpoint/2010/main" val="213935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2"/>
        <p:cNvGrpSpPr/>
        <p:nvPr/>
      </p:nvGrpSpPr>
      <p:grpSpPr>
        <a:xfrm>
          <a:off x="0" y="0"/>
          <a:ext cx="0" cy="0"/>
          <a:chOff x="0" y="0"/>
          <a:chExt cx="0" cy="0"/>
        </a:xfrm>
      </p:grpSpPr>
      <p:grpSp>
        <p:nvGrpSpPr>
          <p:cNvPr id="33" name="Google Shape;33;p3"/>
          <p:cNvGrpSpPr/>
          <p:nvPr/>
        </p:nvGrpSpPr>
        <p:grpSpPr>
          <a:xfrm>
            <a:off x="-3677520" y="-2076677"/>
            <a:ext cx="19547040" cy="9157332"/>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5087600" y="2481160"/>
            <a:ext cx="2016800" cy="12620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7333" b="1">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56" name="Google Shape;56;p3"/>
          <p:cNvSpPr txBox="1">
            <a:spLocks noGrp="1"/>
          </p:cNvSpPr>
          <p:nvPr>
            <p:ph type="title" idx="2"/>
          </p:nvPr>
        </p:nvSpPr>
        <p:spPr>
          <a:xfrm>
            <a:off x="3035600" y="3743173"/>
            <a:ext cx="6120800" cy="1892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5333"/>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r>
              <a:rPr lang="en-US"/>
              <a:t>Click to edit Master title style</a:t>
            </a:r>
            <a:endParaRPr/>
          </a:p>
        </p:txBody>
      </p:sp>
    </p:spTree>
    <p:extLst>
      <p:ext uri="{BB962C8B-B14F-4D97-AF65-F5344CB8AC3E}">
        <p14:creationId xmlns:p14="http://schemas.microsoft.com/office/powerpoint/2010/main" val="3525148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1376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23867" y="3021787"/>
            <a:ext cx="9365907" cy="2239673"/>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2023866" y="5261460"/>
            <a:ext cx="9365905" cy="814427"/>
          </a:xfrm>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A863D0-CDAA-4BAF-A366-7F1F93DE5B26}" type="datetime1">
              <a:rPr lang="en-IN" smtClean="0"/>
              <a:t>04-04-2025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20567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136524"/>
            <a:ext cx="11048823" cy="1221640"/>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609601" y="1596540"/>
            <a:ext cx="11048823" cy="4703995"/>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DCC67-4431-4E4D-AEF7-5B53144C1709}" type="datetime1">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D41616-97F1-4B05-9F2D-37EC125A9413}" type="slidenum">
              <a:rPr lang="en-IN" smtClean="0"/>
              <a:t>‹#›</a:t>
            </a:fld>
            <a:endParaRPr lang="en-IN"/>
          </a:p>
        </p:txBody>
      </p:sp>
    </p:spTree>
    <p:extLst>
      <p:ext uri="{BB962C8B-B14F-4D97-AF65-F5344CB8AC3E}">
        <p14:creationId xmlns:p14="http://schemas.microsoft.com/office/powerpoint/2010/main" val="902365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227" y="374901"/>
            <a:ext cx="8567920" cy="1349356"/>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802227" y="1724256"/>
            <a:ext cx="8567920" cy="454692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CCE50-2127-4A59-84A0-9BA4066E9093}" type="datetime1">
              <a:rPr lang="en-IN" smtClean="0"/>
              <a:t>04-04-2025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30689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11898-223A-4DF1-896B-B72A3EB5E7D6}" type="datetime1">
              <a:rPr lang="en-IN" smtClean="0"/>
              <a:t>04-04-2025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515380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954D00-40FB-431B-98EE-82CFD2F60C38}" type="datetime1">
              <a:rPr lang="en-IN" smtClean="0"/>
              <a:t>04-04-2025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37155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41" y="158958"/>
            <a:ext cx="10767081" cy="1162501"/>
          </a:xfrm>
        </p:spPr>
        <p:txBody>
          <a:bodyPr>
            <a:normAutofit/>
          </a:bodyPr>
          <a:lstStyle>
            <a:lvl1pPr algn="l">
              <a:defRPr sz="4800" u="none"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709079" y="2003755"/>
            <a:ext cx="5386917" cy="758192"/>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40" y="2761945"/>
            <a:ext cx="5380160" cy="3237091"/>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1" y="2003754"/>
            <a:ext cx="5389033" cy="758191"/>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2" y="2761945"/>
            <a:ext cx="5389033" cy="3237092"/>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714812-2AE3-4EEC-AF64-045ABBC876B0}" type="datetime1">
              <a:rPr lang="en-IN" smtClean="0"/>
              <a:t>04-04-2025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73940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4390E-71BF-48E4-A9E6-7F77EA7122C6}" type="datetime1">
              <a:rPr lang="en-IN" smtClean="0"/>
              <a:t>04-04-2025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68416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A58F2-EECA-4619-A0EF-95618EEE090E}" type="datetime1">
              <a:rPr lang="en-IN" smtClean="0"/>
              <a:t>04-04-2025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353350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BB30C8-273B-4E74-A0D3-A3942604A8A4}" type="datetime1">
              <a:rPr lang="en-IN" smtClean="0"/>
              <a:t>04-04-2025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6530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7"/>
        <p:cNvGrpSpPr/>
        <p:nvPr/>
      </p:nvGrpSpPr>
      <p:grpSpPr>
        <a:xfrm>
          <a:off x="0" y="0"/>
          <a:ext cx="0" cy="0"/>
          <a:chOff x="0" y="0"/>
          <a:chExt cx="0" cy="0"/>
        </a:xfrm>
      </p:grpSpPr>
      <p:grpSp>
        <p:nvGrpSpPr>
          <p:cNvPr id="58" name="Google Shape;58;p4"/>
          <p:cNvGrpSpPr/>
          <p:nvPr/>
        </p:nvGrpSpPr>
        <p:grpSpPr>
          <a:xfrm>
            <a:off x="153263" y="440330"/>
            <a:ext cx="11703981" cy="6248495"/>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949200" y="1888667"/>
            <a:ext cx="4144000" cy="3254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Roboto"/>
              <a:buChar char="■"/>
              <a:defRPr/>
            </a:lvl1pPr>
            <a:lvl2pPr marL="1219170" lvl="1" indent="-423323" rtl="0">
              <a:lnSpc>
                <a:spcPct val="100000"/>
              </a:lnSpc>
              <a:spcBef>
                <a:spcPts val="0"/>
              </a:spcBef>
              <a:spcAft>
                <a:spcPts val="0"/>
              </a:spcAft>
              <a:buSzPts val="1400"/>
              <a:buFont typeface="Roboto"/>
              <a:buChar char="○"/>
              <a:defRPr/>
            </a:lvl2pPr>
            <a:lvl3pPr marL="1828754" lvl="2" indent="-423323" rtl="0">
              <a:lnSpc>
                <a:spcPct val="100000"/>
              </a:lnSpc>
              <a:spcBef>
                <a:spcPts val="0"/>
              </a:spcBef>
              <a:spcAft>
                <a:spcPts val="0"/>
              </a:spcAft>
              <a:buSzPts val="1400"/>
              <a:buFont typeface="Roboto"/>
              <a:buChar char="■"/>
              <a:defRPr/>
            </a:lvl3pPr>
            <a:lvl4pPr marL="2438339" lvl="3" indent="-423323" rtl="0">
              <a:lnSpc>
                <a:spcPct val="100000"/>
              </a:lnSpc>
              <a:spcBef>
                <a:spcPts val="0"/>
              </a:spcBef>
              <a:spcAft>
                <a:spcPts val="0"/>
              </a:spcAft>
              <a:buSzPts val="1400"/>
              <a:buFont typeface="Roboto"/>
              <a:buChar char="●"/>
              <a:defRPr/>
            </a:lvl4pPr>
            <a:lvl5pPr marL="3047924" lvl="4" indent="-423323" rtl="0">
              <a:lnSpc>
                <a:spcPct val="100000"/>
              </a:lnSpc>
              <a:spcBef>
                <a:spcPts val="0"/>
              </a:spcBef>
              <a:spcAft>
                <a:spcPts val="0"/>
              </a:spcAft>
              <a:buSzPts val="1400"/>
              <a:buFont typeface="Roboto"/>
              <a:buChar char="○"/>
              <a:defRPr/>
            </a:lvl5pPr>
            <a:lvl6pPr marL="3657509" lvl="5" indent="-423323" rtl="0">
              <a:lnSpc>
                <a:spcPct val="100000"/>
              </a:lnSpc>
              <a:spcBef>
                <a:spcPts val="0"/>
              </a:spcBef>
              <a:spcAft>
                <a:spcPts val="0"/>
              </a:spcAft>
              <a:buSzPts val="1400"/>
              <a:buFont typeface="Roboto"/>
              <a:buChar char="■"/>
              <a:defRPr/>
            </a:lvl6pPr>
            <a:lvl7pPr marL="4267093" lvl="6" indent="-423323" rtl="0">
              <a:lnSpc>
                <a:spcPct val="100000"/>
              </a:lnSpc>
              <a:spcBef>
                <a:spcPts val="0"/>
              </a:spcBef>
              <a:spcAft>
                <a:spcPts val="0"/>
              </a:spcAft>
              <a:buSzPts val="1400"/>
              <a:buFont typeface="Roboto"/>
              <a:buChar char="●"/>
              <a:defRPr/>
            </a:lvl7pPr>
            <a:lvl8pPr marL="4876678" lvl="7" indent="-423323" rtl="0">
              <a:lnSpc>
                <a:spcPct val="100000"/>
              </a:lnSpc>
              <a:spcBef>
                <a:spcPts val="0"/>
              </a:spcBef>
              <a:spcAft>
                <a:spcPts val="0"/>
              </a:spcAft>
              <a:buSzPts val="1400"/>
              <a:buFont typeface="Roboto"/>
              <a:buChar char="○"/>
              <a:defRPr/>
            </a:lvl8pPr>
            <a:lvl9pPr marL="5486263" lvl="8" indent="-423323" rtl="0">
              <a:lnSpc>
                <a:spcPct val="100000"/>
              </a:lnSpc>
              <a:spcBef>
                <a:spcPts val="0"/>
              </a:spcBef>
              <a:spcAft>
                <a:spcPts val="0"/>
              </a:spcAft>
              <a:buSzPts val="1400"/>
              <a:buFont typeface="Roboto"/>
              <a:buChar char="■"/>
              <a:defRPr/>
            </a:lvl9pPr>
          </a:lstStyle>
          <a:p>
            <a:pPr lvl="0"/>
            <a:r>
              <a:rPr lang="en-US"/>
              <a:t>Click to edit Master text styles</a:t>
            </a:r>
          </a:p>
        </p:txBody>
      </p:sp>
      <p:sp>
        <p:nvSpPr>
          <p:cNvPr id="65" name="Google Shape;65;p4"/>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006466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BF52E2-7FAE-4DEE-8DCC-6182315EC3D0}" type="datetime1">
              <a:rPr lang="en-IN" smtClean="0"/>
              <a:t>04-04-2025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57525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06E07A-A291-4F31-8ED0-7073CDE4F927}" type="datetime1">
              <a:rPr lang="en-IN" smtClean="0"/>
              <a:t>04-04-2025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57810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28497E-D990-4386-85CE-E90BF3540472}" type="datetime1">
              <a:rPr lang="en-IN" smtClean="0"/>
              <a:t>04-04-2025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6"/>
        <p:cNvGrpSpPr/>
        <p:nvPr/>
      </p:nvGrpSpPr>
      <p:grpSpPr>
        <a:xfrm>
          <a:off x="0" y="0"/>
          <a:ext cx="0" cy="0"/>
          <a:chOff x="0" y="0"/>
          <a:chExt cx="0" cy="0"/>
        </a:xfrm>
      </p:grpSpPr>
      <p:grpSp>
        <p:nvGrpSpPr>
          <p:cNvPr id="67" name="Google Shape;67;p5"/>
          <p:cNvGrpSpPr/>
          <p:nvPr/>
        </p:nvGrpSpPr>
        <p:grpSpPr>
          <a:xfrm>
            <a:off x="201898" y="157971"/>
            <a:ext cx="11818924" cy="656883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6300044" y="2689033"/>
            <a:ext cx="4881200" cy="2275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3733"/>
            </a:lvl2pPr>
            <a:lvl3pPr lvl="2" algn="ctr" rtl="0">
              <a:lnSpc>
                <a:spcPct val="100000"/>
              </a:lnSpc>
              <a:spcBef>
                <a:spcPts val="0"/>
              </a:spcBef>
              <a:spcAft>
                <a:spcPts val="0"/>
              </a:spcAft>
              <a:buSzPts val="1400"/>
              <a:buChar char="■"/>
              <a:defRPr sz="3733"/>
            </a:lvl3pPr>
            <a:lvl4pPr lvl="3" algn="ctr" rtl="0">
              <a:lnSpc>
                <a:spcPct val="100000"/>
              </a:lnSpc>
              <a:spcBef>
                <a:spcPts val="0"/>
              </a:spcBef>
              <a:spcAft>
                <a:spcPts val="0"/>
              </a:spcAft>
              <a:buSzPts val="1400"/>
              <a:buChar char="●"/>
              <a:defRPr sz="3733"/>
            </a:lvl4pPr>
            <a:lvl5pPr lvl="4" algn="ctr" rtl="0">
              <a:lnSpc>
                <a:spcPct val="100000"/>
              </a:lnSpc>
              <a:spcBef>
                <a:spcPts val="0"/>
              </a:spcBef>
              <a:spcAft>
                <a:spcPts val="0"/>
              </a:spcAft>
              <a:buSzPts val="1400"/>
              <a:buChar char="○"/>
              <a:defRPr sz="3733"/>
            </a:lvl5pPr>
            <a:lvl6pPr lvl="5" algn="ctr" rtl="0">
              <a:lnSpc>
                <a:spcPct val="100000"/>
              </a:lnSpc>
              <a:spcBef>
                <a:spcPts val="0"/>
              </a:spcBef>
              <a:spcAft>
                <a:spcPts val="0"/>
              </a:spcAft>
              <a:buSzPts val="1400"/>
              <a:buChar char="■"/>
              <a:defRPr sz="3733"/>
            </a:lvl6pPr>
            <a:lvl7pPr lvl="6" algn="ctr" rtl="0">
              <a:lnSpc>
                <a:spcPct val="100000"/>
              </a:lnSpc>
              <a:spcBef>
                <a:spcPts val="0"/>
              </a:spcBef>
              <a:spcAft>
                <a:spcPts val="0"/>
              </a:spcAft>
              <a:buSzPts val="1400"/>
              <a:buChar char="●"/>
              <a:defRPr sz="3733"/>
            </a:lvl7pPr>
            <a:lvl8pPr lvl="7" algn="ctr" rtl="0">
              <a:lnSpc>
                <a:spcPct val="100000"/>
              </a:lnSpc>
              <a:spcBef>
                <a:spcPts val="0"/>
              </a:spcBef>
              <a:spcAft>
                <a:spcPts val="0"/>
              </a:spcAft>
              <a:buSzPts val="1400"/>
              <a:buChar char="○"/>
              <a:defRPr sz="3733"/>
            </a:lvl8pPr>
            <a:lvl9pPr lvl="8" algn="ctr" rtl="0">
              <a:lnSpc>
                <a:spcPct val="100000"/>
              </a:lnSpc>
              <a:spcBef>
                <a:spcPts val="0"/>
              </a:spcBef>
              <a:spcAft>
                <a:spcPts val="0"/>
              </a:spcAft>
              <a:buSzPts val="1400"/>
              <a:buChar char="■"/>
              <a:defRPr sz="3733"/>
            </a:lvl9pPr>
          </a:lstStyle>
          <a:p>
            <a:r>
              <a:rPr lang="en-US"/>
              <a:t>Click to edit Master subtitle style</a:t>
            </a:r>
            <a:endParaRPr/>
          </a:p>
        </p:txBody>
      </p:sp>
      <p:sp>
        <p:nvSpPr>
          <p:cNvPr id="73" name="Google Shape;73;p5"/>
          <p:cNvSpPr txBox="1">
            <a:spLocks noGrp="1"/>
          </p:cNvSpPr>
          <p:nvPr>
            <p:ph type="subTitle" idx="2"/>
          </p:nvPr>
        </p:nvSpPr>
        <p:spPr>
          <a:xfrm>
            <a:off x="1010756" y="2689033"/>
            <a:ext cx="4886400" cy="2275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3733"/>
            </a:lvl2pPr>
            <a:lvl3pPr lvl="2" algn="ctr" rtl="0">
              <a:lnSpc>
                <a:spcPct val="100000"/>
              </a:lnSpc>
              <a:spcBef>
                <a:spcPts val="0"/>
              </a:spcBef>
              <a:spcAft>
                <a:spcPts val="0"/>
              </a:spcAft>
              <a:buSzPts val="1400"/>
              <a:buChar char="■"/>
              <a:defRPr sz="3733"/>
            </a:lvl3pPr>
            <a:lvl4pPr lvl="3" algn="ctr" rtl="0">
              <a:lnSpc>
                <a:spcPct val="100000"/>
              </a:lnSpc>
              <a:spcBef>
                <a:spcPts val="0"/>
              </a:spcBef>
              <a:spcAft>
                <a:spcPts val="0"/>
              </a:spcAft>
              <a:buSzPts val="1400"/>
              <a:buChar char="●"/>
              <a:defRPr sz="3733"/>
            </a:lvl4pPr>
            <a:lvl5pPr lvl="4" algn="ctr" rtl="0">
              <a:lnSpc>
                <a:spcPct val="100000"/>
              </a:lnSpc>
              <a:spcBef>
                <a:spcPts val="0"/>
              </a:spcBef>
              <a:spcAft>
                <a:spcPts val="0"/>
              </a:spcAft>
              <a:buSzPts val="1400"/>
              <a:buChar char="○"/>
              <a:defRPr sz="3733"/>
            </a:lvl5pPr>
            <a:lvl6pPr lvl="5" algn="ctr" rtl="0">
              <a:lnSpc>
                <a:spcPct val="100000"/>
              </a:lnSpc>
              <a:spcBef>
                <a:spcPts val="0"/>
              </a:spcBef>
              <a:spcAft>
                <a:spcPts val="0"/>
              </a:spcAft>
              <a:buSzPts val="1400"/>
              <a:buChar char="■"/>
              <a:defRPr sz="3733"/>
            </a:lvl6pPr>
            <a:lvl7pPr lvl="6" algn="ctr" rtl="0">
              <a:lnSpc>
                <a:spcPct val="100000"/>
              </a:lnSpc>
              <a:spcBef>
                <a:spcPts val="0"/>
              </a:spcBef>
              <a:spcAft>
                <a:spcPts val="0"/>
              </a:spcAft>
              <a:buSzPts val="1400"/>
              <a:buChar char="●"/>
              <a:defRPr sz="3733"/>
            </a:lvl7pPr>
            <a:lvl8pPr lvl="7" algn="ctr" rtl="0">
              <a:lnSpc>
                <a:spcPct val="100000"/>
              </a:lnSpc>
              <a:spcBef>
                <a:spcPts val="0"/>
              </a:spcBef>
              <a:spcAft>
                <a:spcPts val="0"/>
              </a:spcAft>
              <a:buSzPts val="1400"/>
              <a:buChar char="○"/>
              <a:defRPr sz="3733"/>
            </a:lvl8pPr>
            <a:lvl9pPr lvl="8" algn="ctr" rtl="0">
              <a:lnSpc>
                <a:spcPct val="100000"/>
              </a:lnSpc>
              <a:spcBef>
                <a:spcPts val="0"/>
              </a:spcBef>
              <a:spcAft>
                <a:spcPts val="0"/>
              </a:spcAft>
              <a:buSzPts val="1400"/>
              <a:buChar char="■"/>
              <a:defRPr sz="3733"/>
            </a:lvl9pPr>
          </a:lstStyle>
          <a:p>
            <a:r>
              <a:rPr lang="en-US"/>
              <a:t>Click to edit Master subtitle style</a:t>
            </a:r>
            <a:endParaRPr/>
          </a:p>
        </p:txBody>
      </p:sp>
      <p:sp>
        <p:nvSpPr>
          <p:cNvPr id="74" name="Google Shape;74;p5"/>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69547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grpSp>
        <p:nvGrpSpPr>
          <p:cNvPr id="77" name="Google Shape;77;p6"/>
          <p:cNvGrpSpPr/>
          <p:nvPr/>
        </p:nvGrpSpPr>
        <p:grpSpPr>
          <a:xfrm>
            <a:off x="-208085" y="85330"/>
            <a:ext cx="12859692" cy="1214756"/>
            <a:chOff x="-156064" y="63997"/>
            <a:chExt cx="9644769" cy="911067"/>
          </a:xfrm>
        </p:grpSpPr>
        <p:grpSp>
          <p:nvGrpSpPr>
            <p:cNvPr id="78" name="Google Shape;78;p6"/>
            <p:cNvGrpSpPr/>
            <p:nvPr/>
          </p:nvGrpSpPr>
          <p:grpSpPr>
            <a:xfrm rot="-5400000" flipH="1">
              <a:off x="-383831" y="291764"/>
              <a:ext cx="911067" cy="455533"/>
              <a:chOff x="6083802" y="754477"/>
              <a:chExt cx="1350730" cy="675364"/>
            </a:xfrm>
          </p:grpSpPr>
          <p:sp>
            <p:nvSpPr>
              <p:cNvPr id="79" name="Google Shape;79;p6"/>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80" name="Google Shape;80;p6"/>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81" name="Google Shape;81;p6"/>
            <p:cNvGrpSpPr/>
            <p:nvPr/>
          </p:nvGrpSpPr>
          <p:grpSpPr>
            <a:xfrm>
              <a:off x="8212861" y="233271"/>
              <a:ext cx="1275844" cy="476741"/>
              <a:chOff x="1029776" y="-2882299"/>
              <a:chExt cx="700397" cy="261744"/>
            </a:xfrm>
          </p:grpSpPr>
          <p:sp>
            <p:nvSpPr>
              <p:cNvPr id="82" name="Google Shape;82;p6"/>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83" name="Google Shape;83;p6"/>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79793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grpSp>
        <p:nvGrpSpPr>
          <p:cNvPr id="85" name="Google Shape;85;p7"/>
          <p:cNvGrpSpPr/>
          <p:nvPr/>
        </p:nvGrpSpPr>
        <p:grpSpPr>
          <a:xfrm>
            <a:off x="149930" y="83767"/>
            <a:ext cx="11887548" cy="6604096"/>
            <a:chOff x="112447" y="62825"/>
            <a:chExt cx="8915661" cy="4953072"/>
          </a:xfrm>
        </p:grpSpPr>
        <p:sp>
          <p:nvSpPr>
            <p:cNvPr id="86" name="Google Shape;86;p7"/>
            <p:cNvSpPr/>
            <p:nvPr/>
          </p:nvSpPr>
          <p:spPr>
            <a:xfrm flipH="1">
              <a:off x="8530079" y="4729972"/>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nvGrpSpPr>
            <p:cNvPr id="87" name="Google Shape;87;p7"/>
            <p:cNvGrpSpPr/>
            <p:nvPr/>
          </p:nvGrpSpPr>
          <p:grpSpPr>
            <a:xfrm rot="10800000" flipH="1">
              <a:off x="8704742" y="3728878"/>
              <a:ext cx="323366" cy="865201"/>
              <a:chOff x="14340994" y="-70695"/>
              <a:chExt cx="261771" cy="700397"/>
            </a:xfrm>
          </p:grpSpPr>
          <p:sp>
            <p:nvSpPr>
              <p:cNvPr id="88" name="Google Shape;88;p7"/>
              <p:cNvSpPr/>
              <p:nvPr/>
            </p:nvSpPr>
            <p:spPr>
              <a:xfrm>
                <a:off x="1434099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sp>
            <p:nvSpPr>
              <p:cNvPr id="89" name="Google Shape;89;p7"/>
              <p:cNvSpPr/>
              <p:nvPr/>
            </p:nvSpPr>
            <p:spPr>
              <a:xfrm>
                <a:off x="14493014" y="-7069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grpSp>
        <p:sp>
          <p:nvSpPr>
            <p:cNvPr id="90" name="Google Shape;90;p7"/>
            <p:cNvSpPr/>
            <p:nvPr/>
          </p:nvSpPr>
          <p:spPr>
            <a:xfrm>
              <a:off x="194238" y="62825"/>
              <a:ext cx="384946" cy="384946"/>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2"/>
                </a:solidFill>
                <a:latin typeface="Calibri"/>
                <a:ea typeface="Calibri"/>
                <a:cs typeface="Calibri"/>
                <a:sym typeface="Calibri"/>
              </a:endParaRPr>
            </a:p>
          </p:txBody>
        </p:sp>
        <p:sp>
          <p:nvSpPr>
            <p:cNvPr id="91" name="Google Shape;91;p7"/>
            <p:cNvSpPr/>
            <p:nvPr/>
          </p:nvSpPr>
          <p:spPr>
            <a:xfrm flipH="1">
              <a:off x="112447" y="52311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92" name="Google Shape;92;p7"/>
          <p:cNvSpPr txBox="1">
            <a:spLocks noGrp="1"/>
          </p:cNvSpPr>
          <p:nvPr>
            <p:ph type="subTitle" idx="1"/>
          </p:nvPr>
        </p:nvSpPr>
        <p:spPr>
          <a:xfrm>
            <a:off x="1206833" y="2504567"/>
            <a:ext cx="5473200" cy="23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solidFill>
                  <a:schemeClr val="dk2"/>
                </a:solidFill>
              </a:defRPr>
            </a:lvl1pPr>
            <a:lvl2pPr lvl="1" algn="ctr" rtl="0">
              <a:lnSpc>
                <a:spcPct val="100000"/>
              </a:lnSpc>
              <a:spcBef>
                <a:spcPts val="0"/>
              </a:spcBef>
              <a:spcAft>
                <a:spcPts val="0"/>
              </a:spcAft>
              <a:buSzPts val="1600"/>
              <a:buFont typeface="Nunito Light"/>
              <a:buChar char="○"/>
              <a:defRPr/>
            </a:lvl2pPr>
            <a:lvl3pPr lvl="2" algn="ctr" rtl="0">
              <a:lnSpc>
                <a:spcPct val="100000"/>
              </a:lnSpc>
              <a:spcBef>
                <a:spcPts val="2133"/>
              </a:spcBef>
              <a:spcAft>
                <a:spcPts val="0"/>
              </a:spcAft>
              <a:buSzPts val="1500"/>
              <a:buFont typeface="Nunito Light"/>
              <a:buChar char="■"/>
              <a:defRPr/>
            </a:lvl3pPr>
            <a:lvl4pPr lvl="3" algn="ctr" rtl="0">
              <a:lnSpc>
                <a:spcPct val="100000"/>
              </a:lnSpc>
              <a:spcBef>
                <a:spcPts val="2133"/>
              </a:spcBef>
              <a:spcAft>
                <a:spcPts val="0"/>
              </a:spcAft>
              <a:buSzPts val="1500"/>
              <a:buFont typeface="Nunito Light"/>
              <a:buChar char="●"/>
              <a:defRPr/>
            </a:lvl4pPr>
            <a:lvl5pPr lvl="4" algn="ctr" rtl="0">
              <a:lnSpc>
                <a:spcPct val="100000"/>
              </a:lnSpc>
              <a:spcBef>
                <a:spcPts val="2133"/>
              </a:spcBef>
              <a:spcAft>
                <a:spcPts val="0"/>
              </a:spcAft>
              <a:buSzPts val="1400"/>
              <a:buFont typeface="Nunito Light"/>
              <a:buChar char="○"/>
              <a:defRPr/>
            </a:lvl5pPr>
            <a:lvl6pPr lvl="5" algn="ctr" rtl="0">
              <a:lnSpc>
                <a:spcPct val="100000"/>
              </a:lnSpc>
              <a:spcBef>
                <a:spcPts val="2133"/>
              </a:spcBef>
              <a:spcAft>
                <a:spcPts val="0"/>
              </a:spcAft>
              <a:buSzPts val="1400"/>
              <a:buFont typeface="Nunito Light"/>
              <a:buChar char="■"/>
              <a:defRPr/>
            </a:lvl6pPr>
            <a:lvl7pPr lvl="6" algn="ctr" rtl="0">
              <a:lnSpc>
                <a:spcPct val="100000"/>
              </a:lnSpc>
              <a:spcBef>
                <a:spcPts val="2133"/>
              </a:spcBef>
              <a:spcAft>
                <a:spcPts val="0"/>
              </a:spcAft>
              <a:buSzPts val="1300"/>
              <a:buFont typeface="Nunito Light"/>
              <a:buChar char="●"/>
              <a:defRPr/>
            </a:lvl7pPr>
            <a:lvl8pPr lvl="7" algn="ctr" rtl="0">
              <a:lnSpc>
                <a:spcPct val="100000"/>
              </a:lnSpc>
              <a:spcBef>
                <a:spcPts val="2133"/>
              </a:spcBef>
              <a:spcAft>
                <a:spcPts val="0"/>
              </a:spcAft>
              <a:buSzPts val="1300"/>
              <a:buFont typeface="Nunito Light"/>
              <a:buChar char="○"/>
              <a:defRPr/>
            </a:lvl8pPr>
            <a:lvl9pPr lvl="8" algn="ctr" rtl="0">
              <a:lnSpc>
                <a:spcPct val="100000"/>
              </a:lnSpc>
              <a:spcBef>
                <a:spcPts val="2133"/>
              </a:spcBef>
              <a:spcAft>
                <a:spcPts val="2133"/>
              </a:spcAft>
              <a:buSzPts val="1400"/>
              <a:buFont typeface="Nunito Light"/>
              <a:buChar char="■"/>
              <a:defRPr/>
            </a:lvl9pPr>
          </a:lstStyle>
          <a:p>
            <a:r>
              <a:rPr lang="en-US"/>
              <a:t>Click to edit Master subtitle style</a:t>
            </a:r>
            <a:endParaRPr/>
          </a:p>
        </p:txBody>
      </p:sp>
      <p:sp>
        <p:nvSpPr>
          <p:cNvPr id="93" name="Google Shape;93;p7"/>
          <p:cNvSpPr txBox="1">
            <a:spLocks noGrp="1"/>
          </p:cNvSpPr>
          <p:nvPr>
            <p:ph type="title"/>
          </p:nvPr>
        </p:nvSpPr>
        <p:spPr>
          <a:xfrm>
            <a:off x="960000" y="633133"/>
            <a:ext cx="102720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85603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6667"/>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96" name="Google Shape;96;p8"/>
          <p:cNvGrpSpPr/>
          <p:nvPr/>
        </p:nvGrpSpPr>
        <p:grpSpPr>
          <a:xfrm>
            <a:off x="-3677520" y="-2076677"/>
            <a:ext cx="19547040" cy="10614777"/>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408835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847400" y="16870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112" name="Google Shape;112;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2133">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113" name="Google Shape;113;p9"/>
          <p:cNvGrpSpPr/>
          <p:nvPr/>
        </p:nvGrpSpPr>
        <p:grpSpPr>
          <a:xfrm>
            <a:off x="128759" y="-1048685"/>
            <a:ext cx="11713581" cy="7775116"/>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4977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5000" y="0"/>
            <a:ext cx="12192000" cy="6858000"/>
          </a:xfrm>
          <a:prstGeom prst="rect">
            <a:avLst/>
          </a:prstGeom>
          <a:noFill/>
          <a:ln>
            <a:noFill/>
          </a:ln>
        </p:spPr>
      </p:sp>
      <p:sp>
        <p:nvSpPr>
          <p:cNvPr id="132" name="Google Shape;132;p10"/>
          <p:cNvSpPr txBox="1">
            <a:spLocks noGrp="1"/>
          </p:cNvSpPr>
          <p:nvPr>
            <p:ph type="title"/>
          </p:nvPr>
        </p:nvSpPr>
        <p:spPr>
          <a:xfrm>
            <a:off x="960000" y="53526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Font typeface="Montserrat"/>
              <a:buNone/>
              <a:defRPr sz="4000">
                <a:latin typeface="Montserrat"/>
                <a:ea typeface="Montserrat"/>
                <a:cs typeface="Montserrat"/>
                <a:sym typeface="Montserrat"/>
              </a:defRPr>
            </a:lvl2pPr>
            <a:lvl3pPr lvl="2" algn="ctr" rtl="0">
              <a:spcBef>
                <a:spcPts val="0"/>
              </a:spcBef>
              <a:spcAft>
                <a:spcPts val="0"/>
              </a:spcAft>
              <a:buSzPts val="3000"/>
              <a:buFont typeface="Montserrat"/>
              <a:buNone/>
              <a:defRPr sz="4000">
                <a:latin typeface="Montserrat"/>
                <a:ea typeface="Montserrat"/>
                <a:cs typeface="Montserrat"/>
                <a:sym typeface="Montserrat"/>
              </a:defRPr>
            </a:lvl3pPr>
            <a:lvl4pPr lvl="3" algn="ctr" rtl="0">
              <a:spcBef>
                <a:spcPts val="0"/>
              </a:spcBef>
              <a:spcAft>
                <a:spcPts val="0"/>
              </a:spcAft>
              <a:buSzPts val="3000"/>
              <a:buFont typeface="Montserrat"/>
              <a:buNone/>
              <a:defRPr sz="4000">
                <a:latin typeface="Montserrat"/>
                <a:ea typeface="Montserrat"/>
                <a:cs typeface="Montserrat"/>
                <a:sym typeface="Montserrat"/>
              </a:defRPr>
            </a:lvl4pPr>
            <a:lvl5pPr lvl="4" algn="ctr" rtl="0">
              <a:spcBef>
                <a:spcPts val="0"/>
              </a:spcBef>
              <a:spcAft>
                <a:spcPts val="0"/>
              </a:spcAft>
              <a:buSzPts val="3000"/>
              <a:buFont typeface="Montserrat"/>
              <a:buNone/>
              <a:defRPr sz="4000">
                <a:latin typeface="Montserrat"/>
                <a:ea typeface="Montserrat"/>
                <a:cs typeface="Montserrat"/>
                <a:sym typeface="Montserrat"/>
              </a:defRPr>
            </a:lvl5pPr>
            <a:lvl6pPr lvl="5" algn="ctr" rtl="0">
              <a:spcBef>
                <a:spcPts val="0"/>
              </a:spcBef>
              <a:spcAft>
                <a:spcPts val="0"/>
              </a:spcAft>
              <a:buSzPts val="3000"/>
              <a:buFont typeface="Montserrat"/>
              <a:buNone/>
              <a:defRPr sz="4000">
                <a:latin typeface="Montserrat"/>
                <a:ea typeface="Montserrat"/>
                <a:cs typeface="Montserrat"/>
                <a:sym typeface="Montserrat"/>
              </a:defRPr>
            </a:lvl6pPr>
            <a:lvl7pPr lvl="6" algn="ctr" rtl="0">
              <a:spcBef>
                <a:spcPts val="0"/>
              </a:spcBef>
              <a:spcAft>
                <a:spcPts val="0"/>
              </a:spcAft>
              <a:buSzPts val="3000"/>
              <a:buFont typeface="Montserrat"/>
              <a:buNone/>
              <a:defRPr sz="4000">
                <a:latin typeface="Montserrat"/>
                <a:ea typeface="Montserrat"/>
                <a:cs typeface="Montserrat"/>
                <a:sym typeface="Montserrat"/>
              </a:defRPr>
            </a:lvl7pPr>
            <a:lvl8pPr lvl="7" algn="ctr" rtl="0">
              <a:spcBef>
                <a:spcPts val="0"/>
              </a:spcBef>
              <a:spcAft>
                <a:spcPts val="0"/>
              </a:spcAft>
              <a:buSzPts val="3000"/>
              <a:buFont typeface="Montserrat"/>
              <a:buNone/>
              <a:defRPr sz="4000">
                <a:latin typeface="Montserrat"/>
                <a:ea typeface="Montserrat"/>
                <a:cs typeface="Montserrat"/>
                <a:sym typeface="Montserrat"/>
              </a:defRPr>
            </a:lvl8pPr>
            <a:lvl9pPr lvl="8" algn="ctr" rtl="0">
              <a:spcBef>
                <a:spcPts val="0"/>
              </a:spcBef>
              <a:spcAft>
                <a:spcPts val="0"/>
              </a:spcAft>
              <a:buSzPts val="3000"/>
              <a:buFont typeface="Montserrat"/>
              <a:buNone/>
              <a:defRPr sz="4000">
                <a:latin typeface="Montserrat"/>
                <a:ea typeface="Montserrat"/>
                <a:cs typeface="Montserrat"/>
                <a:sym typeface="Montserrat"/>
              </a:defRPr>
            </a:lvl9pPr>
          </a:lstStyle>
          <a:p>
            <a:r>
              <a:rPr lang="en-US"/>
              <a:t>Click to edit Master title style</a:t>
            </a:r>
            <a:endParaRPr/>
          </a:p>
        </p:txBody>
      </p:sp>
    </p:spTree>
    <p:extLst>
      <p:ext uri="{BB962C8B-B14F-4D97-AF65-F5344CB8AC3E}">
        <p14:creationId xmlns:p14="http://schemas.microsoft.com/office/powerpoint/2010/main" val="240095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extLst>
      <p:ext uri="{BB962C8B-B14F-4D97-AF65-F5344CB8AC3E}">
        <p14:creationId xmlns:p14="http://schemas.microsoft.com/office/powerpoint/2010/main" val="19553812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07586733"/>
      </p:ext>
    </p:extLst>
  </p:cSld>
  <p:clrMap bg1="lt1" tx1="dk1" bg2="dk2" tx2="lt2" accent1="accent1" accent2="accent2" accent3="accent3" accent4="accent4" accent5="accent5" accent6="accent6" hlink="hlink" folHlink="folHlink"/>
  <p:sldLayoutIdLst>
    <p:sldLayoutId id="2147483680" r:id="rId1"/>
    <p:sldLayoutId id="2147483681"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A1D7CA7-CDE7-4D1B-883D-860B998D57E6}" type="datetime1">
              <a:rPr lang="en-IN" smtClean="0"/>
              <a:t>04-04-2025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a:solidFill>
                  <a:schemeClr val="bg1">
                    <a:lumMod val="65000"/>
                  </a:schemeClr>
                </a:solidFill>
              </a:rPr>
              <a:t>This presentation uses a free template provided by FPPT.com</a:t>
            </a:r>
          </a:p>
          <a:p>
            <a:r>
              <a:rPr lang="en-US" sz="1867">
                <a:solidFill>
                  <a:schemeClr val="bg1">
                    <a:lumMod val="65000"/>
                  </a:schemeClr>
                </a:solidFill>
              </a:rPr>
              <a:t>www.free-power-point-templates.com</a:t>
            </a:r>
          </a:p>
        </p:txBody>
      </p:sp>
    </p:spTree>
    <p:extLst>
      <p:ext uri="{BB962C8B-B14F-4D97-AF65-F5344CB8AC3E}">
        <p14:creationId xmlns:p14="http://schemas.microsoft.com/office/powerpoint/2010/main" val="266028002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conengprac.2006.10.014" TargetMode="External"/><Relationship Id="rId2" Type="http://schemas.openxmlformats.org/officeDocument/2006/relationships/image" Target="../media/image15.jpe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0.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jpeg"/><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eg"/><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91F-C1DE-EAC1-775A-55F15A965F9B}"/>
              </a:ext>
            </a:extLst>
          </p:cNvPr>
          <p:cNvSpPr>
            <a:spLocks noGrp="1"/>
          </p:cNvSpPr>
          <p:nvPr>
            <p:ph type="ctrTitle"/>
          </p:nvPr>
        </p:nvSpPr>
        <p:spPr/>
        <p:txBody>
          <a:bodyPr>
            <a:normAutofit/>
          </a:bodyPr>
          <a:lstStyle/>
          <a:p>
            <a:r>
              <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badi" panose="020B0604020104020204" pitchFamily="34" charset="0"/>
              </a:rPr>
              <a:t>Applied Process Engineering-2</a:t>
            </a:r>
            <a:br>
              <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badi" panose="020B0604020104020204" pitchFamily="34" charset="0"/>
              </a:rPr>
            </a:br>
            <a:r>
              <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badi" panose="020B0604020104020204" pitchFamily="34" charset="0"/>
              </a:rPr>
              <a:t>Group 3</a:t>
            </a:r>
            <a:endParaRPr lang="en-IN"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badi" panose="020B0604020104020204" pitchFamily="34" charset="0"/>
            </a:endParaRPr>
          </a:p>
        </p:txBody>
      </p:sp>
      <p:sp>
        <p:nvSpPr>
          <p:cNvPr id="3" name="Subtitle 2">
            <a:extLst>
              <a:ext uri="{FF2B5EF4-FFF2-40B4-BE49-F238E27FC236}">
                <a16:creationId xmlns:a16="http://schemas.microsoft.com/office/drawing/2014/main" id="{9825924C-8ABB-32A6-A071-213B8CF5882E}"/>
              </a:ext>
            </a:extLst>
          </p:cNvPr>
          <p:cNvSpPr>
            <a:spLocks noGrp="1"/>
          </p:cNvSpPr>
          <p:nvPr>
            <p:ph type="subTitle" idx="1"/>
          </p:nvPr>
        </p:nvSpPr>
        <p:spPr>
          <a:xfrm>
            <a:off x="2023867" y="5049520"/>
            <a:ext cx="9609333" cy="1351280"/>
          </a:xfrm>
          <a:noFill/>
          <a:ln>
            <a:noFill/>
          </a:ln>
        </p:spPr>
        <p:style>
          <a:lnRef idx="0">
            <a:scrgbClr r="0" g="0" b="0"/>
          </a:lnRef>
          <a:fillRef idx="0">
            <a:scrgbClr r="0" g="0" b="0"/>
          </a:fillRef>
          <a:effectRef idx="0">
            <a:scrgbClr r="0" g="0" b="0"/>
          </a:effectRef>
          <a:fontRef idx="minor">
            <a:schemeClr val="accent6"/>
          </a:fontRef>
        </p:style>
        <p:txBody>
          <a:bodyPr>
            <a:normAutofit fontScale="47500" lnSpcReduction="20000"/>
          </a:bodyPr>
          <a:lstStyle/>
          <a:p>
            <a:r>
              <a:rPr lang="en-US" sz="4500" b="1" i="1">
                <a:ln w="0"/>
                <a:solidFill>
                  <a:schemeClr val="tx1"/>
                </a:solidFill>
                <a:effectLst>
                  <a:outerShdw blurRad="38100" dist="19050" dir="2700000" algn="tl" rotWithShape="0">
                    <a:schemeClr val="dk1">
                      <a:alpha val="40000"/>
                    </a:schemeClr>
                  </a:outerShdw>
                </a:effectLst>
              </a:rPr>
              <a:t>CH22B025 Neerav Sreekumar</a:t>
            </a:r>
          </a:p>
          <a:p>
            <a:r>
              <a:rPr lang="en-US" sz="4500" b="1" i="1">
                <a:ln w="0"/>
                <a:solidFill>
                  <a:schemeClr val="tx1"/>
                </a:solidFill>
                <a:effectLst>
                  <a:outerShdw blurRad="38100" dist="19050" dir="2700000" algn="tl" rotWithShape="0">
                    <a:schemeClr val="dk1">
                      <a:alpha val="40000"/>
                    </a:schemeClr>
                  </a:outerShdw>
                </a:effectLst>
              </a:rPr>
              <a:t>CH22B030 Raghav Khandelwal</a:t>
            </a:r>
          </a:p>
          <a:p>
            <a:r>
              <a:rPr lang="en-US" sz="4500" b="1" i="1">
                <a:ln w="0"/>
                <a:solidFill>
                  <a:schemeClr val="tx1"/>
                </a:solidFill>
                <a:effectLst>
                  <a:outerShdw blurRad="38100" dist="19050" dir="2700000" algn="tl" rotWithShape="0">
                    <a:schemeClr val="dk1">
                      <a:alpha val="40000"/>
                    </a:schemeClr>
                  </a:outerShdw>
                </a:effectLst>
              </a:rPr>
              <a:t>CH22B031 Rajan Raj</a:t>
            </a:r>
          </a:p>
          <a:p>
            <a:r>
              <a:rPr lang="en-US" sz="4500" b="1" i="1">
                <a:ln w="0"/>
                <a:solidFill>
                  <a:schemeClr val="tx1"/>
                </a:solidFill>
                <a:effectLst>
                  <a:outerShdw blurRad="38100" dist="19050" dir="2700000" algn="tl" rotWithShape="0">
                    <a:schemeClr val="dk1">
                      <a:alpha val="40000"/>
                    </a:schemeClr>
                  </a:outerShdw>
                </a:effectLst>
              </a:rPr>
              <a:t>CH22B035 Satyam Kumar Singh</a:t>
            </a:r>
            <a:endParaRPr lang="en-IN" sz="4500" b="1" i="1">
              <a:ln w="0"/>
              <a:solidFill>
                <a:schemeClr val="tx1"/>
              </a:solidFill>
              <a:effectLst>
                <a:outerShdw blurRad="38100" dist="19050" dir="2700000" algn="tl" rotWithShape="0">
                  <a:schemeClr val="dk1">
                    <a:alpha val="40000"/>
                  </a:schemeClr>
                </a:outerShdw>
              </a:effectLst>
            </a:endParaRPr>
          </a:p>
          <a:p>
            <a:endParaRPr lang="en-IN"/>
          </a:p>
        </p:txBody>
      </p:sp>
      <p:sp>
        <p:nvSpPr>
          <p:cNvPr id="4" name="Slide Number Placeholder 3">
            <a:extLst>
              <a:ext uri="{FF2B5EF4-FFF2-40B4-BE49-F238E27FC236}">
                <a16:creationId xmlns:a16="http://schemas.microsoft.com/office/drawing/2014/main" id="{1A07118D-8B95-7D49-CB4B-711A660E89D5}"/>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43437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059" name="Group 2058">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2060" name="Rectangle 2059">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1" name="Rectangle 2060">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63" name="Freeform: Shape 2062">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065" name="Rectangle 2064">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0600"/>
            <a:ext cx="117348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B732013-0F26-1A8C-880A-4AE793D16E89}"/>
              </a:ext>
            </a:extLst>
          </p:cNvPr>
          <p:cNvSpPr>
            <a:spLocks noGrp="1"/>
          </p:cNvSpPr>
          <p:nvPr>
            <p:ph type="title"/>
          </p:nvPr>
        </p:nvSpPr>
        <p:spPr>
          <a:xfrm>
            <a:off x="685801" y="1676400"/>
            <a:ext cx="4953000" cy="1216153"/>
          </a:xfrm>
        </p:spPr>
        <p:txBody>
          <a:bodyPr anchor="t">
            <a:normAutofit/>
          </a:bodyPr>
          <a:lstStyle/>
          <a:p>
            <a:r>
              <a:rPr lang="en-US" sz="4000">
                <a:solidFill>
                  <a:schemeClr val="tx1"/>
                </a:solidFill>
              </a:rPr>
              <a:t>Process Flowsheet </a:t>
            </a:r>
            <a:endParaRPr lang="en-IN" sz="4000">
              <a:solidFill>
                <a:schemeClr val="tx1"/>
              </a:solidFill>
            </a:endParaRPr>
          </a:p>
        </p:txBody>
      </p:sp>
      <p:pic>
        <p:nvPicPr>
          <p:cNvPr id="2052" name="Picture 4">
            <a:extLst>
              <a:ext uri="{FF2B5EF4-FFF2-40B4-BE49-F238E27FC236}">
                <a16:creationId xmlns:a16="http://schemas.microsoft.com/office/drawing/2014/main" id="{6A2B3104-3884-1423-9E57-139071992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0321" y="1255871"/>
            <a:ext cx="5943306" cy="43462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A368A8-9605-62F9-AA36-11F6F451CE11}"/>
              </a:ext>
            </a:extLst>
          </p:cNvPr>
          <p:cNvSpPr txBox="1"/>
          <p:nvPr/>
        </p:nvSpPr>
        <p:spPr>
          <a:xfrm>
            <a:off x="152399" y="4620905"/>
            <a:ext cx="5486402" cy="830997"/>
          </a:xfrm>
          <a:prstGeom prst="rect">
            <a:avLst/>
          </a:prstGeom>
          <a:noFill/>
        </p:spPr>
        <p:txBody>
          <a:bodyPr wrap="square" rtlCol="0">
            <a:spAutoFit/>
          </a:bodyPr>
          <a:lstStyle/>
          <a:p>
            <a:r>
              <a:rPr lang="en-IN" sz="1200" b="0" i="0">
                <a:solidFill>
                  <a:srgbClr val="000000"/>
                </a:solidFill>
                <a:effectLst/>
                <a:latin typeface="Times New Roman" panose="02020603050405020304" pitchFamily="18" charset="0"/>
              </a:rPr>
              <a:t>De Araújo, A. C. B., </a:t>
            </a:r>
            <a:r>
              <a:rPr lang="en-IN" sz="1200" b="0" i="0" err="1">
                <a:solidFill>
                  <a:srgbClr val="000000"/>
                </a:solidFill>
                <a:effectLst/>
                <a:latin typeface="Times New Roman" panose="02020603050405020304" pitchFamily="18" charset="0"/>
              </a:rPr>
              <a:t>Govatsmark</a:t>
            </a:r>
            <a:r>
              <a:rPr lang="en-IN" sz="1200" b="0" i="0">
                <a:solidFill>
                  <a:srgbClr val="000000"/>
                </a:solidFill>
                <a:effectLst/>
                <a:latin typeface="Times New Roman" panose="02020603050405020304" pitchFamily="18" charset="0"/>
              </a:rPr>
              <a:t>, M. S., &amp; </a:t>
            </a:r>
            <a:r>
              <a:rPr lang="en-IN" sz="1200" b="0" i="0" err="1">
                <a:solidFill>
                  <a:srgbClr val="000000"/>
                </a:solidFill>
                <a:effectLst/>
                <a:latin typeface="Times New Roman" panose="02020603050405020304" pitchFamily="18" charset="0"/>
              </a:rPr>
              <a:t>Skogestad</a:t>
            </a:r>
            <a:r>
              <a:rPr lang="en-IN" sz="1200" b="0" i="0">
                <a:solidFill>
                  <a:srgbClr val="000000"/>
                </a:solidFill>
                <a:effectLst/>
                <a:latin typeface="Times New Roman" panose="02020603050405020304" pitchFamily="18" charset="0"/>
              </a:rPr>
              <a:t>, S. (2007). Application of plantwide control to the HDA process. I—steady-state optimization and self-optimizing control. </a:t>
            </a:r>
            <a:r>
              <a:rPr lang="en-IN" sz="1200" b="0" i="1">
                <a:solidFill>
                  <a:srgbClr val="000000"/>
                </a:solidFill>
                <a:effectLst/>
                <a:latin typeface="Times New Roman" panose="02020603050405020304" pitchFamily="18" charset="0"/>
              </a:rPr>
              <a:t>Control Engineering Practice</a:t>
            </a:r>
            <a:r>
              <a:rPr lang="en-IN" sz="1200" b="0" i="0">
                <a:solidFill>
                  <a:srgbClr val="000000"/>
                </a:solidFill>
                <a:effectLst/>
                <a:latin typeface="Times New Roman" panose="02020603050405020304" pitchFamily="18" charset="0"/>
              </a:rPr>
              <a:t>, </a:t>
            </a:r>
            <a:r>
              <a:rPr lang="en-IN" sz="1200" b="0" i="1">
                <a:solidFill>
                  <a:srgbClr val="000000"/>
                </a:solidFill>
                <a:effectLst/>
                <a:latin typeface="Times New Roman" panose="02020603050405020304" pitchFamily="18" charset="0"/>
              </a:rPr>
              <a:t>15</a:t>
            </a:r>
            <a:r>
              <a:rPr lang="en-IN" sz="1200" b="0" i="0">
                <a:solidFill>
                  <a:srgbClr val="000000"/>
                </a:solidFill>
                <a:effectLst/>
                <a:latin typeface="Times New Roman" panose="02020603050405020304" pitchFamily="18" charset="0"/>
              </a:rPr>
              <a:t>(10), 1222–1237. </a:t>
            </a:r>
            <a:r>
              <a:rPr lang="en-IN" sz="1200" b="0" i="0" u="sng" strike="noStrike">
                <a:solidFill>
                  <a:srgbClr val="0563C1"/>
                </a:solidFill>
                <a:effectLst/>
                <a:latin typeface="Times New Roman" panose="02020603050405020304" pitchFamily="18" charset="0"/>
                <a:hlinkClick r:id="rId3"/>
              </a:rPr>
              <a:t>https://doi.org/10.1016/j.conengprac.2006.10.014</a:t>
            </a:r>
            <a:endParaRPr lang="en-IN" sz="1200"/>
          </a:p>
        </p:txBody>
      </p:sp>
      <p:sp>
        <p:nvSpPr>
          <p:cNvPr id="4" name="Slide Number Placeholder 3">
            <a:extLst>
              <a:ext uri="{FF2B5EF4-FFF2-40B4-BE49-F238E27FC236}">
                <a16:creationId xmlns:a16="http://schemas.microsoft.com/office/drawing/2014/main" id="{335213BF-F42B-E3B5-3275-9C36D5241660}"/>
              </a:ext>
            </a:extLst>
          </p:cNvPr>
          <p:cNvSpPr>
            <a:spLocks noGrp="1"/>
          </p:cNvSpPr>
          <p:nvPr>
            <p:ph type="sldNum" sz="quarter" idx="12"/>
          </p:nvPr>
        </p:nvSpPr>
        <p:spPr/>
        <p:txBody>
          <a:bodyPr/>
          <a:lstStyle/>
          <a:p>
            <a:fld id="{F7D41616-97F1-4B05-9F2D-37EC125A9413}" type="slidenum">
              <a:rPr lang="en-IN" smtClean="0"/>
              <a:t>10</a:t>
            </a:fld>
            <a:endParaRPr lang="en-IN"/>
          </a:p>
        </p:txBody>
      </p:sp>
    </p:spTree>
    <p:extLst>
      <p:ext uri="{BB962C8B-B14F-4D97-AF65-F5344CB8AC3E}">
        <p14:creationId xmlns:p14="http://schemas.microsoft.com/office/powerpoint/2010/main" val="397385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Slide Number Placeholder 1">
            <a:extLst>
              <a:ext uri="{FF2B5EF4-FFF2-40B4-BE49-F238E27FC236}">
                <a16:creationId xmlns:a16="http://schemas.microsoft.com/office/drawing/2014/main" id="{2A63442D-F046-2E88-3EF2-BA2FCDA01C11}"/>
              </a:ext>
            </a:extLst>
          </p:cNvPr>
          <p:cNvSpPr>
            <a:spLocks noGrp="1"/>
          </p:cNvSpPr>
          <p:nvPr>
            <p:ph type="sldNum" sz="quarter" idx="12"/>
          </p:nvPr>
        </p:nvSpPr>
        <p:spPr/>
        <p:txBody>
          <a:bodyPr/>
          <a:lstStyle/>
          <a:p>
            <a:fld id="{F7D41616-97F1-4B05-9F2D-37EC125A9413}" type="slidenum">
              <a:rPr lang="en-IN" smtClean="0"/>
              <a:t>11</a:t>
            </a:fld>
            <a:endParaRPr lang="en-IN"/>
          </a:p>
        </p:txBody>
      </p:sp>
      <p:pic>
        <p:nvPicPr>
          <p:cNvPr id="8" name="Content Placeholder 7">
            <a:extLst>
              <a:ext uri="{FF2B5EF4-FFF2-40B4-BE49-F238E27FC236}">
                <a16:creationId xmlns:a16="http://schemas.microsoft.com/office/drawing/2014/main" id="{A4CECD76-4E9B-0ACB-60C3-5AFD57EFFF32}"/>
              </a:ext>
            </a:extLst>
          </p:cNvPr>
          <p:cNvPicPr>
            <a:picLocks noGrp="1" noChangeAspect="1"/>
          </p:cNvPicPr>
          <p:nvPr>
            <p:ph idx="1"/>
          </p:nvPr>
        </p:nvPicPr>
        <p:blipFill>
          <a:blip r:embed="rId2"/>
          <a:stretch>
            <a:fillRect/>
          </a:stretch>
        </p:blipFill>
        <p:spPr>
          <a:xfrm>
            <a:off x="57284" y="611980"/>
            <a:ext cx="12077432" cy="5634039"/>
          </a:xfrm>
          <a:prstGeom prst="rect">
            <a:avLst/>
          </a:prstGeom>
        </p:spPr>
      </p:pic>
    </p:spTree>
    <p:extLst>
      <p:ext uri="{BB962C8B-B14F-4D97-AF65-F5344CB8AC3E}">
        <p14:creationId xmlns:p14="http://schemas.microsoft.com/office/powerpoint/2010/main" val="148135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9A1C9A0C-28D9-E102-66B9-42FFB6B9FDBF}"/>
              </a:ext>
            </a:extLst>
          </p:cNvPr>
          <p:cNvSpPr>
            <a:spLocks noGrp="1"/>
          </p:cNvSpPr>
          <p:nvPr>
            <p:ph type="title"/>
          </p:nvPr>
        </p:nvSpPr>
        <p:spPr>
          <a:xfrm>
            <a:off x="1246824" y="643467"/>
            <a:ext cx="7690347" cy="1800526"/>
          </a:xfrm>
        </p:spPr>
        <p:txBody>
          <a:bodyPr>
            <a:normAutofit/>
          </a:bodyPr>
          <a:lstStyle/>
          <a:p>
            <a:r>
              <a:rPr lang="en-US">
                <a:solidFill>
                  <a:schemeClr val="bg2">
                    <a:lumMod val="25000"/>
                  </a:schemeClr>
                </a:solidFill>
                <a:latin typeface="ADLaM Display" panose="02010000000000000000" pitchFamily="2" charset="0"/>
                <a:ea typeface="ADLaM Display" panose="02010000000000000000" pitchFamily="2" charset="0"/>
                <a:cs typeface="ADLaM Display" panose="02010000000000000000" pitchFamily="2" charset="0"/>
              </a:rPr>
              <a:t>Basis for Calculations</a:t>
            </a:r>
            <a:endParaRPr lang="en-IN">
              <a:solidFill>
                <a:schemeClr val="bg2">
                  <a:lumMod val="2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9FD70FD4-6136-F65C-23C2-6BB803117765}"/>
              </a:ext>
            </a:extLst>
          </p:cNvPr>
          <p:cNvSpPr>
            <a:spLocks noGrp="1"/>
          </p:cNvSpPr>
          <p:nvPr>
            <p:ph idx="1"/>
          </p:nvPr>
        </p:nvSpPr>
        <p:spPr>
          <a:xfrm>
            <a:off x="1246824" y="2623381"/>
            <a:ext cx="4772974" cy="3553581"/>
          </a:xfrm>
        </p:spPr>
        <p:txBody>
          <a:bodyPr>
            <a:normAutofit/>
          </a:bodyPr>
          <a:lstStyle/>
          <a:p>
            <a:endParaRPr lang="en-IN" sz="2000"/>
          </a:p>
        </p:txBody>
      </p:sp>
      <p:pic>
        <p:nvPicPr>
          <p:cNvPr id="7" name="Picture 6">
            <a:extLst>
              <a:ext uri="{FF2B5EF4-FFF2-40B4-BE49-F238E27FC236}">
                <a16:creationId xmlns:a16="http://schemas.microsoft.com/office/drawing/2014/main" id="{E8FC2037-A6BF-0446-5B97-9CA7BF60582B}"/>
              </a:ext>
            </a:extLst>
          </p:cNvPr>
          <p:cNvPicPr>
            <a:picLocks noChangeAspect="1"/>
          </p:cNvPicPr>
          <p:nvPr/>
        </p:nvPicPr>
        <p:blipFill>
          <a:blip r:embed="rId2"/>
          <a:stretch>
            <a:fillRect/>
          </a:stretch>
        </p:blipFill>
        <p:spPr>
          <a:xfrm>
            <a:off x="6744106" y="2335378"/>
            <a:ext cx="4772974" cy="2187243"/>
          </a:xfrm>
          <a:prstGeom prst="rect">
            <a:avLst/>
          </a:prstGeom>
        </p:spPr>
      </p:pic>
      <p:pic>
        <p:nvPicPr>
          <p:cNvPr id="9" name="Picture 8">
            <a:extLst>
              <a:ext uri="{FF2B5EF4-FFF2-40B4-BE49-F238E27FC236}">
                <a16:creationId xmlns:a16="http://schemas.microsoft.com/office/drawing/2014/main" id="{2FF52E8A-EA5E-DC50-AE90-110EF1805B63}"/>
              </a:ext>
            </a:extLst>
          </p:cNvPr>
          <p:cNvPicPr>
            <a:picLocks noChangeAspect="1"/>
          </p:cNvPicPr>
          <p:nvPr/>
        </p:nvPicPr>
        <p:blipFill>
          <a:blip r:embed="rId3"/>
          <a:stretch>
            <a:fillRect/>
          </a:stretch>
        </p:blipFill>
        <p:spPr>
          <a:xfrm>
            <a:off x="931138" y="2365632"/>
            <a:ext cx="5812968" cy="4069077"/>
          </a:xfrm>
          <a:prstGeom prst="rect">
            <a:avLst/>
          </a:prstGeom>
        </p:spPr>
      </p:pic>
      <p:sp>
        <p:nvSpPr>
          <p:cNvPr id="4" name="Slide Number Placeholder 3">
            <a:extLst>
              <a:ext uri="{FF2B5EF4-FFF2-40B4-BE49-F238E27FC236}">
                <a16:creationId xmlns:a16="http://schemas.microsoft.com/office/drawing/2014/main" id="{8E1D3FFF-DB2B-32CB-5285-27F8D24FFA98}"/>
              </a:ext>
            </a:extLst>
          </p:cNvPr>
          <p:cNvSpPr>
            <a:spLocks noGrp="1"/>
          </p:cNvSpPr>
          <p:nvPr>
            <p:ph type="sldNum" sz="quarter" idx="12"/>
          </p:nvPr>
        </p:nvSpPr>
        <p:spPr/>
        <p:txBody>
          <a:bodyPr/>
          <a:lstStyle/>
          <a:p>
            <a:fld id="{F7D41616-97F1-4B05-9F2D-37EC125A9413}" type="slidenum">
              <a:rPr lang="en-IN" smtClean="0"/>
              <a:t>12</a:t>
            </a:fld>
            <a:endParaRPr lang="en-IN"/>
          </a:p>
        </p:txBody>
      </p:sp>
    </p:spTree>
    <p:extLst>
      <p:ext uri="{BB962C8B-B14F-4D97-AF65-F5344CB8AC3E}">
        <p14:creationId xmlns:p14="http://schemas.microsoft.com/office/powerpoint/2010/main" val="336348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605850-AEBD-926E-FD7F-D308A690D2D7}"/>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defTabSz="914400">
              <a:lnSpc>
                <a:spcPct val="90000"/>
              </a:lnSpc>
            </a:pPr>
            <a:r>
              <a:rPr lang="en-US" sz="4000" kern="1200">
                <a:solidFill>
                  <a:srgbClr val="FFFFFF"/>
                </a:solidFill>
                <a:latin typeface="Amasis MT Pro Medium" panose="02040604050005020304" pitchFamily="18" charset="0"/>
              </a:rPr>
              <a:t>Material Balance for Questions</a:t>
            </a:r>
          </a:p>
        </p:txBody>
      </p:sp>
      <p:sp>
        <p:nvSpPr>
          <p:cNvPr id="4" name="Content Placeholder 3">
            <a:extLst>
              <a:ext uri="{FF2B5EF4-FFF2-40B4-BE49-F238E27FC236}">
                <a16:creationId xmlns:a16="http://schemas.microsoft.com/office/drawing/2014/main" id="{9594F576-4497-1C85-639B-DF2C29D820F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2F6124B-8487-06C6-9EFF-03A1EE1B56A6}"/>
              </a:ext>
            </a:extLst>
          </p:cNvPr>
          <p:cNvPicPr>
            <a:picLocks noChangeAspect="1"/>
          </p:cNvPicPr>
          <p:nvPr/>
        </p:nvPicPr>
        <p:blipFill>
          <a:blip r:embed="rId2"/>
          <a:stretch>
            <a:fillRect/>
          </a:stretch>
        </p:blipFill>
        <p:spPr>
          <a:xfrm>
            <a:off x="4296238" y="101956"/>
            <a:ext cx="6706536" cy="6287377"/>
          </a:xfrm>
          <a:prstGeom prst="rect">
            <a:avLst/>
          </a:prstGeom>
        </p:spPr>
      </p:pic>
      <p:sp>
        <p:nvSpPr>
          <p:cNvPr id="3" name="Slide Number Placeholder 2">
            <a:extLst>
              <a:ext uri="{FF2B5EF4-FFF2-40B4-BE49-F238E27FC236}">
                <a16:creationId xmlns:a16="http://schemas.microsoft.com/office/drawing/2014/main" id="{6ABF8AFA-2EA6-98AA-330E-CC117E35BE15}"/>
              </a:ext>
            </a:extLst>
          </p:cNvPr>
          <p:cNvSpPr>
            <a:spLocks noGrp="1"/>
          </p:cNvSpPr>
          <p:nvPr>
            <p:ph type="sldNum" sz="quarter" idx="12"/>
          </p:nvPr>
        </p:nvSpPr>
        <p:spPr/>
        <p:txBody>
          <a:bodyPr/>
          <a:lstStyle/>
          <a:p>
            <a:fld id="{F7D41616-97F1-4B05-9F2D-37EC125A9413}" type="slidenum">
              <a:rPr lang="en-IN" smtClean="0"/>
              <a:t>13</a:t>
            </a:fld>
            <a:endParaRPr lang="en-IN"/>
          </a:p>
        </p:txBody>
      </p:sp>
    </p:spTree>
    <p:extLst>
      <p:ext uri="{BB962C8B-B14F-4D97-AF65-F5344CB8AC3E}">
        <p14:creationId xmlns:p14="http://schemas.microsoft.com/office/powerpoint/2010/main" val="76696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222B-31B0-6456-3428-352D5BC46DD7}"/>
              </a:ext>
            </a:extLst>
          </p:cNvPr>
          <p:cNvSpPr>
            <a:spLocks noGrp="1"/>
          </p:cNvSpPr>
          <p:nvPr>
            <p:ph type="title"/>
          </p:nvPr>
        </p:nvSpPr>
        <p:spPr/>
        <p:txBody>
          <a:bodyPr/>
          <a:lstStyle/>
          <a:p>
            <a:r>
              <a:rPr lang="en-US"/>
              <a:t>Flowsheet used for Assignment</a:t>
            </a:r>
            <a:endParaRPr lang="en-IN"/>
          </a:p>
        </p:txBody>
      </p:sp>
      <p:sp>
        <p:nvSpPr>
          <p:cNvPr id="3" name="Content Placeholder 2">
            <a:extLst>
              <a:ext uri="{FF2B5EF4-FFF2-40B4-BE49-F238E27FC236}">
                <a16:creationId xmlns:a16="http://schemas.microsoft.com/office/drawing/2014/main" id="{E28CB4DD-1A87-DD34-6EBF-550361A7562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636CDE-3EDC-0F9E-8958-3D64BB354EF9}"/>
              </a:ext>
            </a:extLst>
          </p:cNvPr>
          <p:cNvPicPr>
            <a:picLocks noChangeAspect="1"/>
          </p:cNvPicPr>
          <p:nvPr/>
        </p:nvPicPr>
        <p:blipFill>
          <a:blip r:embed="rId2"/>
          <a:stretch>
            <a:fillRect/>
          </a:stretch>
        </p:blipFill>
        <p:spPr>
          <a:xfrm>
            <a:off x="413657" y="1648094"/>
            <a:ext cx="10522426" cy="4890817"/>
          </a:xfrm>
          <a:prstGeom prst="rect">
            <a:avLst/>
          </a:prstGeom>
        </p:spPr>
      </p:pic>
      <p:sp>
        <p:nvSpPr>
          <p:cNvPr id="4" name="Slide Number Placeholder 3">
            <a:extLst>
              <a:ext uri="{FF2B5EF4-FFF2-40B4-BE49-F238E27FC236}">
                <a16:creationId xmlns:a16="http://schemas.microsoft.com/office/drawing/2014/main" id="{74D75AA0-5D95-D638-10D8-E67750F89794}"/>
              </a:ext>
            </a:extLst>
          </p:cNvPr>
          <p:cNvSpPr>
            <a:spLocks noGrp="1"/>
          </p:cNvSpPr>
          <p:nvPr>
            <p:ph type="sldNum" sz="quarter" idx="12"/>
          </p:nvPr>
        </p:nvSpPr>
        <p:spPr/>
        <p:txBody>
          <a:bodyPr/>
          <a:lstStyle/>
          <a:p>
            <a:fld id="{F7D41616-97F1-4B05-9F2D-37EC125A9413}" type="slidenum">
              <a:rPr lang="en-IN" smtClean="0"/>
              <a:t>14</a:t>
            </a:fld>
            <a:endParaRPr lang="en-IN"/>
          </a:p>
        </p:txBody>
      </p:sp>
    </p:spTree>
    <p:extLst>
      <p:ext uri="{BB962C8B-B14F-4D97-AF65-F5344CB8AC3E}">
        <p14:creationId xmlns:p14="http://schemas.microsoft.com/office/powerpoint/2010/main" val="1150712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D857FAD-6F03-E3BE-90B5-85F7BA2557F8}"/>
              </a:ext>
            </a:extLst>
          </p:cNvPr>
          <p:cNvPicPr>
            <a:picLocks noGrp="1" noChangeAspect="1"/>
          </p:cNvPicPr>
          <p:nvPr>
            <p:ph idx="1"/>
          </p:nvPr>
        </p:nvPicPr>
        <p:blipFill>
          <a:blip r:embed="rId2"/>
          <a:stretch>
            <a:fillRect/>
          </a:stretch>
        </p:blipFill>
        <p:spPr>
          <a:xfrm>
            <a:off x="643467" y="1378206"/>
            <a:ext cx="10905066" cy="5479794"/>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9DB6133-3123-FAF9-9102-4AA181318356}"/>
              </a:ext>
            </a:extLst>
          </p:cNvPr>
          <p:cNvSpPr>
            <a:spLocks noGrp="1"/>
          </p:cNvSpPr>
          <p:nvPr>
            <p:ph type="sldNum" sz="quarter" idx="12"/>
          </p:nvPr>
        </p:nvSpPr>
        <p:spPr/>
        <p:txBody>
          <a:bodyPr/>
          <a:lstStyle/>
          <a:p>
            <a:fld id="{F7D41616-97F1-4B05-9F2D-37EC125A9413}" type="slidenum">
              <a:rPr lang="en-IN" smtClean="0"/>
              <a:t>15</a:t>
            </a:fld>
            <a:endParaRPr lang="en-IN"/>
          </a:p>
        </p:txBody>
      </p:sp>
    </p:spTree>
    <p:extLst>
      <p:ext uri="{BB962C8B-B14F-4D97-AF65-F5344CB8AC3E}">
        <p14:creationId xmlns:p14="http://schemas.microsoft.com/office/powerpoint/2010/main" val="97577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EAE28-6920-C63E-7F05-A683B24D275D}"/>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defTabSz="914400">
              <a:lnSpc>
                <a:spcPct val="90000"/>
              </a:lnSpc>
            </a:pPr>
            <a:r>
              <a:rPr lang="en-US" sz="3200" kern="1200">
                <a:solidFill>
                  <a:srgbClr val="FFFFFF"/>
                </a:solidFill>
                <a:latin typeface="+mj-lt"/>
                <a:ea typeface="+mj-ea"/>
                <a:cs typeface="+mj-cs"/>
              </a:rPr>
              <a:t>APE 3: Heat Exchanger Design (Assignment 4)</a:t>
            </a:r>
          </a:p>
        </p:txBody>
      </p:sp>
      <p:pic>
        <p:nvPicPr>
          <p:cNvPr id="5" name="Content Placeholder 4">
            <a:extLst>
              <a:ext uri="{FF2B5EF4-FFF2-40B4-BE49-F238E27FC236}">
                <a16:creationId xmlns:a16="http://schemas.microsoft.com/office/drawing/2014/main" id="{BE7456AC-5E6D-A9A2-5460-A6F124C0F1DC}"/>
              </a:ext>
            </a:extLst>
          </p:cNvPr>
          <p:cNvPicPr>
            <a:picLocks noGrp="1" noChangeAspect="1"/>
          </p:cNvPicPr>
          <p:nvPr>
            <p:ph idx="1"/>
          </p:nvPr>
        </p:nvPicPr>
        <p:blipFill>
          <a:blip r:embed="rId2"/>
          <a:stretch>
            <a:fillRect/>
          </a:stretch>
        </p:blipFill>
        <p:spPr>
          <a:xfrm>
            <a:off x="4891089" y="292394"/>
            <a:ext cx="6132511" cy="4032514"/>
          </a:xfrm>
          <a:prstGeom prst="rect">
            <a:avLst/>
          </a:prstGeom>
        </p:spPr>
      </p:pic>
      <p:sp>
        <p:nvSpPr>
          <p:cNvPr id="6" name="TextBox 5">
            <a:extLst>
              <a:ext uri="{FF2B5EF4-FFF2-40B4-BE49-F238E27FC236}">
                <a16:creationId xmlns:a16="http://schemas.microsoft.com/office/drawing/2014/main" id="{318F2E3D-75E1-F8DA-5846-22E3A74C2791}"/>
              </a:ext>
            </a:extLst>
          </p:cNvPr>
          <p:cNvSpPr txBox="1"/>
          <p:nvPr/>
        </p:nvSpPr>
        <p:spPr>
          <a:xfrm>
            <a:off x="518160" y="3891280"/>
            <a:ext cx="3596640" cy="307777"/>
          </a:xfrm>
          <a:prstGeom prst="rect">
            <a:avLst/>
          </a:prstGeom>
          <a:noFill/>
        </p:spPr>
        <p:txBody>
          <a:bodyPr wrap="square" rtlCol="0">
            <a:spAutoFit/>
          </a:bodyPr>
          <a:lstStyle/>
          <a:p>
            <a:r>
              <a:rPr lang="en-US"/>
              <a:t>Counter Current Heat Exchanger (FEHE)</a:t>
            </a:r>
            <a:endParaRPr lang="en-IN"/>
          </a:p>
        </p:txBody>
      </p:sp>
      <p:pic>
        <p:nvPicPr>
          <p:cNvPr id="8" name="Picture 7">
            <a:extLst>
              <a:ext uri="{FF2B5EF4-FFF2-40B4-BE49-F238E27FC236}">
                <a16:creationId xmlns:a16="http://schemas.microsoft.com/office/drawing/2014/main" id="{1C222F36-173A-591B-98B4-01C654771A36}"/>
              </a:ext>
            </a:extLst>
          </p:cNvPr>
          <p:cNvPicPr>
            <a:picLocks noChangeAspect="1"/>
          </p:cNvPicPr>
          <p:nvPr/>
        </p:nvPicPr>
        <p:blipFill>
          <a:blip r:embed="rId3"/>
          <a:stretch>
            <a:fillRect/>
          </a:stretch>
        </p:blipFill>
        <p:spPr>
          <a:xfrm>
            <a:off x="5361556" y="4528252"/>
            <a:ext cx="5855084" cy="1880382"/>
          </a:xfrm>
          <a:prstGeom prst="rect">
            <a:avLst/>
          </a:prstGeom>
        </p:spPr>
      </p:pic>
      <p:sp>
        <p:nvSpPr>
          <p:cNvPr id="9" name="Slide Number Placeholder 8">
            <a:extLst>
              <a:ext uri="{FF2B5EF4-FFF2-40B4-BE49-F238E27FC236}">
                <a16:creationId xmlns:a16="http://schemas.microsoft.com/office/drawing/2014/main" id="{3BA0FBE1-EE7B-E58A-A66B-55650018783F}"/>
              </a:ext>
            </a:extLst>
          </p:cNvPr>
          <p:cNvSpPr>
            <a:spLocks noGrp="1"/>
          </p:cNvSpPr>
          <p:nvPr>
            <p:ph type="sldNum" sz="quarter" idx="12"/>
          </p:nvPr>
        </p:nvSpPr>
        <p:spPr/>
        <p:txBody>
          <a:bodyPr/>
          <a:lstStyle/>
          <a:p>
            <a:fld id="{F7D41616-97F1-4B05-9F2D-37EC125A9413}" type="slidenum">
              <a:rPr lang="en-IN" smtClean="0"/>
              <a:t>16</a:t>
            </a:fld>
            <a:endParaRPr lang="en-IN"/>
          </a:p>
        </p:txBody>
      </p:sp>
    </p:spTree>
    <p:extLst>
      <p:ext uri="{BB962C8B-B14F-4D97-AF65-F5344CB8AC3E}">
        <p14:creationId xmlns:p14="http://schemas.microsoft.com/office/powerpoint/2010/main" val="70088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3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25E17-3DAB-CFA1-A122-3CC0F5A91B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a:solidFill>
                  <a:srgbClr val="FFFFFF"/>
                </a:solidFill>
              </a:rPr>
              <a:t>Graphs </a:t>
            </a:r>
            <a:br>
              <a:rPr lang="en-US" sz="2600">
                <a:solidFill>
                  <a:srgbClr val="FFFFFF"/>
                </a:solidFill>
              </a:rPr>
            </a:br>
            <a:r>
              <a:rPr lang="en-US" sz="2600">
                <a:solidFill>
                  <a:srgbClr val="FFFFFF"/>
                </a:solidFill>
              </a:rPr>
              <a:t>(Heat Transfer, </a:t>
            </a:r>
            <a:r>
              <a:rPr lang="en-US" sz="2600" err="1">
                <a:solidFill>
                  <a:srgbClr val="FFFFFF"/>
                </a:solidFill>
              </a:rPr>
              <a:t>Cengel</a:t>
            </a:r>
            <a:r>
              <a:rPr lang="en-US" sz="2600">
                <a:solidFill>
                  <a:srgbClr val="FFFFFF"/>
                </a:solidFill>
              </a:rPr>
              <a:t> et al.)</a:t>
            </a:r>
            <a:endParaRPr lang="en-US" sz="2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5A71FC76-E265-8AF4-2B1B-E2E2B77CFBC9}"/>
              </a:ext>
            </a:extLst>
          </p:cNvPr>
          <p:cNvPicPr>
            <a:picLocks noGrp="1" noChangeAspect="1"/>
          </p:cNvPicPr>
          <p:nvPr>
            <p:ph idx="1"/>
          </p:nvPr>
        </p:nvPicPr>
        <p:blipFill>
          <a:blip r:embed="rId2"/>
          <a:stretch>
            <a:fillRect/>
          </a:stretch>
        </p:blipFill>
        <p:spPr>
          <a:xfrm>
            <a:off x="4032514" y="658706"/>
            <a:ext cx="7076916" cy="5540588"/>
          </a:xfrm>
          <a:prstGeom prst="rect">
            <a:avLst/>
          </a:prstGeom>
        </p:spPr>
      </p:pic>
      <p:sp>
        <p:nvSpPr>
          <p:cNvPr id="6" name="Slide Number Placeholder 5">
            <a:extLst>
              <a:ext uri="{FF2B5EF4-FFF2-40B4-BE49-F238E27FC236}">
                <a16:creationId xmlns:a16="http://schemas.microsoft.com/office/drawing/2014/main" id="{63B91309-1DE3-E81D-B56A-315E096F3C79}"/>
              </a:ext>
            </a:extLst>
          </p:cNvPr>
          <p:cNvSpPr>
            <a:spLocks noGrp="1"/>
          </p:cNvSpPr>
          <p:nvPr>
            <p:ph type="sldNum" sz="quarter" idx="12"/>
          </p:nvPr>
        </p:nvSpPr>
        <p:spPr/>
        <p:txBody>
          <a:bodyPr/>
          <a:lstStyle/>
          <a:p>
            <a:fld id="{F7D41616-97F1-4B05-9F2D-37EC125A9413}" type="slidenum">
              <a:rPr lang="en-IN" smtClean="0"/>
              <a:t>17</a:t>
            </a:fld>
            <a:endParaRPr lang="en-IN"/>
          </a:p>
        </p:txBody>
      </p:sp>
    </p:spTree>
    <p:extLst>
      <p:ext uri="{BB962C8B-B14F-4D97-AF65-F5344CB8AC3E}">
        <p14:creationId xmlns:p14="http://schemas.microsoft.com/office/powerpoint/2010/main" val="52256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C72F-3639-072B-EAEA-97C0E3227A56}"/>
              </a:ext>
            </a:extLst>
          </p:cNvPr>
          <p:cNvSpPr>
            <a:spLocks noGrp="1"/>
          </p:cNvSpPr>
          <p:nvPr>
            <p:ph type="title"/>
          </p:nvPr>
        </p:nvSpPr>
        <p:spPr/>
        <p:txBody>
          <a:bodyPr/>
          <a:lstStyle/>
          <a:p>
            <a:r>
              <a:rPr lang="en-US"/>
              <a:t>Procedure</a:t>
            </a:r>
            <a:endParaRPr lang="en-IN"/>
          </a:p>
        </p:txBody>
      </p:sp>
      <p:sp>
        <p:nvSpPr>
          <p:cNvPr id="3" name="Content Placeholder 2">
            <a:extLst>
              <a:ext uri="{FF2B5EF4-FFF2-40B4-BE49-F238E27FC236}">
                <a16:creationId xmlns:a16="http://schemas.microsoft.com/office/drawing/2014/main" id="{A3595159-7C7D-BDF7-E71B-0513D166D4D2}"/>
              </a:ext>
            </a:extLst>
          </p:cNvPr>
          <p:cNvSpPr>
            <a:spLocks noGrp="1"/>
          </p:cNvSpPr>
          <p:nvPr>
            <p:ph idx="1"/>
          </p:nvPr>
        </p:nvSpPr>
        <p:spPr/>
        <p:txBody>
          <a:bodyPr/>
          <a:lstStyle/>
          <a:p>
            <a:r>
              <a:rPr lang="en-US"/>
              <a:t>Given data and assumptions:</a:t>
            </a:r>
          </a:p>
          <a:p>
            <a:endParaRPr lang="en-IN"/>
          </a:p>
          <a:p>
            <a:endParaRPr lang="en-IN"/>
          </a:p>
          <a:p>
            <a:endParaRPr lang="en-IN"/>
          </a:p>
          <a:p>
            <a:endParaRPr lang="en-IN"/>
          </a:p>
        </p:txBody>
      </p:sp>
      <p:pic>
        <p:nvPicPr>
          <p:cNvPr id="5" name="Picture 4">
            <a:extLst>
              <a:ext uri="{FF2B5EF4-FFF2-40B4-BE49-F238E27FC236}">
                <a16:creationId xmlns:a16="http://schemas.microsoft.com/office/drawing/2014/main" id="{C946E0C8-2035-5C6E-C106-75AAF2A8BB88}"/>
              </a:ext>
            </a:extLst>
          </p:cNvPr>
          <p:cNvPicPr>
            <a:picLocks noChangeAspect="1"/>
          </p:cNvPicPr>
          <p:nvPr/>
        </p:nvPicPr>
        <p:blipFill>
          <a:blip r:embed="rId2"/>
          <a:stretch>
            <a:fillRect/>
          </a:stretch>
        </p:blipFill>
        <p:spPr>
          <a:xfrm>
            <a:off x="1072235" y="2523998"/>
            <a:ext cx="8564170" cy="1810003"/>
          </a:xfrm>
          <a:prstGeom prst="rect">
            <a:avLst/>
          </a:prstGeom>
        </p:spPr>
      </p:pic>
      <p:pic>
        <p:nvPicPr>
          <p:cNvPr id="7" name="Picture 6">
            <a:extLst>
              <a:ext uri="{FF2B5EF4-FFF2-40B4-BE49-F238E27FC236}">
                <a16:creationId xmlns:a16="http://schemas.microsoft.com/office/drawing/2014/main" id="{1DAAC327-2C42-F78B-D6EE-AC51403BCC4E}"/>
              </a:ext>
            </a:extLst>
          </p:cNvPr>
          <p:cNvPicPr>
            <a:picLocks noChangeAspect="1"/>
          </p:cNvPicPr>
          <p:nvPr/>
        </p:nvPicPr>
        <p:blipFill>
          <a:blip r:embed="rId3"/>
          <a:stretch>
            <a:fillRect/>
          </a:stretch>
        </p:blipFill>
        <p:spPr>
          <a:xfrm>
            <a:off x="1903463" y="4074081"/>
            <a:ext cx="9754961" cy="828791"/>
          </a:xfrm>
          <a:prstGeom prst="rect">
            <a:avLst/>
          </a:prstGeom>
        </p:spPr>
      </p:pic>
      <p:sp>
        <p:nvSpPr>
          <p:cNvPr id="8" name="Slide Number Placeholder 7">
            <a:extLst>
              <a:ext uri="{FF2B5EF4-FFF2-40B4-BE49-F238E27FC236}">
                <a16:creationId xmlns:a16="http://schemas.microsoft.com/office/drawing/2014/main" id="{222B6462-7999-4E43-7BA3-B31389D1A322}"/>
              </a:ext>
            </a:extLst>
          </p:cNvPr>
          <p:cNvSpPr>
            <a:spLocks noGrp="1"/>
          </p:cNvSpPr>
          <p:nvPr>
            <p:ph type="sldNum" sz="quarter" idx="12"/>
          </p:nvPr>
        </p:nvSpPr>
        <p:spPr/>
        <p:txBody>
          <a:bodyPr/>
          <a:lstStyle/>
          <a:p>
            <a:fld id="{F7D41616-97F1-4B05-9F2D-37EC125A9413}" type="slidenum">
              <a:rPr lang="en-IN" smtClean="0"/>
              <a:t>18</a:t>
            </a:fld>
            <a:endParaRPr lang="en-IN"/>
          </a:p>
        </p:txBody>
      </p:sp>
    </p:spTree>
    <p:extLst>
      <p:ext uri="{BB962C8B-B14F-4D97-AF65-F5344CB8AC3E}">
        <p14:creationId xmlns:p14="http://schemas.microsoft.com/office/powerpoint/2010/main" val="2270954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462F-40AB-BF37-F992-BD8A12A43139}"/>
              </a:ext>
            </a:extLst>
          </p:cNvPr>
          <p:cNvSpPr>
            <a:spLocks noGrp="1"/>
          </p:cNvSpPr>
          <p:nvPr>
            <p:ph type="title"/>
          </p:nvPr>
        </p:nvSpPr>
        <p:spPr/>
        <p:txBody>
          <a:bodyPr>
            <a:normAutofit fontScale="90000"/>
          </a:bodyPr>
          <a:lstStyle/>
          <a:p>
            <a:r>
              <a:rPr lang="en-US"/>
              <a:t>Overall Heat Transfer Coefficient Calculations</a:t>
            </a:r>
            <a:endParaRPr lang="en-IN"/>
          </a:p>
        </p:txBody>
      </p:sp>
      <p:sp>
        <p:nvSpPr>
          <p:cNvPr id="6" name="Slide Number Placeholder 5">
            <a:extLst>
              <a:ext uri="{FF2B5EF4-FFF2-40B4-BE49-F238E27FC236}">
                <a16:creationId xmlns:a16="http://schemas.microsoft.com/office/drawing/2014/main" id="{130934BE-114D-EA91-A283-3D40A3636C4F}"/>
              </a:ext>
            </a:extLst>
          </p:cNvPr>
          <p:cNvSpPr>
            <a:spLocks noGrp="1"/>
          </p:cNvSpPr>
          <p:nvPr>
            <p:ph type="sldNum" sz="quarter" idx="12"/>
          </p:nvPr>
        </p:nvSpPr>
        <p:spPr/>
        <p:txBody>
          <a:bodyPr/>
          <a:lstStyle/>
          <a:p>
            <a:fld id="{F7D41616-97F1-4B05-9F2D-37EC125A9413}" type="slidenum">
              <a:rPr lang="en-IN" smtClean="0"/>
              <a:t>19</a:t>
            </a:fld>
            <a:endParaRPr lang="en-IN"/>
          </a:p>
        </p:txBody>
      </p:sp>
      <p:pic>
        <p:nvPicPr>
          <p:cNvPr id="8" name="Content Placeholder 7">
            <a:extLst>
              <a:ext uri="{FF2B5EF4-FFF2-40B4-BE49-F238E27FC236}">
                <a16:creationId xmlns:a16="http://schemas.microsoft.com/office/drawing/2014/main" id="{D50D410C-473B-93F5-951A-9C45E44F9384}"/>
              </a:ext>
            </a:extLst>
          </p:cNvPr>
          <p:cNvPicPr>
            <a:picLocks noGrp="1" noChangeAspect="1"/>
          </p:cNvPicPr>
          <p:nvPr>
            <p:ph idx="1"/>
          </p:nvPr>
        </p:nvPicPr>
        <p:blipFill>
          <a:blip r:embed="rId2"/>
          <a:stretch>
            <a:fillRect/>
          </a:stretch>
        </p:blipFill>
        <p:spPr>
          <a:xfrm>
            <a:off x="1158868" y="2266122"/>
            <a:ext cx="9874263" cy="3324716"/>
          </a:xfrm>
        </p:spPr>
      </p:pic>
    </p:spTree>
    <p:extLst>
      <p:ext uri="{BB962C8B-B14F-4D97-AF65-F5344CB8AC3E}">
        <p14:creationId xmlns:p14="http://schemas.microsoft.com/office/powerpoint/2010/main" val="265009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E2D21-250A-230A-766E-CF7BD9A275F5}"/>
              </a:ext>
            </a:extLst>
          </p:cNvPr>
          <p:cNvSpPr>
            <a:spLocks noGrp="1"/>
          </p:cNvSpPr>
          <p:nvPr>
            <p:ph type="title"/>
          </p:nvPr>
        </p:nvSpPr>
        <p:spPr>
          <a:xfrm>
            <a:off x="6094105" y="802955"/>
            <a:ext cx="4977976" cy="1454051"/>
          </a:xfrm>
        </p:spPr>
        <p:txBody>
          <a:bodyPr>
            <a:normAutofit/>
          </a:bodyPr>
          <a:lstStyle/>
          <a:p>
            <a:r>
              <a:rPr lang="en-US" sz="8000">
                <a:solidFill>
                  <a:schemeClr val="tx2"/>
                </a:solidFill>
                <a:latin typeface="Aldhabi" panose="01000000000000000000" pitchFamily="2" charset="-78"/>
                <a:cs typeface="Aldhabi" panose="01000000000000000000" pitchFamily="2" charset="-78"/>
              </a:rPr>
              <a:t>Table of Contents</a:t>
            </a:r>
            <a:endParaRPr lang="en-IN" sz="8000">
              <a:solidFill>
                <a:schemeClr val="tx2"/>
              </a:solidFill>
              <a:latin typeface="Aldhabi" panose="01000000000000000000" pitchFamily="2" charset="-78"/>
              <a:cs typeface="Aldhabi" panose="01000000000000000000" pitchFamily="2" charset="-78"/>
            </a:endParaRPr>
          </a:p>
        </p:txBody>
      </p:sp>
      <p:pic>
        <p:nvPicPr>
          <p:cNvPr id="26" name="Graphic 25" descr="Check List">
            <a:extLst>
              <a:ext uri="{FF2B5EF4-FFF2-40B4-BE49-F238E27FC236}">
                <a16:creationId xmlns:a16="http://schemas.microsoft.com/office/drawing/2014/main" id="{AC12BA92-D9A4-7B93-BC53-9338ECC2C4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BF4A453-8094-6136-E1C1-97DDDE0266FE}"/>
              </a:ext>
            </a:extLst>
          </p:cNvPr>
          <p:cNvSpPr>
            <a:spLocks noGrp="1"/>
          </p:cNvSpPr>
          <p:nvPr>
            <p:ph idx="1"/>
          </p:nvPr>
        </p:nvSpPr>
        <p:spPr>
          <a:xfrm>
            <a:off x="6090574" y="2421682"/>
            <a:ext cx="4977578" cy="3639289"/>
          </a:xfrm>
        </p:spPr>
        <p:txBody>
          <a:bodyPr anchor="ctr">
            <a:normAutofit fontScale="92500" lnSpcReduction="20000"/>
          </a:bodyPr>
          <a:lstStyle/>
          <a:p>
            <a:r>
              <a:rPr lang="en-US" sz="2800" i="1">
                <a:solidFill>
                  <a:schemeClr val="tx2"/>
                </a:solidFill>
                <a:latin typeface="Amasis MT Pro Medium" panose="02040604050005020304" pitchFamily="18" charset="0"/>
              </a:rPr>
              <a:t>Process Definitions</a:t>
            </a:r>
          </a:p>
          <a:p>
            <a:r>
              <a:rPr lang="en-US" sz="2800" i="1">
                <a:solidFill>
                  <a:schemeClr val="tx2"/>
                </a:solidFill>
                <a:latin typeface="Amasis MT Pro Medium" panose="02040604050005020304" pitchFamily="18" charset="0"/>
              </a:rPr>
              <a:t>Process Description</a:t>
            </a:r>
            <a:r>
              <a:rPr lang="en-IN" sz="2800" i="1">
                <a:solidFill>
                  <a:schemeClr val="tx2"/>
                </a:solidFill>
                <a:latin typeface="Amasis MT Pro Medium" panose="02040604050005020304" pitchFamily="18" charset="0"/>
              </a:rPr>
              <a:t>-1</a:t>
            </a:r>
          </a:p>
          <a:p>
            <a:r>
              <a:rPr lang="en-IN" sz="2800" i="1">
                <a:solidFill>
                  <a:schemeClr val="tx2"/>
                </a:solidFill>
                <a:latin typeface="Amasis MT Pro Medium" panose="02040604050005020304" pitchFamily="18" charset="0"/>
              </a:rPr>
              <a:t>Process Description-2</a:t>
            </a:r>
          </a:p>
          <a:p>
            <a:r>
              <a:rPr lang="en-IN" sz="2800" i="1">
                <a:solidFill>
                  <a:schemeClr val="tx2"/>
                </a:solidFill>
                <a:latin typeface="Amasis MT Pro Medium" panose="02040604050005020304" pitchFamily="18" charset="0"/>
              </a:rPr>
              <a:t>Process Reaction Conditions</a:t>
            </a:r>
          </a:p>
          <a:p>
            <a:r>
              <a:rPr lang="en-IN" sz="2800" i="1">
                <a:solidFill>
                  <a:schemeClr val="tx2"/>
                </a:solidFill>
                <a:latin typeface="Amasis MT Pro Medium" panose="02040604050005020304" pitchFamily="18" charset="0"/>
              </a:rPr>
              <a:t>Process Description-3</a:t>
            </a:r>
          </a:p>
          <a:p>
            <a:r>
              <a:rPr lang="en-IN" sz="2800" i="1">
                <a:solidFill>
                  <a:schemeClr val="tx2"/>
                </a:solidFill>
                <a:latin typeface="Amasis MT Pro Medium" panose="02040604050005020304" pitchFamily="18" charset="0"/>
              </a:rPr>
              <a:t>Recovering Benzene</a:t>
            </a:r>
          </a:p>
          <a:p>
            <a:r>
              <a:rPr lang="en-IN" sz="2800" i="1">
                <a:solidFill>
                  <a:schemeClr val="tx2"/>
                </a:solidFill>
                <a:latin typeface="Amasis MT Pro Medium" panose="02040604050005020304" pitchFamily="18" charset="0"/>
              </a:rPr>
              <a:t>Process Flowsheet</a:t>
            </a:r>
          </a:p>
          <a:p>
            <a:r>
              <a:rPr lang="en-IN" sz="2800" i="1">
                <a:solidFill>
                  <a:schemeClr val="tx2"/>
                </a:solidFill>
                <a:latin typeface="Amasis MT Pro Medium" panose="02040604050005020304" pitchFamily="18" charset="0"/>
              </a:rPr>
              <a:t>Material Balance for questions</a:t>
            </a:r>
          </a:p>
          <a:p>
            <a:r>
              <a:rPr lang="en-IN" sz="2800" i="1">
                <a:solidFill>
                  <a:schemeClr val="tx2"/>
                </a:solidFill>
                <a:latin typeface="Amasis MT Pro Medium" panose="02040604050005020304" pitchFamily="18" charset="0"/>
              </a:rPr>
              <a:t>Appendix- Q1,2,3</a:t>
            </a:r>
            <a:endParaRPr lang="en-US" sz="2800" i="1">
              <a:solidFill>
                <a:schemeClr val="tx2"/>
              </a:solidFill>
              <a:latin typeface="Amasis MT Pro Medium" panose="02040604050005020304" pitchFamily="18" charset="0"/>
            </a:endParaRPr>
          </a:p>
        </p:txBody>
      </p:sp>
      <p:grpSp>
        <p:nvGrpSpPr>
          <p:cNvPr id="33" name="Group 3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4" name="Freeform: Shape 33">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C0EDB49B-4E19-C516-1021-37E57B8353D3}"/>
              </a:ext>
            </a:extLst>
          </p:cNvPr>
          <p:cNvSpPr>
            <a:spLocks noGrp="1"/>
          </p:cNvSpPr>
          <p:nvPr>
            <p:ph type="sldNum" sz="quarter" idx="12"/>
          </p:nvPr>
        </p:nvSpPr>
        <p:spPr/>
        <p:txBody>
          <a:bodyPr/>
          <a:lstStyle/>
          <a:p>
            <a:fld id="{F7D41616-97F1-4B05-9F2D-37EC125A9413}" type="slidenum">
              <a:rPr lang="en-IN" smtClean="0"/>
              <a:t>2</a:t>
            </a:fld>
            <a:endParaRPr lang="en-IN"/>
          </a:p>
        </p:txBody>
      </p:sp>
    </p:spTree>
    <p:extLst>
      <p:ext uri="{BB962C8B-B14F-4D97-AF65-F5344CB8AC3E}">
        <p14:creationId xmlns:p14="http://schemas.microsoft.com/office/powerpoint/2010/main" val="385884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7758-25DD-655A-07AB-1B7DEBAE5DB0}"/>
              </a:ext>
            </a:extLst>
          </p:cNvPr>
          <p:cNvSpPr>
            <a:spLocks noGrp="1"/>
          </p:cNvSpPr>
          <p:nvPr>
            <p:ph type="title"/>
          </p:nvPr>
        </p:nvSpPr>
        <p:spPr/>
        <p:txBody>
          <a:bodyPr>
            <a:normAutofit fontScale="90000"/>
          </a:bodyPr>
          <a:lstStyle/>
          <a:p>
            <a:r>
              <a:rPr lang="en-US"/>
              <a:t>Weighted average of Specific Heat for effluent and feed for calculations</a:t>
            </a:r>
            <a:endParaRPr lang="en-IN"/>
          </a:p>
        </p:txBody>
      </p:sp>
      <p:sp>
        <p:nvSpPr>
          <p:cNvPr id="6" name="Slide Number Placeholder 5">
            <a:extLst>
              <a:ext uri="{FF2B5EF4-FFF2-40B4-BE49-F238E27FC236}">
                <a16:creationId xmlns:a16="http://schemas.microsoft.com/office/drawing/2014/main" id="{CD5C843D-8C41-DA08-CDD7-9CDAB1E98D30}"/>
              </a:ext>
            </a:extLst>
          </p:cNvPr>
          <p:cNvSpPr>
            <a:spLocks noGrp="1"/>
          </p:cNvSpPr>
          <p:nvPr>
            <p:ph type="sldNum" sz="quarter" idx="12"/>
          </p:nvPr>
        </p:nvSpPr>
        <p:spPr/>
        <p:txBody>
          <a:bodyPr/>
          <a:lstStyle/>
          <a:p>
            <a:fld id="{F7D41616-97F1-4B05-9F2D-37EC125A9413}" type="slidenum">
              <a:rPr lang="en-IN" smtClean="0"/>
              <a:t>20</a:t>
            </a:fld>
            <a:endParaRPr lang="en-IN"/>
          </a:p>
        </p:txBody>
      </p:sp>
      <p:pic>
        <p:nvPicPr>
          <p:cNvPr id="8" name="Content Placeholder 7">
            <a:extLst>
              <a:ext uri="{FF2B5EF4-FFF2-40B4-BE49-F238E27FC236}">
                <a16:creationId xmlns:a16="http://schemas.microsoft.com/office/drawing/2014/main" id="{A0EAC30B-977D-00F4-3489-604A4260EDD3}"/>
              </a:ext>
            </a:extLst>
          </p:cNvPr>
          <p:cNvPicPr>
            <a:picLocks noGrp="1" noChangeAspect="1"/>
          </p:cNvPicPr>
          <p:nvPr>
            <p:ph idx="1"/>
          </p:nvPr>
        </p:nvPicPr>
        <p:blipFill>
          <a:blip r:embed="rId2"/>
          <a:stretch>
            <a:fillRect/>
          </a:stretch>
        </p:blipFill>
        <p:spPr>
          <a:xfrm>
            <a:off x="533775" y="2377982"/>
            <a:ext cx="11187020" cy="3097696"/>
          </a:xfrm>
        </p:spPr>
      </p:pic>
    </p:spTree>
    <p:extLst>
      <p:ext uri="{BB962C8B-B14F-4D97-AF65-F5344CB8AC3E}">
        <p14:creationId xmlns:p14="http://schemas.microsoft.com/office/powerpoint/2010/main" val="169486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63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7F720-3B6D-81D6-90C5-175FCB5FD16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Stream Table and C of effluent calculation</a:t>
            </a:r>
          </a:p>
        </p:txBody>
      </p:sp>
      <p:sp>
        <p:nvSpPr>
          <p:cNvPr id="6" name="Slide Number Placeholder 5">
            <a:extLst>
              <a:ext uri="{FF2B5EF4-FFF2-40B4-BE49-F238E27FC236}">
                <a16:creationId xmlns:a16="http://schemas.microsoft.com/office/drawing/2014/main" id="{A7832FC8-7C1A-C0AB-05F1-3C1E0FFFA235}"/>
              </a:ext>
            </a:extLst>
          </p:cNvPr>
          <p:cNvSpPr>
            <a:spLocks noGrp="1"/>
          </p:cNvSpPr>
          <p:nvPr>
            <p:ph type="sldNum" sz="quarter" idx="12"/>
          </p:nvPr>
        </p:nvSpPr>
        <p:spPr/>
        <p:txBody>
          <a:bodyPr/>
          <a:lstStyle/>
          <a:p>
            <a:fld id="{F7D41616-97F1-4B05-9F2D-37EC125A9413}" type="slidenum">
              <a:rPr lang="en-IN" smtClean="0"/>
              <a:t>21</a:t>
            </a:fld>
            <a:endParaRPr lang="en-IN"/>
          </a:p>
        </p:txBody>
      </p:sp>
      <p:pic>
        <p:nvPicPr>
          <p:cNvPr id="4" name="Picture 3">
            <a:extLst>
              <a:ext uri="{FF2B5EF4-FFF2-40B4-BE49-F238E27FC236}">
                <a16:creationId xmlns:a16="http://schemas.microsoft.com/office/drawing/2014/main" id="{76476C48-FB12-5BA6-CADA-E28DDC6C866D}"/>
              </a:ext>
            </a:extLst>
          </p:cNvPr>
          <p:cNvPicPr>
            <a:picLocks noChangeAspect="1"/>
          </p:cNvPicPr>
          <p:nvPr/>
        </p:nvPicPr>
        <p:blipFill>
          <a:blip r:embed="rId2"/>
          <a:stretch>
            <a:fillRect/>
          </a:stretch>
        </p:blipFill>
        <p:spPr>
          <a:xfrm>
            <a:off x="3392434" y="790914"/>
            <a:ext cx="7659310" cy="681349"/>
          </a:xfrm>
          <a:prstGeom prst="rect">
            <a:avLst/>
          </a:prstGeom>
        </p:spPr>
      </p:pic>
      <p:pic>
        <p:nvPicPr>
          <p:cNvPr id="11" name="Content Placeholder 10">
            <a:extLst>
              <a:ext uri="{FF2B5EF4-FFF2-40B4-BE49-F238E27FC236}">
                <a16:creationId xmlns:a16="http://schemas.microsoft.com/office/drawing/2014/main" id="{856AC773-D79B-B9A2-A0C1-2AE66E321C6F}"/>
              </a:ext>
            </a:extLst>
          </p:cNvPr>
          <p:cNvPicPr>
            <a:picLocks noGrp="1" noChangeAspect="1"/>
          </p:cNvPicPr>
          <p:nvPr>
            <p:ph idx="1"/>
          </p:nvPr>
        </p:nvPicPr>
        <p:blipFill>
          <a:blip r:embed="rId3"/>
          <a:srcRect l="1390"/>
          <a:stretch/>
        </p:blipFill>
        <p:spPr>
          <a:xfrm>
            <a:off x="3511826" y="1563755"/>
            <a:ext cx="8469600" cy="4656071"/>
          </a:xfrm>
        </p:spPr>
      </p:pic>
    </p:spTree>
    <p:extLst>
      <p:ext uri="{BB962C8B-B14F-4D97-AF65-F5344CB8AC3E}">
        <p14:creationId xmlns:p14="http://schemas.microsoft.com/office/powerpoint/2010/main" val="2474123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F5903-50D0-25D4-D314-A7F981FE67F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defTabSz="914400">
              <a:lnSpc>
                <a:spcPct val="90000"/>
              </a:lnSpc>
            </a:pPr>
            <a:r>
              <a:rPr lang="en-US" sz="3200" kern="1200">
                <a:latin typeface="+mj-lt"/>
                <a:ea typeface="+mj-ea"/>
                <a:cs typeface="+mj-cs"/>
              </a:rPr>
              <a:t>Specific heat of feed using weighted mean</a:t>
            </a:r>
          </a:p>
        </p:txBody>
      </p:sp>
      <p:sp>
        <p:nvSpPr>
          <p:cNvPr id="6" name="Slide Number Placeholder 5">
            <a:extLst>
              <a:ext uri="{FF2B5EF4-FFF2-40B4-BE49-F238E27FC236}">
                <a16:creationId xmlns:a16="http://schemas.microsoft.com/office/drawing/2014/main" id="{7B0DD3A7-38DD-DC9D-922E-4DAA0F268E08}"/>
              </a:ext>
            </a:extLst>
          </p:cNvPr>
          <p:cNvSpPr>
            <a:spLocks noGrp="1"/>
          </p:cNvSpPr>
          <p:nvPr>
            <p:ph type="sldNum" sz="quarter" idx="12"/>
          </p:nvPr>
        </p:nvSpPr>
        <p:spPr/>
        <p:txBody>
          <a:bodyPr/>
          <a:lstStyle/>
          <a:p>
            <a:fld id="{F7D41616-97F1-4B05-9F2D-37EC125A9413}" type="slidenum">
              <a:rPr lang="en-IN" smtClean="0"/>
              <a:t>22</a:t>
            </a:fld>
            <a:endParaRPr lang="en-IN"/>
          </a:p>
        </p:txBody>
      </p:sp>
      <p:pic>
        <p:nvPicPr>
          <p:cNvPr id="8" name="Content Placeholder 7">
            <a:extLst>
              <a:ext uri="{FF2B5EF4-FFF2-40B4-BE49-F238E27FC236}">
                <a16:creationId xmlns:a16="http://schemas.microsoft.com/office/drawing/2014/main" id="{B7B3671B-448A-D847-5FDF-96ACAC83E824}"/>
              </a:ext>
            </a:extLst>
          </p:cNvPr>
          <p:cNvPicPr>
            <a:picLocks noGrp="1" noChangeAspect="1"/>
          </p:cNvPicPr>
          <p:nvPr>
            <p:ph idx="1"/>
          </p:nvPr>
        </p:nvPicPr>
        <p:blipFill>
          <a:blip r:embed="rId2"/>
          <a:stretch>
            <a:fillRect/>
          </a:stretch>
        </p:blipFill>
        <p:spPr>
          <a:xfrm>
            <a:off x="228196" y="1749288"/>
            <a:ext cx="8929056" cy="1806543"/>
          </a:xfrm>
        </p:spPr>
      </p:pic>
      <p:pic>
        <p:nvPicPr>
          <p:cNvPr id="4" name="Picture 3">
            <a:extLst>
              <a:ext uri="{FF2B5EF4-FFF2-40B4-BE49-F238E27FC236}">
                <a16:creationId xmlns:a16="http://schemas.microsoft.com/office/drawing/2014/main" id="{5769F675-97E9-60BE-CAB4-FD5AA209CD78}"/>
              </a:ext>
            </a:extLst>
          </p:cNvPr>
          <p:cNvPicPr>
            <a:picLocks noChangeAspect="1"/>
          </p:cNvPicPr>
          <p:nvPr/>
        </p:nvPicPr>
        <p:blipFill>
          <a:blip r:embed="rId3"/>
          <a:stretch>
            <a:fillRect/>
          </a:stretch>
        </p:blipFill>
        <p:spPr>
          <a:xfrm>
            <a:off x="228196" y="3456706"/>
            <a:ext cx="8596469" cy="3082207"/>
          </a:xfrm>
          <a:prstGeom prst="rect">
            <a:avLst/>
          </a:prstGeom>
        </p:spPr>
      </p:pic>
    </p:spTree>
    <p:extLst>
      <p:ext uri="{BB962C8B-B14F-4D97-AF65-F5344CB8AC3E}">
        <p14:creationId xmlns:p14="http://schemas.microsoft.com/office/powerpoint/2010/main" val="315374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B2C4-D2CA-351D-AEE8-A996E5CB7A53}"/>
              </a:ext>
            </a:extLst>
          </p:cNvPr>
          <p:cNvSpPr>
            <a:spLocks noGrp="1"/>
          </p:cNvSpPr>
          <p:nvPr>
            <p:ph type="title"/>
          </p:nvPr>
        </p:nvSpPr>
        <p:spPr/>
        <p:txBody>
          <a:bodyPr>
            <a:normAutofit fontScale="90000"/>
          </a:bodyPr>
          <a:lstStyle/>
          <a:p>
            <a:r>
              <a:rPr lang="en-US"/>
              <a:t>Formulae used for heat transfer calculations</a:t>
            </a:r>
            <a:endParaRPr lang="en-IN"/>
          </a:p>
        </p:txBody>
      </p:sp>
      <p:pic>
        <p:nvPicPr>
          <p:cNvPr id="6" name="Content Placeholder 5">
            <a:extLst>
              <a:ext uri="{FF2B5EF4-FFF2-40B4-BE49-F238E27FC236}">
                <a16:creationId xmlns:a16="http://schemas.microsoft.com/office/drawing/2014/main" id="{14213595-973A-6D88-1A28-993299B314C2}"/>
              </a:ext>
            </a:extLst>
          </p:cNvPr>
          <p:cNvPicPr>
            <a:picLocks noGrp="1" noChangeAspect="1"/>
          </p:cNvPicPr>
          <p:nvPr>
            <p:ph idx="1"/>
          </p:nvPr>
        </p:nvPicPr>
        <p:blipFill>
          <a:blip r:embed="rId2"/>
          <a:stretch>
            <a:fillRect/>
          </a:stretch>
        </p:blipFill>
        <p:spPr>
          <a:xfrm>
            <a:off x="934891" y="1696720"/>
            <a:ext cx="3810101" cy="1808481"/>
          </a:xfrm>
        </p:spPr>
      </p:pic>
      <p:sp>
        <p:nvSpPr>
          <p:cNvPr id="4" name="Slide Number Placeholder 3">
            <a:extLst>
              <a:ext uri="{FF2B5EF4-FFF2-40B4-BE49-F238E27FC236}">
                <a16:creationId xmlns:a16="http://schemas.microsoft.com/office/drawing/2014/main" id="{E1D93AE1-BB58-1AE8-75A9-FAB5E704B9DB}"/>
              </a:ext>
            </a:extLst>
          </p:cNvPr>
          <p:cNvSpPr>
            <a:spLocks noGrp="1"/>
          </p:cNvSpPr>
          <p:nvPr>
            <p:ph type="sldNum" sz="quarter" idx="12"/>
          </p:nvPr>
        </p:nvSpPr>
        <p:spPr/>
        <p:txBody>
          <a:bodyPr/>
          <a:lstStyle/>
          <a:p>
            <a:fld id="{F7D41616-97F1-4B05-9F2D-37EC125A9413}" type="slidenum">
              <a:rPr lang="en-IN" smtClean="0"/>
              <a:t>23</a:t>
            </a:fld>
            <a:endParaRPr lang="en-IN"/>
          </a:p>
        </p:txBody>
      </p:sp>
      <p:pic>
        <p:nvPicPr>
          <p:cNvPr id="8" name="Picture 7">
            <a:extLst>
              <a:ext uri="{FF2B5EF4-FFF2-40B4-BE49-F238E27FC236}">
                <a16:creationId xmlns:a16="http://schemas.microsoft.com/office/drawing/2014/main" id="{0954BD7B-F73E-D1DF-D3AD-7A6E24D5B6F1}"/>
              </a:ext>
            </a:extLst>
          </p:cNvPr>
          <p:cNvPicPr>
            <a:picLocks noChangeAspect="1"/>
          </p:cNvPicPr>
          <p:nvPr/>
        </p:nvPicPr>
        <p:blipFill>
          <a:blip r:embed="rId3"/>
          <a:stretch>
            <a:fillRect/>
          </a:stretch>
        </p:blipFill>
        <p:spPr>
          <a:xfrm>
            <a:off x="1077167" y="5408583"/>
            <a:ext cx="3632888" cy="689317"/>
          </a:xfrm>
          <a:prstGeom prst="rect">
            <a:avLst/>
          </a:prstGeom>
        </p:spPr>
      </p:pic>
      <p:pic>
        <p:nvPicPr>
          <p:cNvPr id="10" name="Picture 9">
            <a:extLst>
              <a:ext uri="{FF2B5EF4-FFF2-40B4-BE49-F238E27FC236}">
                <a16:creationId xmlns:a16="http://schemas.microsoft.com/office/drawing/2014/main" id="{DD7F2147-18A8-F0E7-D4D8-C0D0FC432BDE}"/>
              </a:ext>
            </a:extLst>
          </p:cNvPr>
          <p:cNvPicPr>
            <a:picLocks noChangeAspect="1"/>
          </p:cNvPicPr>
          <p:nvPr/>
        </p:nvPicPr>
        <p:blipFill>
          <a:blip r:embed="rId4"/>
          <a:stretch>
            <a:fillRect/>
          </a:stretch>
        </p:blipFill>
        <p:spPr>
          <a:xfrm>
            <a:off x="934893" y="4112233"/>
            <a:ext cx="3722313" cy="689317"/>
          </a:xfrm>
          <a:prstGeom prst="rect">
            <a:avLst/>
          </a:prstGeom>
        </p:spPr>
      </p:pic>
      <p:pic>
        <p:nvPicPr>
          <p:cNvPr id="12" name="Picture 11">
            <a:extLst>
              <a:ext uri="{FF2B5EF4-FFF2-40B4-BE49-F238E27FC236}">
                <a16:creationId xmlns:a16="http://schemas.microsoft.com/office/drawing/2014/main" id="{99C8444C-B772-1C7A-6814-3603854C610F}"/>
              </a:ext>
            </a:extLst>
          </p:cNvPr>
          <p:cNvPicPr>
            <a:picLocks noChangeAspect="1"/>
          </p:cNvPicPr>
          <p:nvPr/>
        </p:nvPicPr>
        <p:blipFill>
          <a:blip r:embed="rId5"/>
          <a:stretch>
            <a:fillRect/>
          </a:stretch>
        </p:blipFill>
        <p:spPr>
          <a:xfrm>
            <a:off x="7750748" y="1716681"/>
            <a:ext cx="1291327" cy="884279"/>
          </a:xfrm>
          <a:prstGeom prst="rect">
            <a:avLst/>
          </a:prstGeom>
        </p:spPr>
      </p:pic>
      <p:pic>
        <p:nvPicPr>
          <p:cNvPr id="14" name="Picture 13">
            <a:extLst>
              <a:ext uri="{FF2B5EF4-FFF2-40B4-BE49-F238E27FC236}">
                <a16:creationId xmlns:a16="http://schemas.microsoft.com/office/drawing/2014/main" id="{C0817CD8-67F3-1AC9-C4E9-BC3198562882}"/>
              </a:ext>
            </a:extLst>
          </p:cNvPr>
          <p:cNvPicPr>
            <a:picLocks noChangeAspect="1"/>
          </p:cNvPicPr>
          <p:nvPr/>
        </p:nvPicPr>
        <p:blipFill>
          <a:blip r:embed="rId6"/>
          <a:stretch>
            <a:fillRect/>
          </a:stretch>
        </p:blipFill>
        <p:spPr>
          <a:xfrm>
            <a:off x="7637746" y="2849283"/>
            <a:ext cx="2522254" cy="773153"/>
          </a:xfrm>
          <a:prstGeom prst="rect">
            <a:avLst/>
          </a:prstGeom>
        </p:spPr>
      </p:pic>
    </p:spTree>
    <p:extLst>
      <p:ext uri="{BB962C8B-B14F-4D97-AF65-F5344CB8AC3E}">
        <p14:creationId xmlns:p14="http://schemas.microsoft.com/office/powerpoint/2010/main" val="152756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C6B941-522C-5AC9-5FD8-109E857CD5CA}"/>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defTabSz="914400">
              <a:lnSpc>
                <a:spcPct val="90000"/>
              </a:lnSpc>
            </a:pPr>
            <a:r>
              <a:rPr lang="en-US" sz="4000" kern="1200">
                <a:solidFill>
                  <a:srgbClr val="FFFFFF"/>
                </a:solidFill>
                <a:latin typeface="+mj-lt"/>
                <a:ea typeface="+mj-ea"/>
                <a:cs typeface="+mj-cs"/>
              </a:rPr>
              <a:t>Final Calculations: Q using NTU and T</a:t>
            </a:r>
          </a:p>
        </p:txBody>
      </p:sp>
      <p:pic>
        <p:nvPicPr>
          <p:cNvPr id="10" name="Content Placeholder 9">
            <a:extLst>
              <a:ext uri="{FF2B5EF4-FFF2-40B4-BE49-F238E27FC236}">
                <a16:creationId xmlns:a16="http://schemas.microsoft.com/office/drawing/2014/main" id="{F7AF36D8-498D-3574-2244-8A8F56B634F1}"/>
              </a:ext>
            </a:extLst>
          </p:cNvPr>
          <p:cNvPicPr>
            <a:picLocks noGrp="1" noChangeAspect="1"/>
          </p:cNvPicPr>
          <p:nvPr>
            <p:ph idx="1"/>
          </p:nvPr>
        </p:nvPicPr>
        <p:blipFill>
          <a:blip r:embed="rId2"/>
          <a:stretch>
            <a:fillRect/>
          </a:stretch>
        </p:blipFill>
        <p:spPr>
          <a:xfrm>
            <a:off x="4730397" y="467208"/>
            <a:ext cx="6769810" cy="5923584"/>
          </a:xfrm>
          <a:prstGeom prst="rect">
            <a:avLst/>
          </a:prstGeom>
        </p:spPr>
      </p:pic>
      <p:sp>
        <p:nvSpPr>
          <p:cNvPr id="6" name="Slide Number Placeholder 5">
            <a:extLst>
              <a:ext uri="{FF2B5EF4-FFF2-40B4-BE49-F238E27FC236}">
                <a16:creationId xmlns:a16="http://schemas.microsoft.com/office/drawing/2014/main" id="{813CF654-C5B0-6FA7-5408-34C503C0187C}"/>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F7D41616-97F1-4B05-9F2D-37EC125A9413}" type="slidenum">
              <a:rPr lang="en-US" sz="1100" kern="1200">
                <a:solidFill>
                  <a:schemeClr val="tx1">
                    <a:lumMod val="50000"/>
                    <a:lumOff val="50000"/>
                  </a:schemeClr>
                </a:solidFill>
                <a:latin typeface="+mn-lt"/>
                <a:ea typeface="+mn-ea"/>
                <a:cs typeface="+mn-cs"/>
              </a:rPr>
              <a:pPr>
                <a:spcAft>
                  <a:spcPts val="600"/>
                </a:spcAft>
              </a:pPr>
              <a:t>24</a:t>
            </a:fld>
            <a:endParaRPr lang="en-US" sz="11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640695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44B5BEC1-6437-3A7D-FDDC-04545D8CA0DD}"/>
              </a:ext>
            </a:extLst>
          </p:cNvPr>
          <p:cNvSpPr>
            <a:spLocks noGrp="1"/>
          </p:cNvSpPr>
          <p:nvPr>
            <p:ph type="title"/>
          </p:nvPr>
        </p:nvSpPr>
        <p:spPr>
          <a:xfrm>
            <a:off x="786385" y="841248"/>
            <a:ext cx="3515244" cy="5340097"/>
          </a:xfrm>
        </p:spPr>
        <p:txBody>
          <a:bodyPr anchor="ctr">
            <a:normAutofit/>
          </a:bodyPr>
          <a:lstStyle/>
          <a:p>
            <a:r>
              <a:rPr lang="en-US" sz="3700" b="1" dirty="0"/>
              <a:t>Multicomponent Distillation</a:t>
            </a:r>
            <a:endParaRPr lang="en-IN" sz="3700" b="1" dirty="0"/>
          </a:p>
        </p:txBody>
      </p:sp>
      <p:sp>
        <p:nvSpPr>
          <p:cNvPr id="4" name="Slide Number Placeholder 3">
            <a:extLst>
              <a:ext uri="{FF2B5EF4-FFF2-40B4-BE49-F238E27FC236}">
                <a16:creationId xmlns:a16="http://schemas.microsoft.com/office/drawing/2014/main" id="{4775FF09-F693-E444-6D00-416203D1839A}"/>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F7D41616-97F1-4B05-9F2D-37EC125A9413}" type="slidenum">
              <a:rPr lang="en-IN">
                <a:solidFill>
                  <a:schemeClr val="tx2"/>
                </a:solidFill>
              </a:rPr>
              <a:pPr algn="ctr">
                <a:spcAft>
                  <a:spcPts val="600"/>
                </a:spcAft>
              </a:pPr>
              <a:t>25</a:t>
            </a:fld>
            <a:endParaRPr lang="en-IN">
              <a:solidFill>
                <a:schemeClr val="tx2"/>
              </a:solidFill>
            </a:endParaRPr>
          </a:p>
        </p:txBody>
      </p:sp>
      <p:graphicFrame>
        <p:nvGraphicFramePr>
          <p:cNvPr id="5" name="Content Placeholder 4">
            <a:extLst>
              <a:ext uri="{FF2B5EF4-FFF2-40B4-BE49-F238E27FC236}">
                <a16:creationId xmlns:a16="http://schemas.microsoft.com/office/drawing/2014/main" id="{2ACCB397-2D41-CD31-1F7E-A36D09D784B7}"/>
              </a:ext>
            </a:extLst>
          </p:cNvPr>
          <p:cNvGraphicFramePr>
            <a:graphicFrameLocks noGrp="1"/>
          </p:cNvGraphicFramePr>
          <p:nvPr>
            <p:ph idx="1"/>
            <p:extLst>
              <p:ext uri="{D42A27DB-BD31-4B8C-83A1-F6EECF244321}">
                <p14:modId xmlns:p14="http://schemas.microsoft.com/office/powerpoint/2010/main" val="337763109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28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83DC-124E-F9BE-49AD-0C5522C0B6F7}"/>
              </a:ext>
            </a:extLst>
          </p:cNvPr>
          <p:cNvSpPr>
            <a:spLocks noGrp="1"/>
          </p:cNvSpPr>
          <p:nvPr>
            <p:ph type="title"/>
          </p:nvPr>
        </p:nvSpPr>
        <p:spPr/>
        <p:txBody>
          <a:bodyPr/>
          <a:lstStyle/>
          <a:p>
            <a:r>
              <a:rPr lang="en-IN"/>
              <a:t>Fenske-Underwood-Gilliland (FUG)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338860-EA3F-87DF-32EC-DE22BAF7882B}"/>
                  </a:ext>
                </a:extLst>
              </p:cNvPr>
              <p:cNvSpPr>
                <a:spLocks noGrp="1"/>
              </p:cNvSpPr>
              <p:nvPr>
                <p:ph idx="1"/>
              </p:nvPr>
            </p:nvSpPr>
            <p:spPr>
              <a:xfrm>
                <a:off x="609601" y="1596540"/>
                <a:ext cx="11048823" cy="4916020"/>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The Fenske equation can be used to estimate the minimum stages required at total reflux.</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lnSpc>
                    <a:spcPct val="150000"/>
                  </a:lnSpc>
                  <a:buNone/>
                </a:pPr>
                <a:r>
                  <a:rPr lang="en-IN" sz="1600" dirty="0">
                    <a:latin typeface="Times New Roman" panose="02020603050405020304" pitchFamily="18" charset="0"/>
                    <a:cs typeface="Times New Roman" panose="02020603050405020304" pitchFamily="18" charset="0"/>
                  </a:rPr>
                  <a:t>where,</a:t>
                </a:r>
                <a:r>
                  <a:rPr lang="en-GB" sz="1600" dirty="0">
                    <a:latin typeface="Times New Roman" panose="02020603050405020304" pitchFamily="18" charset="0"/>
                    <a:cs typeface="Times New Roman" panose="02020603050405020304" pitchFamily="18" charset="0"/>
                  </a:rPr>
                  <a:t> the suffixes d and b denote the distillate (tops) (d) and the bottoms (b).</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r>
                  <a:rPr lang="en-GB" sz="1600" dirty="0">
                    <a:latin typeface="Times New Roman" panose="02020603050405020304" pitchFamily="18" charset="0"/>
                    <a:cs typeface="Times New Roman" panose="02020603050405020304" pitchFamily="18" charset="0"/>
                  </a:rPr>
                  <a:t>• xi/</a:t>
                </a:r>
                <a:r>
                  <a:rPr lang="en-GB" sz="1600" dirty="0" err="1">
                    <a:latin typeface="Times New Roman" panose="02020603050405020304" pitchFamily="18" charset="0"/>
                    <a:cs typeface="Times New Roman" panose="02020603050405020304" pitchFamily="18" charset="0"/>
                  </a:rPr>
                  <a:t>xr</a:t>
                </a:r>
                <a:r>
                  <a:rPr lang="en-GB" sz="1600" dirty="0">
                    <a:latin typeface="Times New Roman" panose="02020603050405020304" pitchFamily="18" charset="0"/>
                    <a:cs typeface="Times New Roman" panose="02020603050405020304" pitchFamily="18" charset="0"/>
                  </a:rPr>
                  <a:t> → the ratio of the conc. of any component </a:t>
                </a:r>
                <a:r>
                  <a:rPr lang="en-GB" sz="1600" dirty="0" err="1">
                    <a:latin typeface="Times New Roman" panose="02020603050405020304" pitchFamily="18" charset="0"/>
                    <a:cs typeface="Times New Roman" panose="02020603050405020304" pitchFamily="18" charset="0"/>
                  </a:rPr>
                  <a:t>i</a:t>
                </a:r>
                <a:r>
                  <a:rPr lang="en-GB" sz="1600" dirty="0">
                    <a:latin typeface="Times New Roman" panose="02020603050405020304" pitchFamily="18" charset="0"/>
                    <a:cs typeface="Times New Roman" panose="02020603050405020304" pitchFamily="18" charset="0"/>
                  </a:rPr>
                  <a:t> to the conc. of a reference component r,</a:t>
                </a:r>
              </a:p>
              <a:p>
                <a:pPr marL="0" indent="0">
                  <a:lnSpc>
                    <a:spcPct val="150000"/>
                  </a:lnSpc>
                  <a:buNone/>
                </a:pPr>
                <a:r>
                  <a:rPr lang="en-GB" sz="1600" dirty="0">
                    <a:latin typeface="Times New Roman" panose="02020603050405020304" pitchFamily="18" charset="0"/>
                    <a:cs typeface="Times New Roman" panose="02020603050405020304" pitchFamily="18" charset="0"/>
                  </a:rPr>
                  <a:t>• Nm → minimum number of stages at total reflux, including the reboiler;</a:t>
                </a:r>
              </a:p>
              <a:p>
                <a:pPr marL="0" indent="0">
                  <a:lnSpc>
                    <a:spcPct val="150000"/>
                  </a:lnSpc>
                  <a:buNone/>
                </a:pPr>
                <a:r>
                  <a:rPr lang="en-GB" sz="1600" dirty="0">
                    <a:latin typeface="Times New Roman" panose="02020603050405020304" pitchFamily="18" charset="0"/>
                    <a:cs typeface="Times New Roman" panose="02020603050405020304" pitchFamily="18" charset="0"/>
                  </a:rPr>
                  <a:t>• α</a:t>
                </a:r>
                <a:r>
                  <a:rPr lang="en-GB" sz="1600" dirty="0" err="1">
                    <a:latin typeface="Times New Roman" panose="02020603050405020304" pitchFamily="18" charset="0"/>
                    <a:cs typeface="Times New Roman" panose="02020603050405020304" pitchFamily="18" charset="0"/>
                  </a:rPr>
                  <a:t>i</a:t>
                </a:r>
                <a:r>
                  <a:rPr lang="en-GB" sz="1600" dirty="0">
                    <a:latin typeface="Times New Roman" panose="02020603050405020304" pitchFamily="18" charset="0"/>
                    <a:cs typeface="Times New Roman" panose="02020603050405020304" pitchFamily="18" charset="0"/>
                  </a:rPr>
                  <a:t> → average relative volatility of the component </a:t>
                </a:r>
                <a:r>
                  <a:rPr lang="en-GB" sz="1600" dirty="0" err="1">
                    <a:latin typeface="Times New Roman" panose="02020603050405020304" pitchFamily="18" charset="0"/>
                    <a:cs typeface="Times New Roman" panose="02020603050405020304" pitchFamily="18" charset="0"/>
                  </a:rPr>
                  <a:t>i</a:t>
                </a:r>
                <a:r>
                  <a:rPr lang="en-GB" sz="1600" dirty="0">
                    <a:latin typeface="Times New Roman" panose="02020603050405020304" pitchFamily="18" charset="0"/>
                    <a:cs typeface="Times New Roman" panose="02020603050405020304" pitchFamily="18" charset="0"/>
                  </a:rPr>
                  <a:t> with respect to the reference component (Heavy Key).</a:t>
                </a:r>
              </a:p>
              <a:p>
                <a:pPr marL="0" indent="0" algn="ctr">
                  <a:buNone/>
                </a:pPr>
                <a14:m>
                  <m:oMathPara xmlns:m="http://schemas.openxmlformats.org/officeDocument/2006/math">
                    <m:oMathParaPr>
                      <m:jc m:val="center"/>
                    </m:oMathParaPr>
                    <m:oMath xmlns:m="http://schemas.openxmlformats.org/officeDocument/2006/math">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 </m:t>
                      </m:r>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i="1">
                              <a:effectLst/>
                              <a:latin typeface="Cambria Math" panose="02040503050406030204" pitchFamily="18" charset="0"/>
                              <a:ea typeface="MS Mincho" panose="02020609040205080304" pitchFamily="49" charset="-128"/>
                              <a:cs typeface="Times New Roman" panose="02020603050405020304" pitchFamily="18" charset="0"/>
                            </a:rPr>
                            <m:t>𝛼</m:t>
                          </m:r>
                        </m:e>
                        <m:sub>
                          <m:r>
                            <a:rPr lang="en-GB" sz="1400" i="1">
                              <a:effectLst/>
                              <a:latin typeface="Cambria Math" panose="02040503050406030204" pitchFamily="18" charset="0"/>
                              <a:ea typeface="MS Mincho" panose="02020609040205080304" pitchFamily="49" charset="-128"/>
                              <a:cs typeface="Times New Roman" panose="02020603050405020304" pitchFamily="18" charset="0"/>
                            </a:rPr>
                            <m:t>𝑖</m:t>
                          </m:r>
                        </m:sub>
                      </m:sSub>
                      <m:r>
                        <a:rPr lang="en-GB" sz="1400" i="1">
                          <a:effectLst/>
                          <a:latin typeface="Cambria Math" panose="02040503050406030204" pitchFamily="18" charset="0"/>
                          <a:ea typeface="MS Mincho" panose="02020609040205080304" pitchFamily="49" charset="-128"/>
                          <a:cs typeface="Times New Roman" panose="02020603050405020304" pitchFamily="18" charset="0"/>
                        </a:rPr>
                        <m:t>=</m:t>
                      </m:r>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sSubSup>
                            <m:sSubSup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Sup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𝑃</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𝑖</m:t>
                              </m:r>
                            </m:sub>
                            <m:sup>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𝑜</m:t>
                              </m:r>
                            </m:sup>
                          </m:sSubSup>
                        </m:num>
                        <m:den>
                          <m:sSubSup>
                            <m:sSubSup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Sup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𝑃</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𝑟</m:t>
                              </m:r>
                            </m:sub>
                            <m:sup>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𝑜</m:t>
                              </m:r>
                            </m:sup>
                          </m:sSubSup>
                        </m:den>
                      </m:f>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f>
                            <m:fPr>
                              <m:type m:val="skw"/>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𝑃</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𝑖</m:t>
                                  </m:r>
                                </m:sub>
                              </m:sSub>
                            </m:num>
                            <m:den>
                              <m:sSub>
                                <m:sSub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𝑖</m:t>
                                  </m:r>
                                </m:sub>
                              </m:sSub>
                            </m:den>
                          </m:f>
                        </m:num>
                        <m:den>
                          <m:f>
                            <m:fPr>
                              <m:type m:val="skw"/>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𝑃</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𝑟</m:t>
                                  </m:r>
                                </m:sub>
                              </m:sSub>
                            </m:num>
                            <m:den>
                              <m:sSub>
                                <m:sSub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𝑟</m:t>
                                  </m:r>
                                </m:sub>
                              </m:sSub>
                            </m:den>
                          </m:f>
                        </m:den>
                      </m:f>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f>
                            <m:fPr>
                              <m:type m:val="skw"/>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𝑦</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𝑖</m:t>
                                  </m:r>
                                </m:sub>
                              </m:sSub>
                            </m:num>
                            <m:den>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𝑖</m:t>
                                  </m:r>
                                </m:sub>
                              </m:sSub>
                            </m:den>
                          </m:f>
                        </m:num>
                        <m:den>
                          <m:f>
                            <m:fPr>
                              <m:type m:val="skw"/>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𝑦</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𝑟</m:t>
                                  </m:r>
                                </m:sub>
                              </m:sSub>
                            </m:num>
                            <m:den>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𝑟</m:t>
                                  </m:r>
                                </m:sub>
                              </m:sSub>
                            </m:den>
                          </m:f>
                        </m:den>
                      </m:f>
                      <m:r>
                        <a:rPr lang="en-GB" sz="1400" i="1">
                          <a:effectLst/>
                          <a:latin typeface="Cambria Math" panose="02040503050406030204" pitchFamily="18" charset="0"/>
                          <a:ea typeface="MS Mincho" panose="02020609040205080304" pitchFamily="49" charset="-128"/>
                          <a:cs typeface="Times New Roman" panose="02020603050405020304" pitchFamily="18" charset="0"/>
                        </a:rPr>
                        <m:t> </m:t>
                      </m:r>
                      <m: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GB" sz="1400" i="1">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4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i="1">
                                  <a:effectLst/>
                                  <a:latin typeface="Cambria Math" panose="02040503050406030204" pitchFamily="18" charset="0"/>
                                  <a:ea typeface="MS Mincho" panose="02020609040205080304" pitchFamily="49" charset="-128"/>
                                  <a:cs typeface="Times New Roman" panose="02020603050405020304" pitchFamily="18" charset="0"/>
                                </a:rPr>
                                <m:t>𝐾</m:t>
                              </m:r>
                            </m:e>
                            <m:sub>
                              <m:r>
                                <a:rPr lang="en-GB" sz="1400" i="1">
                                  <a:effectLst/>
                                  <a:latin typeface="Cambria Math" panose="02040503050406030204" pitchFamily="18" charset="0"/>
                                  <a:ea typeface="MS Mincho" panose="02020609040205080304" pitchFamily="49" charset="-128"/>
                                  <a:cs typeface="Times New Roman" panose="02020603050405020304" pitchFamily="18" charset="0"/>
                                </a:rPr>
                                <m:t>𝑖</m:t>
                              </m:r>
                            </m:sub>
                          </m:sSub>
                        </m:num>
                        <m:den>
                          <m:sSub>
                            <m:sSubPr>
                              <m:ctrlPr>
                                <a:rPr lang="en-GB" sz="1400" i="1" smtClean="0">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400" i="1">
                                  <a:effectLst/>
                                  <a:latin typeface="Cambria Math" panose="02040503050406030204" pitchFamily="18" charset="0"/>
                                  <a:ea typeface="MS Mincho" panose="02020609040205080304" pitchFamily="49" charset="-128"/>
                                  <a:cs typeface="Times New Roman" panose="02020603050405020304" pitchFamily="18" charset="0"/>
                                </a:rPr>
                                <m:t>𝐾</m:t>
                              </m:r>
                            </m:e>
                            <m:sub>
                              <m:r>
                                <a:rPr lang="en-GB" sz="1400" i="1">
                                  <a:effectLst/>
                                  <a:latin typeface="Cambria Math" panose="02040503050406030204" pitchFamily="18" charset="0"/>
                                  <a:ea typeface="MS Mincho" panose="02020609040205080304" pitchFamily="49" charset="-128"/>
                                  <a:cs typeface="Times New Roman" panose="02020603050405020304" pitchFamily="18" charset="0"/>
                                </a:rPr>
                                <m:t>𝑟</m:t>
                              </m:r>
                            </m:sub>
                          </m:sSub>
                        </m:den>
                      </m:f>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where</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GB" sz="1400" i="1">
                              <a:latin typeface="Cambria Math" panose="02040503050406030204" pitchFamily="18" charset="0"/>
                              <a:ea typeface="MS Mincho" panose="02020609040205080304" pitchFamily="49" charset="-128"/>
                              <a:cs typeface="Times New Roman" panose="02020603050405020304" pitchFamily="18" charset="0"/>
                            </a:rPr>
                          </m:ctrlPr>
                        </m:sSubPr>
                        <m:e>
                          <m:r>
                            <a:rPr lang="en-GB" sz="1400" i="1">
                              <a:latin typeface="Cambria Math" panose="02040503050406030204" pitchFamily="18" charset="0"/>
                              <a:ea typeface="MS Mincho" panose="02020609040205080304" pitchFamily="49" charset="-128"/>
                              <a:cs typeface="Times New Roman" panose="02020603050405020304" pitchFamily="18" charset="0"/>
                            </a:rPr>
                            <m:t>𝐾</m:t>
                          </m:r>
                        </m:e>
                        <m:sub>
                          <m:r>
                            <a:rPr lang="en-GB" sz="1400" i="1">
                              <a:latin typeface="Cambria Math" panose="02040503050406030204" pitchFamily="18" charset="0"/>
                              <a:ea typeface="MS Mincho" panose="02020609040205080304" pitchFamily="49" charset="-128"/>
                              <a:cs typeface="Times New Roman" panose="02020603050405020304" pitchFamily="18" charset="0"/>
                            </a:rPr>
                            <m:t>𝑟</m:t>
                          </m:r>
                        </m:sub>
                      </m:sSub>
                      <m:r>
                        <a:rPr lang="en-GB" sz="1400" b="0" i="0" smtClean="0">
                          <a:latin typeface="Cambria Math" panose="02040503050406030204" pitchFamily="18" charset="0"/>
                          <a:ea typeface="MS Mincho" panose="02020609040205080304" pitchFamily="49" charset="-128"/>
                          <a:cs typeface="Times New Roman" panose="02020603050405020304" pitchFamily="18" charset="0"/>
                        </a:rPr>
                        <m:t> </m:t>
                      </m:r>
                      <m:d>
                        <m:dPr>
                          <m:ctrlPr>
                            <a:rPr lang="en-GB" sz="1400" b="0" i="1" smtClean="0">
                              <a:effectLst/>
                              <a:latin typeface="Cambria Math" panose="02040503050406030204" pitchFamily="18" charset="0"/>
                              <a:ea typeface="MS Mincho" panose="02020609040205080304" pitchFamily="49" charset="-128"/>
                              <a:cs typeface="Times New Roman" panose="02020603050405020304" pitchFamily="18" charset="0"/>
                            </a:rPr>
                          </m:ctrlPr>
                        </m:dPr>
                        <m:e>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reference</m:t>
                          </m:r>
                        </m:e>
                      </m:d>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is</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taken</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as</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of</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heavy</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 </m:t>
                      </m:r>
                      <m:r>
                        <m:rPr>
                          <m:sty m:val="p"/>
                        </m:rP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key</m:t>
                      </m:r>
                      <m:r>
                        <a:rPr lang="en-GB" sz="1400" b="0" i="0" smtClean="0">
                          <a:effectLst/>
                          <a:latin typeface="Cambria Math" panose="02040503050406030204" pitchFamily="18" charset="0"/>
                          <a:ea typeface="MS Mincho" panose="02020609040205080304" pitchFamily="49" charset="-128"/>
                          <a:cs typeface="Times New Roman" panose="02020603050405020304" pitchFamily="18" charset="0"/>
                        </a:rPr>
                        <m:t>.</m:t>
                      </m:r>
                    </m:oMath>
                  </m:oMathPara>
                </a14:m>
                <a:endParaRPr lang="en-GB" sz="14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After rearranging, we get </a:t>
                </a:r>
                <a14:m>
                  <m:oMath xmlns:m="http://schemas.openxmlformats.org/officeDocument/2006/math">
                    <m:sSub>
                      <m:sSub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begChr m:val="["/>
                                <m:endChr m:val="]"/>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𝐿𝐾</m:t>
                                                </m:r>
                                              </m:sub>
                                            </m:sSub>
                                          </m:num>
                                          <m:den>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𝐻𝐾</m:t>
                                                </m:r>
                                              </m:sub>
                                            </m:sSub>
                                          </m:den>
                                        </m:f>
                                      </m:e>
                                    </m:d>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𝑑</m:t>
                                    </m:r>
                                  </m:sub>
                                </m:sSub>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d>
                                      <m:d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𝐻𝐾</m:t>
                                                </m:r>
                                              </m:sub>
                                            </m:sSub>
                                          </m:num>
                                          <m:den>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𝐿𝐾</m:t>
                                                </m:r>
                                              </m:sub>
                                            </m:sSub>
                                          </m:den>
                                        </m:f>
                                      </m:e>
                                    </m:d>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𝑏</m:t>
                                    </m:r>
                                  </m:sub>
                                </m:sSub>
                              </m:e>
                            </m:d>
                          </m:e>
                        </m:func>
                      </m:num>
                      <m:den>
                        <m:func>
                          <m:func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log</m:t>
                            </m:r>
                          </m:fName>
                          <m:e>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𝐿𝐾</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𝐻𝐾</m:t>
                                </m:r>
                              </m:sub>
                            </m:sSub>
                          </m:e>
                        </m:func>
                      </m:den>
                    </m:f>
                  </m:oMath>
                </a14:m>
                <a:endParaRPr lang="en-GB" sz="1800" dirty="0">
                  <a:latin typeface="Calibri" panose="020F0502020204030204" pitchFamily="34" charset="0"/>
                  <a:ea typeface="Calibri" panose="020F0502020204030204" pitchFamily="34" charset="0"/>
                  <a:cs typeface="Arial" panose="020B0604020202020204" pitchFamily="34" charset="0"/>
                </a:endParaRPr>
              </a:p>
              <a:p>
                <a:pPr marL="0" indent="0">
                  <a:buNone/>
                </a:pPr>
                <a:r>
                  <a:rPr lang="en-GB" sz="1600" dirty="0">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lang="en-GB" sz="1800" i="1" smtClean="0">
                        <a:effectLst/>
                        <a:latin typeface="Cambria Math" panose="02040503050406030204" pitchFamily="18" charset="0"/>
                        <a:ea typeface="MS Mincho" panose="02020609040205080304" pitchFamily="49" charset="-128"/>
                        <a:cs typeface="Times New Roman" panose="02020603050405020304" pitchFamily="18" charset="0"/>
                      </a:rPr>
                      <m:t>𝛼</m:t>
                    </m:r>
                  </m:oMath>
                </a14:m>
                <a:r>
                  <a:rPr lang="en-GB" sz="1800" baseline="-25000" dirty="0">
                    <a:effectLst/>
                    <a:latin typeface="Times New Roman" panose="02020603050405020304" pitchFamily="18" charset="0"/>
                    <a:ea typeface="MS Mincho" panose="02020609040205080304" pitchFamily="49" charset="-128"/>
                  </a:rPr>
                  <a:t>LK-HK</a:t>
                </a:r>
                <a:r>
                  <a:rPr lang="en-GB" sz="1800" dirty="0">
                    <a:effectLst/>
                    <a:latin typeface="Times New Roman" panose="02020603050405020304" pitchFamily="18" charset="0"/>
                    <a:ea typeface="MS Mincho" panose="02020609040205080304" pitchFamily="49" charset="-128"/>
                  </a:rPr>
                  <a:t> = </a:t>
                </a:r>
                <a14:m>
                  <m:oMath xmlns:m="http://schemas.openxmlformats.org/officeDocument/2006/math">
                    <m:f>
                      <m:fPr>
                        <m:ctrlPr>
                          <a:rPr lang="en-GB" sz="1800" i="1">
                            <a:effectLst/>
                            <a:latin typeface="Cambria Math" panose="02040503050406030204" pitchFamily="18" charset="0"/>
                            <a:ea typeface="MS Mincho" panose="02020609040205080304" pitchFamily="49" charset="-128"/>
                            <a:cs typeface="Times New Roman" panose="02020603050405020304" pitchFamily="18" charset="0"/>
                          </a:rPr>
                        </m:ctrlPr>
                      </m:fPr>
                      <m:num>
                        <m:sSub>
                          <m:sSubPr>
                            <m:ctrlPr>
                              <a:rPr lang="en-GB" sz="18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800" i="1">
                                <a:effectLst/>
                                <a:latin typeface="Cambria Math" panose="02040503050406030204" pitchFamily="18" charset="0"/>
                                <a:ea typeface="MS Mincho" panose="02020609040205080304" pitchFamily="49" charset="-128"/>
                                <a:cs typeface="Times New Roman" panose="02020603050405020304" pitchFamily="18" charset="0"/>
                              </a:rPr>
                              <m:t>𝐾</m:t>
                            </m:r>
                          </m:e>
                          <m:sub>
                            <m:r>
                              <a:rPr lang="en-GB" sz="1800" i="1">
                                <a:effectLst/>
                                <a:latin typeface="Cambria Math" panose="02040503050406030204" pitchFamily="18" charset="0"/>
                                <a:ea typeface="MS Mincho" panose="02020609040205080304" pitchFamily="49" charset="-128"/>
                                <a:cs typeface="Times New Roman" panose="02020603050405020304" pitchFamily="18" charset="0"/>
                              </a:rPr>
                              <m:t>𝐿𝐾</m:t>
                            </m:r>
                          </m:sub>
                        </m:sSub>
                      </m:num>
                      <m:den>
                        <m:sSub>
                          <m:sSubPr>
                            <m:ctrlPr>
                              <a:rPr lang="en-GB" sz="1800" i="1">
                                <a:effectLst/>
                                <a:latin typeface="Cambria Math" panose="02040503050406030204" pitchFamily="18" charset="0"/>
                                <a:ea typeface="MS Mincho" panose="02020609040205080304" pitchFamily="49" charset="-128"/>
                                <a:cs typeface="Times New Roman" panose="02020603050405020304" pitchFamily="18" charset="0"/>
                              </a:rPr>
                            </m:ctrlPr>
                          </m:sSubPr>
                          <m:e>
                            <m:r>
                              <a:rPr lang="en-GB" sz="1800" i="1">
                                <a:effectLst/>
                                <a:latin typeface="Cambria Math" panose="02040503050406030204" pitchFamily="18" charset="0"/>
                                <a:ea typeface="MS Mincho" panose="02020609040205080304" pitchFamily="49" charset="-128"/>
                                <a:cs typeface="Times New Roman" panose="02020603050405020304" pitchFamily="18" charset="0"/>
                              </a:rPr>
                              <m:t>𝐾</m:t>
                            </m:r>
                          </m:e>
                          <m:sub>
                            <m:r>
                              <a:rPr lang="en-GB" sz="1800" i="1">
                                <a:effectLst/>
                                <a:latin typeface="Cambria Math" panose="02040503050406030204" pitchFamily="18" charset="0"/>
                                <a:ea typeface="MS Mincho" panose="02020609040205080304" pitchFamily="49" charset="-128"/>
                                <a:cs typeface="Times New Roman" panose="02020603050405020304" pitchFamily="18" charset="0"/>
                              </a:rPr>
                              <m:t>𝐻𝐾</m:t>
                            </m:r>
                          </m:sub>
                        </m:sSub>
                      </m:den>
                    </m:f>
                  </m:oMath>
                </a14:m>
                <a:r>
                  <a:rPr lang="en-GB" sz="1800" dirty="0">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C338860-EA3F-87DF-32EC-DE22BAF7882B}"/>
                  </a:ext>
                </a:extLst>
              </p:cNvPr>
              <p:cNvSpPr>
                <a:spLocks noGrp="1" noRot="1" noChangeAspect="1" noMove="1" noResize="1" noEditPoints="1" noAdjustHandles="1" noChangeArrowheads="1" noChangeShapeType="1" noTextEdit="1"/>
              </p:cNvSpPr>
              <p:nvPr>
                <p:ph idx="1"/>
              </p:nvPr>
            </p:nvSpPr>
            <p:spPr>
              <a:xfrm>
                <a:off x="609601" y="1596540"/>
                <a:ext cx="11048823" cy="4916020"/>
              </a:xfrm>
              <a:blipFill>
                <a:blip r:embed="rId2"/>
                <a:stretch>
                  <a:fillRect l="-276" t="-37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736436B-5006-9496-6CF7-F1FF93963D5F}"/>
              </a:ext>
            </a:extLst>
          </p:cNvPr>
          <p:cNvSpPr>
            <a:spLocks noGrp="1"/>
          </p:cNvSpPr>
          <p:nvPr>
            <p:ph type="sldNum" sz="quarter" idx="12"/>
          </p:nvPr>
        </p:nvSpPr>
        <p:spPr/>
        <p:txBody>
          <a:bodyPr/>
          <a:lstStyle/>
          <a:p>
            <a:fld id="{F7D41616-97F1-4B05-9F2D-37EC125A9413}" type="slidenum">
              <a:rPr lang="en-IN" smtClean="0"/>
              <a:t>26</a:t>
            </a:fld>
            <a:endParaRPr lang="en-IN"/>
          </a:p>
        </p:txBody>
      </p:sp>
      <p:pic>
        <p:nvPicPr>
          <p:cNvPr id="6" name="Picture 5">
            <a:extLst>
              <a:ext uri="{FF2B5EF4-FFF2-40B4-BE49-F238E27FC236}">
                <a16:creationId xmlns:a16="http://schemas.microsoft.com/office/drawing/2014/main" id="{6791D6B5-CF19-B6FE-32FF-4097A489874B}"/>
              </a:ext>
            </a:extLst>
          </p:cNvPr>
          <p:cNvPicPr>
            <a:picLocks noChangeAspect="1"/>
          </p:cNvPicPr>
          <p:nvPr/>
        </p:nvPicPr>
        <p:blipFill>
          <a:blip r:embed="rId3"/>
          <a:stretch>
            <a:fillRect/>
          </a:stretch>
        </p:blipFill>
        <p:spPr>
          <a:xfrm>
            <a:off x="3822895" y="1860494"/>
            <a:ext cx="2033561" cy="923346"/>
          </a:xfrm>
          <a:prstGeom prst="rect">
            <a:avLst/>
          </a:prstGeom>
        </p:spPr>
      </p:pic>
    </p:spTree>
    <p:extLst>
      <p:ext uri="{BB962C8B-B14F-4D97-AF65-F5344CB8AC3E}">
        <p14:creationId xmlns:p14="http://schemas.microsoft.com/office/powerpoint/2010/main" val="8247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FEE2A-8FF8-4FEF-1249-B35F79EFD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6EBD13-ABFF-26DF-8725-3AC47C104900}"/>
              </a:ext>
            </a:extLst>
          </p:cNvPr>
          <p:cNvSpPr>
            <a:spLocks noGrp="1"/>
          </p:cNvSpPr>
          <p:nvPr>
            <p:ph type="title"/>
          </p:nvPr>
        </p:nvSpPr>
        <p:spPr/>
        <p:txBody>
          <a:bodyPr/>
          <a:lstStyle/>
          <a:p>
            <a:r>
              <a:rPr lang="en-IN"/>
              <a:t>Fenske-Underwood-Gilliland (FUG)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77836-5395-E104-2A62-AD73614A9F4E}"/>
                  </a:ext>
                </a:extLst>
              </p:cNvPr>
              <p:cNvSpPr>
                <a:spLocks noGrp="1"/>
              </p:cNvSpPr>
              <p:nvPr>
                <p:ph idx="1"/>
              </p:nvPr>
            </p:nvSpPr>
            <p:spPr>
              <a:xfrm>
                <a:off x="609601" y="1596540"/>
                <a:ext cx="11048823" cy="4926180"/>
              </a:xfrm>
            </p:spPr>
            <p:txBody>
              <a:bodyPr>
                <a:normAutofit fontScale="85000" lnSpcReduction="10000"/>
              </a:bodyPr>
              <a:lstStyle/>
              <a:p>
                <a:pPr marL="0" indent="0">
                  <a:lnSpc>
                    <a:spcPct val="107000"/>
                  </a:lnSpc>
                  <a:spcAft>
                    <a:spcPts val="800"/>
                  </a:spcAft>
                  <a:buNone/>
                </a:pPr>
                <a:r>
                  <a:rPr lang="en-GB" sz="1900">
                    <a:effectLst/>
                    <a:latin typeface="Times New Roman" panose="02020603050405020304" pitchFamily="18" charset="0"/>
                    <a:ea typeface="Calibri" panose="020F0502020204030204" pitchFamily="34" charset="0"/>
                    <a:cs typeface="Times New Roman" panose="02020603050405020304" pitchFamily="18" charset="0"/>
                  </a:rPr>
                  <a:t>Using Underwood Equation to estimate minimum reflux ratio,</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naryPr>
                        <m:sub/>
                        <m:sup/>
                        <m:e>
                          <m:f>
                            <m:f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𝑓</m:t>
                                  </m:r>
                                </m:sub>
                              </m:sSub>
                            </m:num>
                            <m:den>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 </m:t>
                              </m:r>
                              <m:r>
                                <a:rPr lang="en-GB" sz="1600" i="1">
                                  <a:effectLst/>
                                  <a:latin typeface="Cambria Math" panose="02040503050406030204" pitchFamily="18" charset="0"/>
                                  <a:ea typeface="Calibri" panose="020F0502020204030204" pitchFamily="34" charset="0"/>
                                  <a:cs typeface="Times New Roman" panose="02020603050405020304" pitchFamily="18" charset="0"/>
                                </a:rPr>
                                <m:t>𝜃</m:t>
                              </m:r>
                            </m:den>
                          </m:f>
                          <m:r>
                            <a:rPr lang="en-GB" sz="1600" i="1">
                              <a:effectLst/>
                              <a:latin typeface="Cambria Math" panose="02040503050406030204" pitchFamily="18" charset="0"/>
                              <a:ea typeface="Calibri" panose="020F0502020204030204" pitchFamily="34" charset="0"/>
                              <a:cs typeface="Times New Roman" panose="02020603050405020304" pitchFamily="18" charset="0"/>
                            </a:rPr>
                            <m:t>=1−</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𝑞</m:t>
                          </m:r>
                        </m:e>
                      </m:nary>
                    </m:oMath>
                  </m:oMathPara>
                </a14:m>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a:latin typeface="Times New Roman" panose="02020603050405020304" pitchFamily="18" charset="0"/>
                    <a:ea typeface="Calibri" panose="020F0502020204030204" pitchFamily="34" charset="0"/>
                    <a:cs typeface="Times New Roman" panose="02020603050405020304" pitchFamily="18" charset="0"/>
                  </a:rPr>
                  <a:t>w</a:t>
                </a:r>
                <a:r>
                  <a:rPr lang="en-GB" sz="1900">
                    <a:effectLst/>
                    <a:latin typeface="Times New Roman" panose="02020603050405020304" pitchFamily="18" charset="0"/>
                    <a:ea typeface="Calibri" panose="020F0502020204030204" pitchFamily="34" charset="0"/>
                    <a:cs typeface="Times New Roman" panose="02020603050405020304" pitchFamily="18" charset="0"/>
                  </a:rPr>
                  <a:t>here, </a:t>
                </a:r>
                <a14:m>
                  <m:oMath xmlns:m="http://schemas.openxmlformats.org/officeDocument/2006/math">
                    <m:r>
                      <m:rPr>
                        <m:sty m:val="p"/>
                      </m:rPr>
                      <a:rPr lang="en-GB" sz="1900">
                        <a:effectLst/>
                        <a:latin typeface="Cambria Math" panose="02040503050406030204" pitchFamily="18" charset="0"/>
                        <a:ea typeface="Calibri" panose="020F0502020204030204" pitchFamily="34" charset="0"/>
                        <a:cs typeface="Times New Roman" panose="02020603050405020304" pitchFamily="18" charset="0"/>
                      </a:rPr>
                      <m:t>θ</m:t>
                    </m:r>
                    <m:r>
                      <a:rPr lang="en-GB" sz="19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GB" sz="1900">
                    <a:effectLst/>
                    <a:latin typeface="Times New Roman" panose="02020603050405020304" pitchFamily="18" charset="0"/>
                    <a:ea typeface="MS Mincho" panose="02020609040205080304" pitchFamily="49" charset="-128"/>
                    <a:cs typeface="Times New Roman" panose="02020603050405020304" pitchFamily="18" charset="0"/>
                  </a:rPr>
                  <a:t>is the </a:t>
                </a:r>
                <a:r>
                  <a:rPr lang="en-GB" sz="1900">
                    <a:effectLst/>
                    <a:latin typeface="Times New Roman" panose="02020603050405020304" pitchFamily="18" charset="0"/>
                    <a:ea typeface="Calibri" panose="020F0502020204030204" pitchFamily="34" charset="0"/>
                    <a:cs typeface="Times New Roman" panose="02020603050405020304" pitchFamily="18" charset="0"/>
                  </a:rPr>
                  <a:t>root of the equation.</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GB" sz="16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sup/>
                        <m:e>
                          <m:f>
                            <m:f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r>
                                    <a:rPr lang="en-GB" sz="1600" i="1">
                                      <a:effectLst/>
                                      <a:latin typeface="Cambria Math" panose="02040503050406030204" pitchFamily="18" charset="0"/>
                                      <a:ea typeface="Calibri" panose="020F0502020204030204" pitchFamily="34" charset="0"/>
                                      <a:cs typeface="Times New Roman" panose="02020603050405020304" pitchFamily="18" charset="0"/>
                                    </a:rPr>
                                    <m:t>𝑑</m:t>
                                  </m:r>
                                </m:sub>
                              </m:sSub>
                            </m:num>
                            <m:den>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 − </m:t>
                              </m:r>
                              <m:r>
                                <a:rPr lang="en-GB" sz="1600" i="1">
                                  <a:effectLst/>
                                  <a:latin typeface="Cambria Math" panose="02040503050406030204" pitchFamily="18" charset="0"/>
                                  <a:ea typeface="Calibri" panose="020F0502020204030204" pitchFamily="34" charset="0"/>
                                  <a:cs typeface="Times New Roman" panose="02020603050405020304" pitchFamily="18" charset="0"/>
                                </a:rPr>
                                <m:t>𝜃</m:t>
                              </m:r>
                            </m:den>
                          </m:f>
                          <m:r>
                            <a:rPr lang="en-GB"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GB" sz="1600" i="1">
                              <a:effectLst/>
                              <a:latin typeface="Cambria Math" panose="02040503050406030204" pitchFamily="18" charset="0"/>
                              <a:ea typeface="Calibri" panose="020F0502020204030204" pitchFamily="34" charset="0"/>
                              <a:cs typeface="Times New Roman" panose="02020603050405020304" pitchFamily="18" charset="0"/>
                            </a:rPr>
                            <m:t>+1</m:t>
                          </m:r>
                        </m:e>
                      </m:nary>
                    </m:oMath>
                  </m:oMathPara>
                </a14:m>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a:latin typeface="Times New Roman" panose="02020603050405020304" pitchFamily="18" charset="0"/>
                    <a:ea typeface="Calibri" panose="020F0502020204030204" pitchFamily="34" charset="0"/>
                    <a:cs typeface="Times New Roman" panose="02020603050405020304" pitchFamily="18" charset="0"/>
                  </a:rPr>
                  <a:t>Here,</a:t>
                </a:r>
                <a:r>
                  <a:rPr lang="en-GB" sz="1900">
                    <a:ea typeface="Calibri" panose="020F0502020204030204" pitchFamily="34" charset="0"/>
                    <a:cs typeface="Times New Roman" panose="02020603050405020304" pitchFamily="18" charset="0"/>
                  </a:rPr>
                  <a:t> </a:t>
                </a:r>
                <a14:m>
                  <m:oMath xmlns:m="http://schemas.openxmlformats.org/officeDocument/2006/math">
                    <m:sSub>
                      <m:sSubPr>
                        <m:ctrlPr>
                          <a:rPr lang="en-GB" sz="1900" i="1" smtClean="0">
                            <a:latin typeface="Cambria Math" panose="02040503050406030204" pitchFamily="18" charset="0"/>
                            <a:ea typeface="Calibri" panose="020F0502020204030204" pitchFamily="34" charset="0"/>
                            <a:cs typeface="Times New Roman" panose="02020603050405020304" pitchFamily="18" charset="0"/>
                          </a:rPr>
                        </m:ctrlPr>
                      </m:sSubPr>
                      <m:e>
                        <m:r>
                          <a:rPr lang="en-GB" sz="1900" i="1">
                            <a:latin typeface="Cambria Math" panose="02040503050406030204" pitchFamily="18" charset="0"/>
                            <a:ea typeface="Calibri" panose="020F0502020204030204" pitchFamily="34" charset="0"/>
                            <a:cs typeface="Times New Roman" panose="02020603050405020304" pitchFamily="18" charset="0"/>
                          </a:rPr>
                          <m:t>𝑅</m:t>
                        </m:r>
                      </m:e>
                      <m:sub>
                        <m:r>
                          <a:rPr lang="en-GB" sz="1900" i="1">
                            <a:latin typeface="Cambria Math" panose="02040503050406030204" pitchFamily="18" charset="0"/>
                            <a:ea typeface="Calibri" panose="020F0502020204030204" pitchFamily="34" charset="0"/>
                            <a:cs typeface="Times New Roman" panose="02020603050405020304" pitchFamily="18" charset="0"/>
                          </a:rPr>
                          <m:t>𝑚</m:t>
                        </m:r>
                      </m:sub>
                    </m:sSub>
                  </m:oMath>
                </a14:m>
                <a:r>
                  <a:rPr lang="en-GB" sz="1900">
                    <a:latin typeface="Times New Roman" panose="02020603050405020304" pitchFamily="18" charset="0"/>
                    <a:ea typeface="Calibri" panose="020F0502020204030204" pitchFamily="34" charset="0"/>
                    <a:cs typeface="Times New Roman" panose="02020603050405020304" pitchFamily="18" charset="0"/>
                  </a:rPr>
                  <a:t> </a:t>
                </a:r>
                <a:r>
                  <a:rPr lang="en-GB" sz="1900">
                    <a:effectLst/>
                    <a:latin typeface="Times New Roman" panose="02020603050405020304" pitchFamily="18" charset="0"/>
                    <a:ea typeface="Calibri" panose="020F0502020204030204" pitchFamily="34" charset="0"/>
                    <a:cs typeface="Times New Roman" panose="02020603050405020304" pitchFamily="18" charset="0"/>
                  </a:rPr>
                  <a:t>denotes minimum reflux ratio.</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type m:val="skw"/>
                          <m:ctrlPr>
                            <a:rPr lang="en-GB" sz="16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𝑅</m:t>
                          </m:r>
                        </m:num>
                        <m:den>
                          <m:sSub>
                            <m:sSubPr>
                              <m:ctrlPr>
                                <a:rPr lang="en-GB" sz="16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𝑚𝑖𝑛</m:t>
                              </m:r>
                            </m:sub>
                          </m:sSub>
                        </m:den>
                      </m:f>
                      <m:r>
                        <a:rPr lang="en-GB" sz="1600" b="0" i="1" smtClean="0">
                          <a:effectLst/>
                          <a:latin typeface="Cambria Math" panose="02040503050406030204" pitchFamily="18" charset="0"/>
                          <a:ea typeface="Calibri" panose="020F0502020204030204" pitchFamily="34" charset="0"/>
                          <a:cs typeface="Times New Roman" panose="02020603050405020304" pitchFamily="18" charset="0"/>
                        </a:rPr>
                        <m:t>=1.5</m:t>
                      </m:r>
                    </m:oMath>
                  </m:oMathPara>
                </a14:m>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a:latin typeface="Times New Roman" panose="02020603050405020304" pitchFamily="18" charset="0"/>
                    <a:ea typeface="MS Mincho" panose="02020609040205080304" pitchFamily="49" charset="-128"/>
                    <a:cs typeface="Times New Roman" panose="02020603050405020304" pitchFamily="18" charset="0"/>
                  </a:rPr>
                  <a:t>Using </a:t>
                </a:r>
                <a:r>
                  <a:rPr lang="en-GB" sz="1900">
                    <a:effectLst/>
                    <a:latin typeface="Times New Roman" panose="02020603050405020304" pitchFamily="18" charset="0"/>
                    <a:ea typeface="MS Mincho" panose="02020609040205080304" pitchFamily="49" charset="-128"/>
                    <a:cs typeface="Times New Roman" panose="02020603050405020304" pitchFamily="18" charset="0"/>
                  </a:rPr>
                  <a:t>Gilliland Correlation for finding actual number of stages,  </a:t>
                </a:r>
              </a:p>
              <a:p>
                <a:pPr marL="0" indent="0">
                  <a:lnSpc>
                    <a:spcPct val="107000"/>
                  </a:lnSpc>
                  <a:spcAft>
                    <a:spcPts val="800"/>
                  </a:spcAft>
                  <a:buNone/>
                </a:pPr>
                <a:r>
                  <a:rPr lang="en-GB" sz="1900">
                    <a:effectLst/>
                    <a:latin typeface="Times New Roman" panose="02020603050405020304" pitchFamily="18" charset="0"/>
                    <a:ea typeface="MS Mincho" panose="02020609040205080304" pitchFamily="49" charset="-128"/>
                    <a:cs typeface="Times New Roman" panose="02020603050405020304" pitchFamily="18" charset="0"/>
                  </a:rPr>
                  <a:t>Gilliland Correlation graph equation is given as below:</a:t>
                </a:r>
                <a:endParaRPr lang="en-GB" sz="19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600" i="1">
                          <a:effectLst/>
                          <a:latin typeface="Cambria Math" panose="02040503050406030204" pitchFamily="18" charset="0"/>
                          <a:ea typeface="MS Mincho" panose="02020609040205080304" pitchFamily="49" charset="-128"/>
                          <a:cs typeface="Times New Roman" panose="02020603050405020304" pitchFamily="18" charset="0"/>
                        </a:rPr>
                        <m:t>𝑌</m:t>
                      </m:r>
                      <m:r>
                        <a:rPr lang="en-GB" sz="1600" i="1">
                          <a:effectLst/>
                          <a:latin typeface="Cambria Math" panose="02040503050406030204" pitchFamily="18" charset="0"/>
                          <a:ea typeface="MS Mincho" panose="02020609040205080304" pitchFamily="49" charset="-128"/>
                          <a:cs typeface="Times New Roman" panose="02020603050405020304" pitchFamily="18" charset="0"/>
                        </a:rPr>
                        <m:t>=0.2788−1.3154</m:t>
                      </m:r>
                      <m:r>
                        <a:rPr lang="en-GB" sz="1600" i="1">
                          <a:effectLst/>
                          <a:latin typeface="Cambria Math" panose="02040503050406030204" pitchFamily="18" charset="0"/>
                          <a:ea typeface="MS Mincho" panose="02020609040205080304" pitchFamily="49" charset="-128"/>
                          <a:cs typeface="Times New Roman" panose="02020603050405020304" pitchFamily="18" charset="0"/>
                        </a:rPr>
                        <m:t>𝑋</m:t>
                      </m:r>
                      <m:r>
                        <a:rPr lang="en-GB" sz="1600" i="1">
                          <a:effectLst/>
                          <a:latin typeface="Cambria Math" panose="02040503050406030204" pitchFamily="18" charset="0"/>
                          <a:ea typeface="MS Mincho" panose="02020609040205080304" pitchFamily="49" charset="-128"/>
                          <a:cs typeface="Times New Roman" panose="02020603050405020304" pitchFamily="18" charset="0"/>
                        </a:rPr>
                        <m:t>+0.4114</m:t>
                      </m:r>
                      <m:sSup>
                        <m:sSupPr>
                          <m:ctrlPr>
                            <a:rPr lang="en-GB" sz="1600" i="1">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GB" sz="1600" i="1">
                              <a:effectLst/>
                              <a:latin typeface="Cambria Math" panose="02040503050406030204" pitchFamily="18" charset="0"/>
                              <a:ea typeface="MS Mincho" panose="02020609040205080304" pitchFamily="49" charset="-128"/>
                              <a:cs typeface="Times New Roman" panose="02020603050405020304" pitchFamily="18" charset="0"/>
                            </a:rPr>
                            <m:t>𝑋</m:t>
                          </m:r>
                        </m:e>
                        <m:sup>
                          <m:r>
                            <a:rPr lang="en-GB" sz="1600" i="1">
                              <a:effectLst/>
                              <a:latin typeface="Cambria Math" panose="02040503050406030204" pitchFamily="18" charset="0"/>
                              <a:ea typeface="MS Mincho" panose="02020609040205080304" pitchFamily="49" charset="-128"/>
                              <a:cs typeface="Times New Roman" panose="02020603050405020304" pitchFamily="18" charset="0"/>
                            </a:rPr>
                            <m:t>0.2910</m:t>
                          </m:r>
                        </m:sup>
                      </m:sSup>
                      <m:r>
                        <a:rPr lang="en-GB" sz="1600" i="1">
                          <a:effectLst/>
                          <a:latin typeface="Cambria Math" panose="02040503050406030204" pitchFamily="18" charset="0"/>
                          <a:ea typeface="MS Mincho" panose="02020609040205080304" pitchFamily="49" charset="-128"/>
                          <a:cs typeface="Times New Roman" panose="02020603050405020304" pitchFamily="18" charset="0"/>
                        </a:rPr>
                        <m:t>+0.8268</m:t>
                      </m:r>
                      <m:func>
                        <m:funcPr>
                          <m:ctrlPr>
                            <a:rPr lang="en-GB" sz="1600" i="1">
                              <a:effectLst/>
                              <a:latin typeface="Cambria Math" panose="02040503050406030204" pitchFamily="18" charset="0"/>
                              <a:ea typeface="MS Mincho" panose="02020609040205080304" pitchFamily="49" charset="-128"/>
                              <a:cs typeface="Times New Roman" panose="02020603050405020304" pitchFamily="18" charset="0"/>
                            </a:rPr>
                          </m:ctrlPr>
                        </m:funcPr>
                        <m:fName>
                          <m:r>
                            <m:rPr>
                              <m:sty m:val="p"/>
                            </m:rPr>
                            <a:rPr lang="en-GB" sz="1600">
                              <a:effectLst/>
                              <a:latin typeface="Cambria Math" panose="02040503050406030204" pitchFamily="18" charset="0"/>
                              <a:ea typeface="Calibri" panose="020F0502020204030204" pitchFamily="34" charset="0"/>
                              <a:cs typeface="Times New Roman" panose="02020603050405020304" pitchFamily="18" charset="0"/>
                            </a:rPr>
                            <m:t>ln</m:t>
                          </m:r>
                        </m:fName>
                        <m:e>
                          <m:r>
                            <a:rPr lang="en-GB" sz="1600" i="1">
                              <a:effectLst/>
                              <a:latin typeface="Cambria Math" panose="02040503050406030204" pitchFamily="18" charset="0"/>
                              <a:ea typeface="MS Mincho" panose="02020609040205080304" pitchFamily="49" charset="-128"/>
                              <a:cs typeface="Times New Roman" panose="02020603050405020304" pitchFamily="18" charset="0"/>
                            </a:rPr>
                            <m:t>𝑋</m:t>
                          </m:r>
                        </m:e>
                      </m:func>
                      <m:r>
                        <a:rPr lang="en-GB" sz="1600" i="1">
                          <a:effectLst/>
                          <a:latin typeface="Cambria Math" panose="02040503050406030204" pitchFamily="18" charset="0"/>
                          <a:ea typeface="MS Mincho" panose="02020609040205080304" pitchFamily="49" charset="-128"/>
                          <a:cs typeface="Times New Roman" panose="02020603050405020304" pitchFamily="18" charset="0"/>
                        </a:rPr>
                        <m:t>+0.9020</m:t>
                      </m:r>
                      <m:func>
                        <m:funcPr>
                          <m:ctrlPr>
                            <a:rPr lang="en-GB" sz="1600" i="1">
                              <a:effectLst/>
                              <a:latin typeface="Cambria Math" panose="02040503050406030204" pitchFamily="18" charset="0"/>
                              <a:ea typeface="MS Mincho" panose="02020609040205080304" pitchFamily="49" charset="-128"/>
                              <a:cs typeface="Times New Roman" panose="02020603050405020304" pitchFamily="18" charset="0"/>
                            </a:rPr>
                          </m:ctrlPr>
                        </m:funcPr>
                        <m:fName>
                          <m:r>
                            <m:rPr>
                              <m:sty m:val="p"/>
                            </m:rPr>
                            <a:rPr lang="en-GB" sz="16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GB" sz="1600" i="1">
                                  <a:effectLst/>
                                  <a:latin typeface="Cambria Math" panose="02040503050406030204" pitchFamily="18" charset="0"/>
                                  <a:ea typeface="MS Mincho" panose="02020609040205080304" pitchFamily="49" charset="-128"/>
                                  <a:cs typeface="Times New Roman" panose="02020603050405020304" pitchFamily="18" charset="0"/>
                                </a:rPr>
                              </m:ctrlPr>
                            </m:dPr>
                            <m:e>
                              <m:r>
                                <a:rPr lang="en-GB" sz="1600" i="1">
                                  <a:effectLst/>
                                  <a:latin typeface="Cambria Math" panose="02040503050406030204" pitchFamily="18" charset="0"/>
                                  <a:ea typeface="MS Mincho" panose="02020609040205080304" pitchFamily="49" charset="-128"/>
                                  <a:cs typeface="Times New Roman" panose="02020603050405020304" pitchFamily="18" charset="0"/>
                                </a:rPr>
                                <m:t>𝑋</m:t>
                              </m:r>
                              <m:r>
                                <a:rPr lang="en-GB" sz="1600" i="1">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GB" sz="1600"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GB" sz="1600" i="1">
                                      <a:effectLst/>
                                      <a:latin typeface="Cambria Math" panose="02040503050406030204" pitchFamily="18" charset="0"/>
                                      <a:ea typeface="MS Mincho" panose="02020609040205080304" pitchFamily="49" charset="-128"/>
                                      <a:cs typeface="Times New Roman" panose="02020603050405020304" pitchFamily="18" charset="0"/>
                                    </a:rPr>
                                    <m:t>1</m:t>
                                  </m:r>
                                </m:num>
                                <m:den>
                                  <m:r>
                                    <a:rPr lang="en-GB" sz="1600" i="1">
                                      <a:effectLst/>
                                      <a:latin typeface="Cambria Math" panose="02040503050406030204" pitchFamily="18" charset="0"/>
                                      <a:ea typeface="MS Mincho" panose="02020609040205080304" pitchFamily="49" charset="-128"/>
                                      <a:cs typeface="Times New Roman" panose="02020603050405020304" pitchFamily="18" charset="0"/>
                                    </a:rPr>
                                    <m:t>𝑋</m:t>
                                  </m:r>
                                </m:den>
                              </m:f>
                            </m:e>
                          </m:d>
                        </m:e>
                      </m:func>
                    </m:oMath>
                  </m:oMathPara>
                </a14:m>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900">
                    <a:effectLst/>
                    <a:latin typeface="Times New Roman" panose="02020603050405020304" pitchFamily="18" charset="0"/>
                    <a:ea typeface="MS Mincho" panose="02020609040205080304" pitchFamily="49" charset="-128"/>
                    <a:cs typeface="Times New Roman" panose="02020603050405020304" pitchFamily="18" charset="0"/>
                  </a:rPr>
                  <a:t>where, Y =  </a:t>
                </a:r>
                <a14:m>
                  <m:oMath xmlns:m="http://schemas.openxmlformats.org/officeDocument/2006/math">
                    <m:f>
                      <m:fPr>
                        <m:ctrlPr>
                          <a:rPr lang="en-GB" sz="19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9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9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9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GB" sz="1900" i="1">
                                <a:effectLst/>
                                <a:latin typeface="Cambria Math" panose="02040503050406030204" pitchFamily="18" charset="0"/>
                                <a:ea typeface="Calibri" panose="020F0502020204030204" pitchFamily="34" charset="0"/>
                                <a:cs typeface="Times New Roman" panose="02020603050405020304" pitchFamily="18" charset="0"/>
                              </a:rPr>
                              <m:t>𝑚𝑖𝑛</m:t>
                            </m:r>
                          </m:sub>
                        </m:sSub>
                      </m:num>
                      <m:den>
                        <m:r>
                          <a:rPr lang="en-GB" sz="19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900" i="1">
                            <a:effectLst/>
                            <a:latin typeface="Cambria Math" panose="02040503050406030204" pitchFamily="18" charset="0"/>
                            <a:ea typeface="Calibri" panose="020F0502020204030204" pitchFamily="34" charset="0"/>
                            <a:cs typeface="Times New Roman" panose="02020603050405020304" pitchFamily="18" charset="0"/>
                          </a:rPr>
                          <m:t>+1</m:t>
                        </m:r>
                      </m:den>
                    </m:f>
                  </m:oMath>
                </a14:m>
                <a:r>
                  <a:rPr lang="en-GB" sz="1900">
                    <a:effectLst/>
                    <a:latin typeface="Times New Roman" panose="02020603050405020304" pitchFamily="18" charset="0"/>
                    <a:ea typeface="MS Mincho" panose="02020609040205080304" pitchFamily="49" charset="-128"/>
                    <a:cs typeface="Times New Roman" panose="02020603050405020304" pitchFamily="18" charset="0"/>
                  </a:rPr>
                  <a:t>  and  X = </a:t>
                </a:r>
                <a14:m>
                  <m:oMath xmlns:m="http://schemas.openxmlformats.org/officeDocument/2006/math">
                    <m:f>
                      <m:fPr>
                        <m:ctrlPr>
                          <a:rPr lang="en-GB" sz="19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900" i="1">
                            <a:effectLst/>
                            <a:latin typeface="Cambria Math" panose="02040503050406030204" pitchFamily="18" charset="0"/>
                            <a:ea typeface="Calibri" panose="020F0502020204030204" pitchFamily="34" charset="0"/>
                            <a:cs typeface="Times New Roman" panose="02020603050405020304" pitchFamily="18" charset="0"/>
                          </a:rPr>
                          <m:t>𝑅</m:t>
                        </m:r>
                        <m:r>
                          <a:rPr lang="en-GB" sz="19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GB" sz="19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9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GB" sz="1900" i="1">
                                <a:effectLst/>
                                <a:latin typeface="Cambria Math" panose="02040503050406030204" pitchFamily="18" charset="0"/>
                                <a:ea typeface="Calibri" panose="020F0502020204030204" pitchFamily="34" charset="0"/>
                                <a:cs typeface="Times New Roman" panose="02020603050405020304" pitchFamily="18" charset="0"/>
                              </a:rPr>
                              <m:t>𝑚𝑖𝑛</m:t>
                            </m:r>
                          </m:sub>
                        </m:sSub>
                      </m:num>
                      <m:den>
                        <m:r>
                          <a:rPr lang="en-GB" sz="1900" i="1">
                            <a:effectLst/>
                            <a:latin typeface="Cambria Math" panose="02040503050406030204" pitchFamily="18" charset="0"/>
                            <a:ea typeface="Calibri" panose="020F0502020204030204" pitchFamily="34" charset="0"/>
                            <a:cs typeface="Times New Roman" panose="02020603050405020304" pitchFamily="18" charset="0"/>
                          </a:rPr>
                          <m:t>𝑅</m:t>
                        </m:r>
                        <m:r>
                          <a:rPr lang="en-GB" sz="1900" i="1">
                            <a:effectLst/>
                            <a:latin typeface="Cambria Math" panose="02040503050406030204" pitchFamily="18" charset="0"/>
                            <a:ea typeface="Calibri" panose="020F0502020204030204" pitchFamily="34" charset="0"/>
                            <a:cs typeface="Times New Roman" panose="02020603050405020304" pitchFamily="18" charset="0"/>
                          </a:rPr>
                          <m:t>+1</m:t>
                        </m:r>
                      </m:den>
                    </m:f>
                  </m:oMath>
                </a14:m>
                <a:endParaRPr lang="en-GB" sz="19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6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1600">
                  <a:latin typeface="Times New Roman" panose="02020603050405020304" pitchFamily="18" charset="0"/>
                  <a:cs typeface="Times New Roman" panose="02020603050405020304" pitchFamily="18" charset="0"/>
                </a:endParaRPr>
              </a:p>
              <a:p>
                <a:pPr marL="0" indent="0">
                  <a:buNone/>
                </a:pPr>
                <a:endParaRPr lang="en-GB" sz="1600">
                  <a:latin typeface="Times New Roman" panose="02020603050405020304" pitchFamily="18" charset="0"/>
                  <a:cs typeface="Times New Roman" panose="02020603050405020304" pitchFamily="18" charset="0"/>
                </a:endParaRPr>
              </a:p>
              <a:p>
                <a:pPr marL="0" indent="0">
                  <a:buNone/>
                </a:pPr>
                <a:endParaRPr lang="en-GB" sz="16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D577836-5395-E104-2A62-AD73614A9F4E}"/>
                  </a:ext>
                </a:extLst>
              </p:cNvPr>
              <p:cNvSpPr>
                <a:spLocks noGrp="1" noRot="1" noChangeAspect="1" noMove="1" noResize="1" noEditPoints="1" noAdjustHandles="1" noChangeArrowheads="1" noChangeShapeType="1" noTextEdit="1"/>
              </p:cNvSpPr>
              <p:nvPr>
                <p:ph idx="1"/>
              </p:nvPr>
            </p:nvSpPr>
            <p:spPr>
              <a:xfrm>
                <a:off x="609601" y="1596540"/>
                <a:ext cx="11048823" cy="4926180"/>
              </a:xfrm>
              <a:blipFill>
                <a:blip r:embed="rId2"/>
                <a:stretch>
                  <a:fillRect l="-276" t="-49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7917E65-F583-117B-E0E6-04CDB2B36BCA}"/>
              </a:ext>
            </a:extLst>
          </p:cNvPr>
          <p:cNvSpPr>
            <a:spLocks noGrp="1"/>
          </p:cNvSpPr>
          <p:nvPr>
            <p:ph type="sldNum" sz="quarter" idx="12"/>
          </p:nvPr>
        </p:nvSpPr>
        <p:spPr/>
        <p:txBody>
          <a:bodyPr/>
          <a:lstStyle/>
          <a:p>
            <a:fld id="{F7D41616-97F1-4B05-9F2D-37EC125A9413}" type="slidenum">
              <a:rPr lang="en-IN" smtClean="0"/>
              <a:t>27</a:t>
            </a:fld>
            <a:endParaRPr lang="en-IN"/>
          </a:p>
        </p:txBody>
      </p:sp>
    </p:spTree>
    <p:extLst>
      <p:ext uri="{BB962C8B-B14F-4D97-AF65-F5344CB8AC3E}">
        <p14:creationId xmlns:p14="http://schemas.microsoft.com/office/powerpoint/2010/main" val="160174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4E66-7A99-B340-1995-A0BF892208F5}"/>
              </a:ext>
            </a:extLst>
          </p:cNvPr>
          <p:cNvSpPr>
            <a:spLocks noGrp="1"/>
          </p:cNvSpPr>
          <p:nvPr>
            <p:ph type="title"/>
          </p:nvPr>
        </p:nvSpPr>
        <p:spPr/>
        <p:txBody>
          <a:bodyPr/>
          <a:lstStyle/>
          <a:p>
            <a:r>
              <a:rPr lang="en-US" dirty="0"/>
              <a:t>Underwood Calculations</a:t>
            </a:r>
            <a:endParaRPr lang="en-IN" dirty="0"/>
          </a:p>
        </p:txBody>
      </p:sp>
      <p:pic>
        <p:nvPicPr>
          <p:cNvPr id="6" name="Content Placeholder 5">
            <a:extLst>
              <a:ext uri="{FF2B5EF4-FFF2-40B4-BE49-F238E27FC236}">
                <a16:creationId xmlns:a16="http://schemas.microsoft.com/office/drawing/2014/main" id="{1FA63C9F-7C58-2562-E222-87CB6993C8F6}"/>
              </a:ext>
            </a:extLst>
          </p:cNvPr>
          <p:cNvPicPr>
            <a:picLocks noGrp="1" noChangeAspect="1"/>
          </p:cNvPicPr>
          <p:nvPr>
            <p:ph idx="1"/>
          </p:nvPr>
        </p:nvPicPr>
        <p:blipFill>
          <a:blip r:embed="rId2"/>
          <a:stretch>
            <a:fillRect/>
          </a:stretch>
        </p:blipFill>
        <p:spPr>
          <a:xfrm>
            <a:off x="609600" y="1754688"/>
            <a:ext cx="7848600" cy="5103312"/>
          </a:xfrm>
        </p:spPr>
      </p:pic>
      <p:sp>
        <p:nvSpPr>
          <p:cNvPr id="4" name="Slide Number Placeholder 3">
            <a:extLst>
              <a:ext uri="{FF2B5EF4-FFF2-40B4-BE49-F238E27FC236}">
                <a16:creationId xmlns:a16="http://schemas.microsoft.com/office/drawing/2014/main" id="{3A1AE990-FB18-E272-D548-6CD6378BF337}"/>
              </a:ext>
            </a:extLst>
          </p:cNvPr>
          <p:cNvSpPr>
            <a:spLocks noGrp="1"/>
          </p:cNvSpPr>
          <p:nvPr>
            <p:ph type="sldNum" sz="quarter" idx="12"/>
          </p:nvPr>
        </p:nvSpPr>
        <p:spPr/>
        <p:txBody>
          <a:bodyPr/>
          <a:lstStyle/>
          <a:p>
            <a:fld id="{F7D41616-97F1-4B05-9F2D-37EC125A9413}" type="slidenum">
              <a:rPr lang="en-IN" smtClean="0"/>
              <a:t>28</a:t>
            </a:fld>
            <a:endParaRPr lang="en-IN"/>
          </a:p>
        </p:txBody>
      </p:sp>
    </p:spTree>
    <p:extLst>
      <p:ext uri="{BB962C8B-B14F-4D97-AF65-F5344CB8AC3E}">
        <p14:creationId xmlns:p14="http://schemas.microsoft.com/office/powerpoint/2010/main" val="94022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4439-FC37-C4B4-FAF3-EDAA885B4455}"/>
              </a:ext>
            </a:extLst>
          </p:cNvPr>
          <p:cNvSpPr>
            <a:spLocks noGrp="1"/>
          </p:cNvSpPr>
          <p:nvPr>
            <p:ph type="title"/>
          </p:nvPr>
        </p:nvSpPr>
        <p:spPr/>
        <p:txBody>
          <a:bodyPr/>
          <a:lstStyle/>
          <a:p>
            <a:r>
              <a:rPr lang="en-US" dirty="0"/>
              <a:t>Underwood Calculations-2</a:t>
            </a:r>
            <a:endParaRPr lang="en-IN" dirty="0"/>
          </a:p>
        </p:txBody>
      </p:sp>
      <p:sp>
        <p:nvSpPr>
          <p:cNvPr id="3" name="Content Placeholder 2">
            <a:extLst>
              <a:ext uri="{FF2B5EF4-FFF2-40B4-BE49-F238E27FC236}">
                <a16:creationId xmlns:a16="http://schemas.microsoft.com/office/drawing/2014/main" id="{A21AFE23-25B7-8610-8406-2E1D3EA3CAE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144D551-4C3C-8177-22E8-69818C596512}"/>
              </a:ext>
            </a:extLst>
          </p:cNvPr>
          <p:cNvSpPr>
            <a:spLocks noGrp="1"/>
          </p:cNvSpPr>
          <p:nvPr>
            <p:ph type="sldNum" sz="quarter" idx="12"/>
          </p:nvPr>
        </p:nvSpPr>
        <p:spPr/>
        <p:txBody>
          <a:bodyPr/>
          <a:lstStyle/>
          <a:p>
            <a:fld id="{F7D41616-97F1-4B05-9F2D-37EC125A9413}" type="slidenum">
              <a:rPr lang="en-IN" smtClean="0"/>
              <a:t>29</a:t>
            </a:fld>
            <a:endParaRPr lang="en-IN"/>
          </a:p>
        </p:txBody>
      </p:sp>
      <p:pic>
        <p:nvPicPr>
          <p:cNvPr id="8" name="Picture 7">
            <a:extLst>
              <a:ext uri="{FF2B5EF4-FFF2-40B4-BE49-F238E27FC236}">
                <a16:creationId xmlns:a16="http://schemas.microsoft.com/office/drawing/2014/main" id="{72FD823F-75FB-4D25-5B3B-58122BBF2C8C}"/>
              </a:ext>
            </a:extLst>
          </p:cNvPr>
          <p:cNvPicPr>
            <a:picLocks noChangeAspect="1"/>
          </p:cNvPicPr>
          <p:nvPr/>
        </p:nvPicPr>
        <p:blipFill>
          <a:blip r:embed="rId2"/>
          <a:stretch>
            <a:fillRect/>
          </a:stretch>
        </p:blipFill>
        <p:spPr>
          <a:xfrm>
            <a:off x="1599614" y="2215091"/>
            <a:ext cx="8383170" cy="3791479"/>
          </a:xfrm>
          <a:prstGeom prst="rect">
            <a:avLst/>
          </a:prstGeom>
        </p:spPr>
      </p:pic>
    </p:spTree>
    <p:extLst>
      <p:ext uri="{BB962C8B-B14F-4D97-AF65-F5344CB8AC3E}">
        <p14:creationId xmlns:p14="http://schemas.microsoft.com/office/powerpoint/2010/main" val="162147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21024B7-302D-5E22-33AD-EAAEFEBAA42A}"/>
              </a:ext>
            </a:extLst>
          </p:cNvPr>
          <p:cNvSpPr>
            <a:spLocks noGrp="1"/>
          </p:cNvSpPr>
          <p:nvPr>
            <p:ph type="title"/>
          </p:nvPr>
        </p:nvSpPr>
        <p:spPr>
          <a:xfrm>
            <a:off x="838200" y="365125"/>
            <a:ext cx="5796280" cy="1460500"/>
          </a:xfrm>
        </p:spPr>
        <p:txBody>
          <a:bodyPr>
            <a:normAutofit/>
          </a:bodyPr>
          <a:lstStyle/>
          <a:p>
            <a:r>
              <a:rPr lang="en-US">
                <a:solidFill>
                  <a:schemeClr val="tx1"/>
                </a:solidFill>
                <a:latin typeface="Amasis MT Pro Medium" panose="02040604050005020304" pitchFamily="18" charset="0"/>
              </a:rPr>
              <a:t>Process Definitions</a:t>
            </a:r>
            <a:endParaRPr lang="en-IN">
              <a:solidFill>
                <a:schemeClr val="tx1"/>
              </a:solidFill>
              <a:latin typeface="Amasis MT Pro Medium" panose="02040604050005020304" pitchFamily="18" charset="0"/>
            </a:endParaRPr>
          </a:p>
        </p:txBody>
      </p:sp>
      <p:pic>
        <p:nvPicPr>
          <p:cNvPr id="6" name="Picture 5" descr="A close-up of a green and blue background&#10;&#10;Description automatically generated">
            <a:extLst>
              <a:ext uri="{FF2B5EF4-FFF2-40B4-BE49-F238E27FC236}">
                <a16:creationId xmlns:a16="http://schemas.microsoft.com/office/drawing/2014/main" id="{7D380B05-8D77-4FE8-4786-C8537E15D790}"/>
              </a:ext>
            </a:extLst>
          </p:cNvPr>
          <p:cNvPicPr>
            <a:picLocks noChangeAspect="1"/>
          </p:cNvPicPr>
          <p:nvPr/>
        </p:nvPicPr>
        <p:blipFill rotWithShape="1">
          <a:blip r:embed="rId2"/>
          <a:srcRect l="17979" r="2202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CB87A2B3-FD99-5A1C-F1B3-A1253F984B47}"/>
              </a:ext>
            </a:extLst>
          </p:cNvPr>
          <p:cNvGraphicFramePr>
            <a:graphicFrameLocks noGrp="1"/>
          </p:cNvGraphicFramePr>
          <p:nvPr>
            <p:ph idx="1"/>
            <p:extLst>
              <p:ext uri="{D42A27DB-BD31-4B8C-83A1-F6EECF244321}">
                <p14:modId xmlns:p14="http://schemas.microsoft.com/office/powerpoint/2010/main" val="372337552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D7F28E8-F888-14AD-33DB-FDEC0FAD16C2}"/>
              </a:ext>
            </a:extLst>
          </p:cNvPr>
          <p:cNvSpPr>
            <a:spLocks noGrp="1"/>
          </p:cNvSpPr>
          <p:nvPr>
            <p:ph type="sldNum" sz="quarter" idx="12"/>
          </p:nvPr>
        </p:nvSpPr>
        <p:spPr/>
        <p:txBody>
          <a:bodyPr/>
          <a:lstStyle/>
          <a:p>
            <a:fld id="{F7D41616-97F1-4B05-9F2D-37EC125A9413}" type="slidenum">
              <a:rPr lang="en-IN" smtClean="0"/>
              <a:t>3</a:t>
            </a:fld>
            <a:endParaRPr lang="en-IN"/>
          </a:p>
        </p:txBody>
      </p:sp>
    </p:spTree>
    <p:extLst>
      <p:ext uri="{BB962C8B-B14F-4D97-AF65-F5344CB8AC3E}">
        <p14:creationId xmlns:p14="http://schemas.microsoft.com/office/powerpoint/2010/main" val="34867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7E9BF3-9D3F-E6CA-A65A-420021F4FC44}"/>
            </a:ext>
          </a:extLst>
        </p:cNvPr>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B99645-A7DE-CD51-1E49-49DFBCCB061F}"/>
              </a:ext>
            </a:extLst>
          </p:cNvPr>
          <p:cNvSpPr>
            <a:spLocks noGrp="1"/>
          </p:cNvSpPr>
          <p:nvPr>
            <p:ph type="title"/>
          </p:nvPr>
        </p:nvSpPr>
        <p:spPr>
          <a:xfrm>
            <a:off x="630936" y="630936"/>
            <a:ext cx="3599688" cy="1463040"/>
          </a:xfrm>
        </p:spPr>
        <p:txBody>
          <a:bodyPr anchor="ctr">
            <a:normAutofit/>
          </a:bodyPr>
          <a:lstStyle/>
          <a:p>
            <a:pPr>
              <a:lnSpc>
                <a:spcPct val="90000"/>
              </a:lnSpc>
            </a:pPr>
            <a:r>
              <a:rPr lang="en-IN" b="1">
                <a:solidFill>
                  <a:srgbClr val="FFFFFF"/>
                </a:solidFill>
              </a:rPr>
              <a:t>Kirkbride Equation</a:t>
            </a:r>
          </a:p>
        </p:txBody>
      </p:sp>
      <p:sp>
        <p:nvSpPr>
          <p:cNvPr id="6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C94323-88CA-4FD9-D7D5-CAF7A9E91A3F}"/>
              </a:ext>
            </a:extLst>
          </p:cNvPr>
          <p:cNvSpPr>
            <a:spLocks noGrp="1"/>
          </p:cNvSpPr>
          <p:nvPr>
            <p:ph idx="1"/>
          </p:nvPr>
        </p:nvSpPr>
        <p:spPr>
          <a:xfrm>
            <a:off x="4474462" y="630936"/>
            <a:ext cx="7074409" cy="1463040"/>
          </a:xfrm>
        </p:spPr>
        <p:txBody>
          <a:bodyPr anchor="ctr">
            <a:normAutofit/>
          </a:bodyPr>
          <a:lstStyle/>
          <a:p>
            <a:pPr marL="0" indent="0">
              <a:lnSpc>
                <a:spcPct val="90000"/>
              </a:lnSpc>
              <a:buNone/>
            </a:pPr>
            <a:r>
              <a:rPr lang="en-IN" sz="1900">
                <a:solidFill>
                  <a:srgbClr val="FFFFFF"/>
                </a:solidFill>
                <a:latin typeface="Times New Roman" panose="02020603050405020304" pitchFamily="18" charset="0"/>
                <a:cs typeface="Times New Roman" panose="02020603050405020304" pitchFamily="18" charset="0"/>
              </a:rPr>
              <a:t>Where, </a:t>
            </a:r>
          </a:p>
          <a:p>
            <a:pPr marL="0" indent="0">
              <a:lnSpc>
                <a:spcPct val="90000"/>
              </a:lnSpc>
              <a:buNone/>
            </a:pPr>
            <a:r>
              <a:rPr lang="en-GB" sz="1900">
                <a:solidFill>
                  <a:srgbClr val="FFFFFF"/>
                </a:solidFill>
                <a:effectLst/>
                <a:latin typeface="Times New Roman" panose="02020603050405020304" pitchFamily="18" charset="0"/>
                <a:ea typeface="MS Mincho" panose="02020609040205080304" pitchFamily="49" charset="-128"/>
              </a:rPr>
              <a:t>Total Number of Stages  = N</a:t>
            </a:r>
            <a:r>
              <a:rPr lang="en-GB" sz="1900" baseline="-25000">
                <a:solidFill>
                  <a:srgbClr val="FFFFFF"/>
                </a:solidFill>
                <a:effectLst/>
                <a:latin typeface="Times New Roman" panose="02020603050405020304" pitchFamily="18" charset="0"/>
                <a:ea typeface="MS Mincho" panose="02020609040205080304" pitchFamily="49" charset="-128"/>
              </a:rPr>
              <a:t>R</a:t>
            </a:r>
            <a:r>
              <a:rPr lang="en-GB" sz="1900">
                <a:solidFill>
                  <a:srgbClr val="FFFFFF"/>
                </a:solidFill>
                <a:effectLst/>
                <a:latin typeface="Times New Roman" panose="02020603050405020304" pitchFamily="18" charset="0"/>
                <a:ea typeface="MS Mincho" panose="02020609040205080304" pitchFamily="49" charset="-128"/>
              </a:rPr>
              <a:t> + N</a:t>
            </a:r>
            <a:r>
              <a:rPr lang="en-GB" sz="1900" baseline="-25000">
                <a:solidFill>
                  <a:srgbClr val="FFFFFF"/>
                </a:solidFill>
                <a:effectLst/>
                <a:latin typeface="Times New Roman" panose="02020603050405020304" pitchFamily="18" charset="0"/>
                <a:ea typeface="MS Mincho" panose="02020609040205080304" pitchFamily="49" charset="-128"/>
              </a:rPr>
              <a:t>S</a:t>
            </a:r>
          </a:p>
          <a:p>
            <a:pPr marL="0" indent="0">
              <a:lnSpc>
                <a:spcPct val="90000"/>
              </a:lnSpc>
              <a:buNone/>
            </a:pPr>
            <a:r>
              <a:rPr lang="en-GB" sz="19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N</a:t>
            </a:r>
            <a:r>
              <a:rPr lang="en-GB" sz="1900" baseline="-250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a:t>
            </a:r>
            <a:r>
              <a:rPr lang="en-GB" sz="19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 = number of stages above the feed, including any partial condenser.</a:t>
            </a:r>
            <a:endParaRPr lang="en-GB" sz="190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spcAft>
                <a:spcPts val="800"/>
              </a:spcAft>
              <a:buNone/>
            </a:pPr>
            <a:r>
              <a:rPr lang="en-GB" sz="19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N</a:t>
            </a:r>
            <a:r>
              <a:rPr lang="en-GB" sz="1900" baseline="-250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S</a:t>
            </a:r>
            <a:r>
              <a:rPr lang="en-GB" sz="190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 = number of stages below the feed, including the reboiler.</a:t>
            </a:r>
            <a:endParaRPr lang="en-GB" sz="19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buNone/>
            </a:pPr>
            <a:endParaRPr lang="en-IN" sz="1900">
              <a:solidFill>
                <a:srgbClr val="FFFFFF"/>
              </a:solidFill>
              <a:latin typeface="Times New Roman" panose="02020603050405020304" pitchFamily="18" charset="0"/>
              <a:cs typeface="Times New Roman" panose="02020603050405020304" pitchFamily="18" charset="0"/>
            </a:endParaRPr>
          </a:p>
        </p:txBody>
      </p:sp>
      <p:pic>
        <p:nvPicPr>
          <p:cNvPr id="9" name="Picture 8" descr="A black text on a white background&#10;&#10;Description automatically generated">
            <a:extLst>
              <a:ext uri="{FF2B5EF4-FFF2-40B4-BE49-F238E27FC236}">
                <a16:creationId xmlns:a16="http://schemas.microsoft.com/office/drawing/2014/main" id="{597254CE-A65C-47EC-A5C9-9D7C5D7949D8}"/>
              </a:ext>
            </a:extLst>
          </p:cNvPr>
          <p:cNvPicPr>
            <a:picLocks noChangeAspect="1"/>
          </p:cNvPicPr>
          <p:nvPr/>
        </p:nvPicPr>
        <p:blipFill>
          <a:blip r:embed="rId2"/>
          <a:stretch>
            <a:fillRect/>
          </a:stretch>
        </p:blipFill>
        <p:spPr>
          <a:xfrm>
            <a:off x="630936" y="3273597"/>
            <a:ext cx="10917936" cy="2674893"/>
          </a:xfrm>
          <a:prstGeom prst="rect">
            <a:avLst/>
          </a:prstGeom>
        </p:spPr>
      </p:pic>
      <p:sp>
        <p:nvSpPr>
          <p:cNvPr id="4" name="Slide Number Placeholder 3">
            <a:extLst>
              <a:ext uri="{FF2B5EF4-FFF2-40B4-BE49-F238E27FC236}">
                <a16:creationId xmlns:a16="http://schemas.microsoft.com/office/drawing/2014/main" id="{942A4DF0-048F-B031-1D2D-0EC45BC51317}"/>
              </a:ext>
            </a:extLst>
          </p:cNvPr>
          <p:cNvSpPr>
            <a:spLocks noGrp="1"/>
          </p:cNvSpPr>
          <p:nvPr>
            <p:ph type="sldNum" sz="quarter" idx="12"/>
          </p:nvPr>
        </p:nvSpPr>
        <p:spPr>
          <a:xfrm>
            <a:off x="8610600" y="6356350"/>
            <a:ext cx="2743200" cy="365125"/>
          </a:xfrm>
        </p:spPr>
        <p:txBody>
          <a:bodyPr>
            <a:normAutofit/>
          </a:bodyPr>
          <a:lstStyle/>
          <a:p>
            <a:pPr>
              <a:spcAft>
                <a:spcPts val="600"/>
              </a:spcAft>
            </a:pPr>
            <a:fld id="{F7D41616-97F1-4B05-9F2D-37EC125A9413}" type="slidenum">
              <a:rPr lang="en-IN"/>
              <a:pPr>
                <a:spcAft>
                  <a:spcPts val="600"/>
                </a:spcAft>
              </a:pPr>
              <a:t>30</a:t>
            </a:fld>
            <a:endParaRPr lang="en-IN"/>
          </a:p>
        </p:txBody>
      </p:sp>
    </p:spTree>
    <p:extLst>
      <p:ext uri="{BB962C8B-B14F-4D97-AF65-F5344CB8AC3E}">
        <p14:creationId xmlns:p14="http://schemas.microsoft.com/office/powerpoint/2010/main" val="1823979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567D-3230-34FC-B3F5-A94283839B5E}"/>
              </a:ext>
            </a:extLst>
          </p:cNvPr>
          <p:cNvSpPr>
            <a:spLocks noGrp="1"/>
          </p:cNvSpPr>
          <p:nvPr>
            <p:ph type="title"/>
          </p:nvPr>
        </p:nvSpPr>
        <p:spPr/>
        <p:txBody>
          <a:bodyPr/>
          <a:lstStyle/>
          <a:p>
            <a:r>
              <a:rPr lang="en-IN"/>
              <a:t>Stream Table and Material Balance</a:t>
            </a:r>
          </a:p>
        </p:txBody>
      </p:sp>
      <p:sp>
        <p:nvSpPr>
          <p:cNvPr id="4" name="Slide Number Placeholder 3">
            <a:extLst>
              <a:ext uri="{FF2B5EF4-FFF2-40B4-BE49-F238E27FC236}">
                <a16:creationId xmlns:a16="http://schemas.microsoft.com/office/drawing/2014/main" id="{F9A85A1F-8837-3377-6DC3-E30F29DA9BD7}"/>
              </a:ext>
            </a:extLst>
          </p:cNvPr>
          <p:cNvSpPr>
            <a:spLocks noGrp="1"/>
          </p:cNvSpPr>
          <p:nvPr>
            <p:ph type="sldNum" sz="quarter" idx="12"/>
          </p:nvPr>
        </p:nvSpPr>
        <p:spPr/>
        <p:txBody>
          <a:bodyPr/>
          <a:lstStyle/>
          <a:p>
            <a:fld id="{F7D41616-97F1-4B05-9F2D-37EC125A9413}" type="slidenum">
              <a:rPr lang="en-IN" smtClean="0"/>
              <a:t>31</a:t>
            </a:fld>
            <a:endParaRPr lang="en-IN"/>
          </a:p>
        </p:txBody>
      </p:sp>
      <p:sp>
        <p:nvSpPr>
          <p:cNvPr id="8" name="TextBox 7">
            <a:extLst>
              <a:ext uri="{FF2B5EF4-FFF2-40B4-BE49-F238E27FC236}">
                <a16:creationId xmlns:a16="http://schemas.microsoft.com/office/drawing/2014/main" id="{FA195311-0A8B-E227-9986-9399DD1AF91A}"/>
              </a:ext>
            </a:extLst>
          </p:cNvPr>
          <p:cNvSpPr txBox="1"/>
          <p:nvPr/>
        </p:nvSpPr>
        <p:spPr>
          <a:xfrm>
            <a:off x="571588" y="3962178"/>
            <a:ext cx="11048823" cy="422167"/>
          </a:xfrm>
          <a:prstGeom prst="rect">
            <a:avLst/>
          </a:prstGeom>
          <a:noFill/>
        </p:spPr>
        <p:txBody>
          <a:bodyPr wrap="square">
            <a:spAutoFit/>
          </a:bodyPr>
          <a:lstStyle/>
          <a:p>
            <a:pPr>
              <a:lnSpc>
                <a:spcPct val="150000"/>
              </a:lnSpc>
              <a:spcAft>
                <a:spcPts val="800"/>
              </a:spcAft>
            </a:pPr>
            <a:r>
              <a:rPr lang="en-IN" sz="1600">
                <a:effectLst/>
                <a:latin typeface="Times New Roman" panose="02020603050405020304" pitchFamily="18" charset="0"/>
                <a:ea typeface="Times New Roman" panose="02020603050405020304" pitchFamily="18" charset="0"/>
                <a:cs typeface="Arial" panose="020B0604020202020204" pitchFamily="34" charset="0"/>
              </a:rPr>
              <a:t>Now, for calculation of Bottom &amp; Distillate moles, we will do material balance of Benzene in multicomponent distillation column.</a:t>
            </a:r>
            <a:endParaRPr lang="en-IN" sz="16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92513B7-6431-A158-B2C8-DDCAD39B9C70}"/>
              </a:ext>
            </a:extLst>
          </p:cNvPr>
          <p:cNvPicPr>
            <a:picLocks noChangeAspect="1"/>
          </p:cNvPicPr>
          <p:nvPr/>
        </p:nvPicPr>
        <p:blipFill>
          <a:blip r:embed="rId2"/>
          <a:stretch>
            <a:fillRect/>
          </a:stretch>
        </p:blipFill>
        <p:spPr>
          <a:xfrm>
            <a:off x="571588" y="4410396"/>
            <a:ext cx="6306430" cy="2057687"/>
          </a:xfrm>
          <a:prstGeom prst="rect">
            <a:avLst/>
          </a:prstGeom>
        </p:spPr>
      </p:pic>
      <p:pic>
        <p:nvPicPr>
          <p:cNvPr id="14" name="Content Placeholder 13">
            <a:extLst>
              <a:ext uri="{FF2B5EF4-FFF2-40B4-BE49-F238E27FC236}">
                <a16:creationId xmlns:a16="http://schemas.microsoft.com/office/drawing/2014/main" id="{571C8EB0-04F1-F43F-486C-0D565828300A}"/>
              </a:ext>
            </a:extLst>
          </p:cNvPr>
          <p:cNvPicPr>
            <a:picLocks noGrp="1" noChangeAspect="1"/>
          </p:cNvPicPr>
          <p:nvPr>
            <p:ph idx="1"/>
          </p:nvPr>
        </p:nvPicPr>
        <p:blipFill>
          <a:blip r:embed="rId3"/>
          <a:stretch>
            <a:fillRect/>
          </a:stretch>
        </p:blipFill>
        <p:spPr>
          <a:xfrm>
            <a:off x="1460656" y="1384215"/>
            <a:ext cx="9270688" cy="2638934"/>
          </a:xfrm>
        </p:spPr>
      </p:pic>
    </p:spTree>
    <p:extLst>
      <p:ext uri="{BB962C8B-B14F-4D97-AF65-F5344CB8AC3E}">
        <p14:creationId xmlns:p14="http://schemas.microsoft.com/office/powerpoint/2010/main" val="2776629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078F-EE45-8539-BB60-A9A3517E4650}"/>
              </a:ext>
            </a:extLst>
          </p:cNvPr>
          <p:cNvSpPr>
            <a:spLocks noGrp="1"/>
          </p:cNvSpPr>
          <p:nvPr>
            <p:ph type="title"/>
          </p:nvPr>
        </p:nvSpPr>
        <p:spPr/>
        <p:txBody>
          <a:bodyPr/>
          <a:lstStyle/>
          <a:p>
            <a:r>
              <a:rPr lang="en-IN"/>
              <a:t>Calculations: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1F022-6CAA-1E59-3A9E-8D6DCB4F57A5}"/>
                  </a:ext>
                </a:extLst>
              </p:cNvPr>
              <p:cNvSpPr>
                <a:spLocks noGrp="1"/>
              </p:cNvSpPr>
              <p:nvPr>
                <p:ph idx="1"/>
              </p:nvPr>
            </p:nvSpPr>
            <p:spPr/>
            <p:txBody>
              <a:bodyPr/>
              <a:lstStyle/>
              <a:p>
                <a:pPr>
                  <a:buFont typeface="Wingdings" panose="05000000000000000000" pitchFamily="2" charset="2"/>
                  <a:buChar char="q"/>
                </a:pPr>
                <a:r>
                  <a:rPr lang="en-IN" sz="1800">
                    <a:latin typeface="Times New Roman" panose="02020603050405020304" pitchFamily="18" charset="0"/>
                    <a:cs typeface="Times New Roman" panose="02020603050405020304" pitchFamily="18" charset="0"/>
                  </a:rPr>
                  <a:t>Minimum Number of Stages, </a:t>
                </a:r>
                <a14:m>
                  <m:oMath xmlns:m="http://schemas.openxmlformats.org/officeDocument/2006/math">
                    <m:sSub>
                      <m:sSubPr>
                        <m:ctrlPr>
                          <a:rPr lang="en-IN" sz="1800" b="1" i="1" smtClean="0">
                            <a:effectLst/>
                            <a:latin typeface="Cambria Math" panose="02040503050406030204" pitchFamily="18" charset="0"/>
                            <a:cs typeface="Times New Roman" panose="02020603050405020304" pitchFamily="18" charset="0"/>
                          </a:rPr>
                        </m:ctrlPr>
                      </m:sSubPr>
                      <m:e>
                        <m:r>
                          <a:rPr lang="en-GB" sz="1800" b="1" i="1">
                            <a:effectLst/>
                            <a:latin typeface="Cambria Math" panose="02040503050406030204" pitchFamily="18" charset="0"/>
                            <a:ea typeface="Calibri" panose="020F0502020204030204" pitchFamily="34" charset="0"/>
                            <a:cs typeface="Times New Roman" panose="02020603050405020304" pitchFamily="18" charset="0"/>
                          </a:rPr>
                          <m:t>𝑵</m:t>
                        </m:r>
                      </m:e>
                      <m:sub>
                        <m:r>
                          <a:rPr lang="en-GB" sz="1800" b="1" i="1">
                            <a:effectLst/>
                            <a:latin typeface="Cambria Math" panose="02040503050406030204" pitchFamily="18" charset="0"/>
                            <a:ea typeface="Calibri" panose="020F0502020204030204" pitchFamily="34" charset="0"/>
                            <a:cs typeface="Times New Roman" panose="02020603050405020304" pitchFamily="18" charset="0"/>
                          </a:rPr>
                          <m:t>𝒎𝒊𝒏</m:t>
                        </m:r>
                      </m:sub>
                    </m:sSub>
                    <m:r>
                      <a:rPr lang="en-GB" sz="1800" b="1" i="1">
                        <a:effectLst/>
                        <a:latin typeface="Cambria Math" panose="02040503050406030204" pitchFamily="18" charset="0"/>
                        <a:ea typeface="Calibri" panose="020F0502020204030204" pitchFamily="34" charset="0"/>
                        <a:cs typeface="Times New Roman" panose="02020603050405020304" pitchFamily="18" charset="0"/>
                      </a:rPr>
                      <m:t>=  </m:t>
                    </m:r>
                    <m:r>
                      <a:rPr lang="en-GB" sz="1800" b="1" i="1">
                        <a:effectLst/>
                        <a:latin typeface="Cambria Math" panose="02040503050406030204" pitchFamily="18" charset="0"/>
                        <a:ea typeface="Calibri" panose="020F0502020204030204" pitchFamily="34" charset="0"/>
                        <a:cs typeface="Times New Roman" panose="02020603050405020304" pitchFamily="18" charset="0"/>
                      </a:rPr>
                      <m:t>𝟖</m:t>
                    </m:r>
                    <m:r>
                      <a:rPr lang="en-GB" sz="1800" b="1" i="1">
                        <a:effectLst/>
                        <a:latin typeface="Cambria Math" panose="02040503050406030204" pitchFamily="18" charset="0"/>
                        <a:ea typeface="Calibri" panose="020F0502020204030204" pitchFamily="34" charset="0"/>
                        <a:cs typeface="Times New Roman" panose="02020603050405020304" pitchFamily="18" charset="0"/>
                      </a:rPr>
                      <m:t>.</m:t>
                    </m:r>
                    <m:r>
                      <a:rPr lang="en-GB" sz="1800" b="1" i="1">
                        <a:effectLst/>
                        <a:latin typeface="Cambria Math" panose="02040503050406030204" pitchFamily="18" charset="0"/>
                        <a:ea typeface="Calibri" panose="020F0502020204030204" pitchFamily="34" charset="0"/>
                        <a:cs typeface="Times New Roman" panose="02020603050405020304" pitchFamily="18" charset="0"/>
                      </a:rPr>
                      <m:t>𝟕𝟐𝟔𝟒</m:t>
                    </m:r>
                  </m:oMath>
                </a14:m>
                <a:r>
                  <a:rPr lang="en-IN" sz="1800" b="1">
                    <a:latin typeface="Times New Roman" panose="02020603050405020304" pitchFamily="18" charset="0"/>
                    <a:cs typeface="Times New Roman" panose="02020603050405020304" pitchFamily="18" charset="0"/>
                  </a:rPr>
                  <a:t> </a:t>
                </a:r>
                <a:r>
                  <a:rPr lang="en-IN" sz="1800">
                    <a:latin typeface="Times New Roman" panose="02020603050405020304" pitchFamily="18" charset="0"/>
                    <a:cs typeface="Times New Roman" panose="02020603050405020304" pitchFamily="18" charset="0"/>
                  </a:rPr>
                  <a:t>(calculated by the Fenske Equation given in previous slide).</a:t>
                </a:r>
              </a:p>
              <a:p>
                <a:pPr>
                  <a:buFont typeface="Wingdings" panose="05000000000000000000" pitchFamily="2" charset="2"/>
                  <a:buChar char="q"/>
                </a:pPr>
                <a:r>
                  <a:rPr lang="en-IN" sz="1800">
                    <a:latin typeface="Times New Roman" panose="02020603050405020304" pitchFamily="18" charset="0"/>
                    <a:cs typeface="Times New Roman" panose="02020603050405020304" pitchFamily="18" charset="0"/>
                  </a:rPr>
                  <a:t>We did the material balance for Diphenyl and obtained its composition in top and bottom phase as:</a:t>
                </a: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marL="0" indent="0">
                  <a:buNone/>
                </a:pPr>
                <a:r>
                  <a:rPr lang="en-IN" sz="1800">
                    <a:latin typeface="Times New Roman" panose="02020603050405020304" pitchFamily="18" charset="0"/>
                    <a:cs typeface="Times New Roman" panose="02020603050405020304" pitchFamily="18" charset="0"/>
                  </a:rPr>
                  <a:t>      		(</a:t>
                </a:r>
                <a:r>
                  <a:rPr lang="en-IN" sz="1800" i="1">
                    <a:latin typeface="Times New Roman" panose="02020603050405020304" pitchFamily="18" charset="0"/>
                    <a:cs typeface="Times New Roman" panose="02020603050405020304" pitchFamily="18" charset="0"/>
                  </a:rPr>
                  <a:t>Above chart shows the composition of top and bottom stream</a:t>
                </a:r>
                <a:r>
                  <a:rPr lang="en-IN" sz="180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1800">
                    <a:effectLst/>
                    <a:latin typeface="Times New Roman" panose="02020603050405020304" pitchFamily="18" charset="0"/>
                    <a:ea typeface="MS Mincho" panose="02020609040205080304" pitchFamily="49" charset="-128"/>
                    <a:cs typeface="Times New Roman" panose="02020603050405020304" pitchFamily="18" charset="0"/>
                  </a:rPr>
                  <a:t>A</a:t>
                </a:r>
                <a:r>
                  <a:rPr lang="en-GB" sz="1800">
                    <a:effectLst/>
                    <a:latin typeface="Times New Roman" panose="02020603050405020304" pitchFamily="18" charset="0"/>
                    <a:ea typeface="MS Mincho" panose="02020609040205080304" pitchFamily="49" charset="-128"/>
                  </a:rPr>
                  <a:t> more accurate estimate of N</a:t>
                </a:r>
                <a:r>
                  <a:rPr lang="en-GB" sz="1800" baseline="-25000">
                    <a:effectLst/>
                    <a:latin typeface="Times New Roman" panose="02020603050405020304" pitchFamily="18" charset="0"/>
                    <a:ea typeface="MS Mincho" panose="02020609040205080304" pitchFamily="49" charset="-128"/>
                  </a:rPr>
                  <a:t>min</a:t>
                </a:r>
                <a:r>
                  <a:rPr lang="en-GB" sz="1800">
                    <a:effectLst/>
                    <a:latin typeface="Times New Roman" panose="02020603050405020304" pitchFamily="18" charset="0"/>
                    <a:ea typeface="MS Mincho" panose="02020609040205080304" pitchFamily="49" charset="-128"/>
                  </a:rPr>
                  <a:t> obtained by putting these values in </a:t>
                </a:r>
                <a:r>
                  <a:rPr lang="en-IN" sz="1800">
                    <a:latin typeface="Times New Roman" panose="02020603050405020304" pitchFamily="18" charset="0"/>
                    <a:cs typeface="Times New Roman" panose="02020603050405020304" pitchFamily="18" charset="0"/>
                  </a:rPr>
                  <a:t>Fenske Equation and its value is </a:t>
                </a:r>
                <a:r>
                  <a:rPr lang="en-IN" sz="1800" b="1">
                    <a:latin typeface="Times New Roman" panose="02020603050405020304" pitchFamily="18" charset="0"/>
                    <a:cs typeface="Times New Roman" panose="02020603050405020304" pitchFamily="18" charset="0"/>
                  </a:rPr>
                  <a:t>8.6832</a:t>
                </a:r>
                <a:r>
                  <a:rPr lang="en-IN" sz="180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1800">
                    <a:latin typeface="Times New Roman" panose="02020603050405020304" pitchFamily="18" charset="0"/>
                    <a:cs typeface="Times New Roman" panose="02020603050405020304" pitchFamily="18" charset="0"/>
                  </a:rPr>
                  <a:t>Minimum Reflux Ratio, </a:t>
                </a:r>
                <a:r>
                  <a:rPr lang="en-GB" sz="1800" b="1">
                    <a:effectLst/>
                    <a:latin typeface="Times New Roman" panose="02020603050405020304" pitchFamily="18" charset="0"/>
                    <a:ea typeface="MS Mincho" panose="02020609040205080304" pitchFamily="49" charset="-128"/>
                  </a:rPr>
                  <a:t>R</a:t>
                </a:r>
                <a:r>
                  <a:rPr lang="en-GB" sz="1800" b="1" baseline="-25000">
                    <a:effectLst/>
                    <a:latin typeface="Times New Roman" panose="02020603050405020304" pitchFamily="18" charset="0"/>
                    <a:ea typeface="MS Mincho" panose="02020609040205080304" pitchFamily="49" charset="-128"/>
                  </a:rPr>
                  <a:t>m </a:t>
                </a:r>
                <a:r>
                  <a:rPr lang="en-GB" sz="1800" b="1">
                    <a:effectLst/>
                    <a:latin typeface="Times New Roman" panose="02020603050405020304" pitchFamily="18" charset="0"/>
                    <a:ea typeface="MS Mincho" panose="02020609040205080304" pitchFamily="49" charset="-128"/>
                  </a:rPr>
                  <a:t>= 0.6867 (</a:t>
                </a:r>
                <a:r>
                  <a:rPr lang="en-GB" sz="1800">
                    <a:effectLst/>
                    <a:latin typeface="Times New Roman" panose="02020603050405020304" pitchFamily="18" charset="0"/>
                    <a:ea typeface="MS Mincho" panose="02020609040205080304" pitchFamily="49" charset="-128"/>
                  </a:rPr>
                  <a:t>calculated using Underwood Equation</a:t>
                </a:r>
                <a:r>
                  <a:rPr lang="en-GB" sz="1800" b="1">
                    <a:effectLst/>
                    <a:latin typeface="Times New Roman" panose="02020603050405020304" pitchFamily="18" charset="0"/>
                    <a:ea typeface="MS Mincho" panose="02020609040205080304" pitchFamily="49" charset="-128"/>
                  </a:rPr>
                  <a:t>).</a:t>
                </a: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a:latin typeface="Times New Roman" panose="02020603050405020304" pitchFamily="18" charset="0"/>
                  <a:cs typeface="Times New Roman" panose="02020603050405020304" pitchFamily="18" charset="0"/>
                </a:endParaRPr>
              </a:p>
              <a:p>
                <a:pPr marL="0" indent="0">
                  <a:buNone/>
                </a:pPr>
                <a:endParaRPr lang="en-IN"/>
              </a:p>
            </p:txBody>
          </p:sp>
        </mc:Choice>
        <mc:Fallback xmlns="">
          <p:sp>
            <p:nvSpPr>
              <p:cNvPr id="3" name="Content Placeholder 2">
                <a:extLst>
                  <a:ext uri="{FF2B5EF4-FFF2-40B4-BE49-F238E27FC236}">
                    <a16:creationId xmlns:a16="http://schemas.microsoft.com/office/drawing/2014/main" id="{B1F1F022-6CAA-1E59-3A9E-8D6DCB4F57A5}"/>
                  </a:ext>
                </a:extLst>
              </p:cNvPr>
              <p:cNvSpPr>
                <a:spLocks noGrp="1" noRot="1" noChangeAspect="1" noMove="1" noResize="1" noEditPoints="1" noAdjustHandles="1" noChangeArrowheads="1" noChangeShapeType="1" noTextEdit="1"/>
              </p:cNvSpPr>
              <p:nvPr>
                <p:ph idx="1"/>
              </p:nvPr>
            </p:nvSpPr>
            <p:spPr>
              <a:blipFill>
                <a:blip r:embed="rId2"/>
                <a:stretch>
                  <a:fillRect l="-331" t="-777" b="-7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30396-84B8-A58C-A934-3602DB6DD01E}"/>
              </a:ext>
            </a:extLst>
          </p:cNvPr>
          <p:cNvSpPr>
            <a:spLocks noGrp="1"/>
          </p:cNvSpPr>
          <p:nvPr>
            <p:ph type="sldNum" sz="quarter" idx="12"/>
          </p:nvPr>
        </p:nvSpPr>
        <p:spPr/>
        <p:txBody>
          <a:bodyPr/>
          <a:lstStyle/>
          <a:p>
            <a:fld id="{F7D41616-97F1-4B05-9F2D-37EC125A9413}" type="slidenum">
              <a:rPr lang="en-IN" smtClean="0"/>
              <a:t>32</a:t>
            </a:fld>
            <a:endParaRPr lang="en-IN"/>
          </a:p>
        </p:txBody>
      </p:sp>
      <p:pic>
        <p:nvPicPr>
          <p:cNvPr id="6" name="Picture 5">
            <a:extLst>
              <a:ext uri="{FF2B5EF4-FFF2-40B4-BE49-F238E27FC236}">
                <a16:creationId xmlns:a16="http://schemas.microsoft.com/office/drawing/2014/main" id="{D6269271-232E-A204-AAE2-80677F7D7F8C}"/>
              </a:ext>
            </a:extLst>
          </p:cNvPr>
          <p:cNvPicPr>
            <a:picLocks noChangeAspect="1"/>
          </p:cNvPicPr>
          <p:nvPr/>
        </p:nvPicPr>
        <p:blipFill>
          <a:blip r:embed="rId3"/>
          <a:stretch>
            <a:fillRect/>
          </a:stretch>
        </p:blipFill>
        <p:spPr>
          <a:xfrm>
            <a:off x="2204401" y="2470280"/>
            <a:ext cx="7859222" cy="2572109"/>
          </a:xfrm>
          <a:prstGeom prst="rect">
            <a:avLst/>
          </a:prstGeom>
        </p:spPr>
      </p:pic>
    </p:spTree>
    <p:extLst>
      <p:ext uri="{BB962C8B-B14F-4D97-AF65-F5344CB8AC3E}">
        <p14:creationId xmlns:p14="http://schemas.microsoft.com/office/powerpoint/2010/main" val="3274254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E1-0443-3AF4-6BBD-D4D34C75361B}"/>
              </a:ext>
            </a:extLst>
          </p:cNvPr>
          <p:cNvSpPr>
            <a:spLocks noGrp="1"/>
          </p:cNvSpPr>
          <p:nvPr>
            <p:ph type="title"/>
          </p:nvPr>
        </p:nvSpPr>
        <p:spPr/>
        <p:txBody>
          <a:bodyPr/>
          <a:lstStyle/>
          <a:p>
            <a:r>
              <a:rPr lang="en-IN"/>
              <a:t>Calculations:</a:t>
            </a:r>
          </a:p>
        </p:txBody>
      </p:sp>
      <p:sp>
        <p:nvSpPr>
          <p:cNvPr id="3" name="Content Placeholder 2">
            <a:extLst>
              <a:ext uri="{FF2B5EF4-FFF2-40B4-BE49-F238E27FC236}">
                <a16:creationId xmlns:a16="http://schemas.microsoft.com/office/drawing/2014/main" id="{364C7214-9C49-D1EC-F552-78C9A15E117B}"/>
              </a:ext>
            </a:extLst>
          </p:cNvPr>
          <p:cNvSpPr>
            <a:spLocks noGrp="1"/>
          </p:cNvSpPr>
          <p:nvPr>
            <p:ph idx="1"/>
          </p:nvPr>
        </p:nvSpPr>
        <p:spPr/>
        <p:txBody>
          <a:bodyPr>
            <a:normAutofit/>
          </a:bodyPr>
          <a:lstStyle/>
          <a:p>
            <a:pPr>
              <a:buFont typeface="Wingdings" panose="05000000000000000000" pitchFamily="2" charset="2"/>
              <a:buChar char="q"/>
            </a:pPr>
            <a:r>
              <a:rPr lang="en-IN" sz="1800">
                <a:latin typeface="Times New Roman" panose="02020603050405020304" pitchFamily="18" charset="0"/>
                <a:cs typeface="Times New Roman" panose="02020603050405020304" pitchFamily="18" charset="0"/>
              </a:rPr>
              <a:t>For actual number of plates,</a:t>
            </a:r>
          </a:p>
        </p:txBody>
      </p:sp>
      <p:sp>
        <p:nvSpPr>
          <p:cNvPr id="4" name="Slide Number Placeholder 3">
            <a:extLst>
              <a:ext uri="{FF2B5EF4-FFF2-40B4-BE49-F238E27FC236}">
                <a16:creationId xmlns:a16="http://schemas.microsoft.com/office/drawing/2014/main" id="{B6519489-403E-4F4C-AF47-529B170C1515}"/>
              </a:ext>
            </a:extLst>
          </p:cNvPr>
          <p:cNvSpPr>
            <a:spLocks noGrp="1"/>
          </p:cNvSpPr>
          <p:nvPr>
            <p:ph type="sldNum" sz="quarter" idx="12"/>
          </p:nvPr>
        </p:nvSpPr>
        <p:spPr/>
        <p:txBody>
          <a:bodyPr/>
          <a:lstStyle/>
          <a:p>
            <a:fld id="{F7D41616-97F1-4B05-9F2D-37EC125A9413}" type="slidenum">
              <a:rPr lang="en-IN" smtClean="0"/>
              <a:t>33</a:t>
            </a:fld>
            <a:endParaRPr lang="en-IN"/>
          </a:p>
        </p:txBody>
      </p:sp>
      <p:pic>
        <p:nvPicPr>
          <p:cNvPr id="8" name="Picture 7">
            <a:extLst>
              <a:ext uri="{FF2B5EF4-FFF2-40B4-BE49-F238E27FC236}">
                <a16:creationId xmlns:a16="http://schemas.microsoft.com/office/drawing/2014/main" id="{08B47F22-B417-EB6F-B046-7F3C38340AA0}"/>
              </a:ext>
            </a:extLst>
          </p:cNvPr>
          <p:cNvPicPr>
            <a:picLocks noChangeAspect="1"/>
          </p:cNvPicPr>
          <p:nvPr/>
        </p:nvPicPr>
        <p:blipFill>
          <a:blip r:embed="rId2"/>
          <a:stretch>
            <a:fillRect/>
          </a:stretch>
        </p:blipFill>
        <p:spPr>
          <a:xfrm>
            <a:off x="1046537" y="1909902"/>
            <a:ext cx="7495101" cy="4629009"/>
          </a:xfrm>
          <a:prstGeom prst="rect">
            <a:avLst/>
          </a:prstGeom>
        </p:spPr>
      </p:pic>
    </p:spTree>
    <p:extLst>
      <p:ext uri="{BB962C8B-B14F-4D97-AF65-F5344CB8AC3E}">
        <p14:creationId xmlns:p14="http://schemas.microsoft.com/office/powerpoint/2010/main" val="131609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2B8D-30A5-CD7C-0E90-1EEB619913A7}"/>
              </a:ext>
            </a:extLst>
          </p:cNvPr>
          <p:cNvSpPr>
            <a:spLocks noGrp="1"/>
          </p:cNvSpPr>
          <p:nvPr>
            <p:ph type="title"/>
          </p:nvPr>
        </p:nvSpPr>
        <p:spPr/>
        <p:txBody>
          <a:bodyPr/>
          <a:lstStyle/>
          <a:p>
            <a:r>
              <a:rPr lang="en-IN"/>
              <a:t>Calculations:</a:t>
            </a:r>
          </a:p>
        </p:txBody>
      </p:sp>
      <p:sp>
        <p:nvSpPr>
          <p:cNvPr id="3" name="Content Placeholder 2">
            <a:extLst>
              <a:ext uri="{FF2B5EF4-FFF2-40B4-BE49-F238E27FC236}">
                <a16:creationId xmlns:a16="http://schemas.microsoft.com/office/drawing/2014/main" id="{9884F820-BE1B-E3D3-D59E-D53092956171}"/>
              </a:ext>
            </a:extLst>
          </p:cNvPr>
          <p:cNvSpPr>
            <a:spLocks noGrp="1"/>
          </p:cNvSpPr>
          <p:nvPr>
            <p:ph idx="1"/>
          </p:nvPr>
        </p:nvSpPr>
        <p:spPr/>
        <p:txBody>
          <a:bodyPr>
            <a:normAutofit/>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For Feed Location, </a:t>
            </a: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4DC0E8-AAA6-B6D3-C496-90126CEBF8DB}"/>
              </a:ext>
            </a:extLst>
          </p:cNvPr>
          <p:cNvSpPr>
            <a:spLocks noGrp="1"/>
          </p:cNvSpPr>
          <p:nvPr>
            <p:ph type="sldNum" sz="quarter" idx="12"/>
          </p:nvPr>
        </p:nvSpPr>
        <p:spPr/>
        <p:txBody>
          <a:bodyPr/>
          <a:lstStyle/>
          <a:p>
            <a:fld id="{F7D41616-97F1-4B05-9F2D-37EC125A9413}" type="slidenum">
              <a:rPr lang="en-IN" smtClean="0"/>
              <a:t>34</a:t>
            </a:fld>
            <a:endParaRPr lang="en-IN"/>
          </a:p>
        </p:txBody>
      </p:sp>
      <p:pic>
        <p:nvPicPr>
          <p:cNvPr id="8" name="Picture 7">
            <a:extLst>
              <a:ext uri="{FF2B5EF4-FFF2-40B4-BE49-F238E27FC236}">
                <a16:creationId xmlns:a16="http://schemas.microsoft.com/office/drawing/2014/main" id="{13A210F2-9686-144C-403F-1685D275C984}"/>
              </a:ext>
            </a:extLst>
          </p:cNvPr>
          <p:cNvPicPr>
            <a:picLocks noChangeAspect="1"/>
          </p:cNvPicPr>
          <p:nvPr/>
        </p:nvPicPr>
        <p:blipFill>
          <a:blip r:embed="rId2"/>
          <a:stretch>
            <a:fillRect/>
          </a:stretch>
        </p:blipFill>
        <p:spPr>
          <a:xfrm>
            <a:off x="1112232" y="1977364"/>
            <a:ext cx="6459642" cy="4881490"/>
          </a:xfrm>
          <a:prstGeom prst="rect">
            <a:avLst/>
          </a:prstGeom>
        </p:spPr>
      </p:pic>
    </p:spTree>
    <p:extLst>
      <p:ext uri="{BB962C8B-B14F-4D97-AF65-F5344CB8AC3E}">
        <p14:creationId xmlns:p14="http://schemas.microsoft.com/office/powerpoint/2010/main" val="3758225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18CFCF-0063-0D5C-9E16-2ECC2A7CF79C}"/>
              </a:ext>
            </a:extLst>
          </p:cNvPr>
          <p:cNvSpPr>
            <a:spLocks noGrp="1"/>
          </p:cNvSpPr>
          <p:nvPr>
            <p:ph type="title"/>
          </p:nvPr>
        </p:nvSpPr>
        <p:spPr>
          <a:xfrm>
            <a:off x="640081" y="329184"/>
            <a:ext cx="6241568" cy="1783080"/>
          </a:xfrm>
        </p:spPr>
        <p:txBody>
          <a:bodyPr vert="horz" lIns="91440" tIns="45720" rIns="91440" bIns="45720" rtlCol="0" anchor="b">
            <a:normAutofit/>
          </a:bodyPr>
          <a:lstStyle/>
          <a:p>
            <a:pPr defTabSz="914400">
              <a:lnSpc>
                <a:spcPct val="90000"/>
              </a:lnSpc>
            </a:pPr>
            <a:r>
              <a:rPr lang="en-US" sz="3800">
                <a:solidFill>
                  <a:srgbClr val="FFFFFF"/>
                </a:solidFill>
              </a:rPr>
              <a:t>McCabe Thiele Method for Toluene and Diphenyl Separation</a:t>
            </a:r>
          </a:p>
        </p:txBody>
      </p:sp>
      <p:sp>
        <p:nvSpPr>
          <p:cNvPr id="26" name="sketch line">
            <a:extLst>
              <a:ext uri="{FF2B5EF4-FFF2-40B4-BE49-F238E27FC236}">
                <a16:creationId xmlns:a16="http://schemas.microsoft.com/office/drawing/2014/main" id="{62677C27-4325-4BE2-B2C9-B721DA9E3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475" y="2362200"/>
            <a:ext cx="4056549" cy="18288"/>
          </a:xfrm>
          <a:custGeom>
            <a:avLst/>
            <a:gdLst>
              <a:gd name="connsiteX0" fmla="*/ 0 w 4056549"/>
              <a:gd name="connsiteY0" fmla="*/ 0 h 18288"/>
              <a:gd name="connsiteX1" fmla="*/ 676092 w 4056549"/>
              <a:gd name="connsiteY1" fmla="*/ 0 h 18288"/>
              <a:gd name="connsiteX2" fmla="*/ 1271052 w 4056549"/>
              <a:gd name="connsiteY2" fmla="*/ 0 h 18288"/>
              <a:gd name="connsiteX3" fmla="*/ 1947144 w 4056549"/>
              <a:gd name="connsiteY3" fmla="*/ 0 h 18288"/>
              <a:gd name="connsiteX4" fmla="*/ 2501539 w 4056549"/>
              <a:gd name="connsiteY4" fmla="*/ 0 h 18288"/>
              <a:gd name="connsiteX5" fmla="*/ 3137065 w 4056549"/>
              <a:gd name="connsiteY5" fmla="*/ 0 h 18288"/>
              <a:gd name="connsiteX6" fmla="*/ 4056549 w 4056549"/>
              <a:gd name="connsiteY6" fmla="*/ 0 h 18288"/>
              <a:gd name="connsiteX7" fmla="*/ 4056549 w 4056549"/>
              <a:gd name="connsiteY7" fmla="*/ 18288 h 18288"/>
              <a:gd name="connsiteX8" fmla="*/ 3380458 w 4056549"/>
              <a:gd name="connsiteY8" fmla="*/ 18288 h 18288"/>
              <a:gd name="connsiteX9" fmla="*/ 2663801 w 4056549"/>
              <a:gd name="connsiteY9" fmla="*/ 18288 h 18288"/>
              <a:gd name="connsiteX10" fmla="*/ 2068840 w 4056549"/>
              <a:gd name="connsiteY10" fmla="*/ 18288 h 18288"/>
              <a:gd name="connsiteX11" fmla="*/ 1311618 w 4056549"/>
              <a:gd name="connsiteY11" fmla="*/ 18288 h 18288"/>
              <a:gd name="connsiteX12" fmla="*/ 716657 w 4056549"/>
              <a:gd name="connsiteY12" fmla="*/ 18288 h 18288"/>
              <a:gd name="connsiteX13" fmla="*/ 0 w 4056549"/>
              <a:gd name="connsiteY13" fmla="*/ 18288 h 18288"/>
              <a:gd name="connsiteX14" fmla="*/ 0 w 4056549"/>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6549" h="18288" fill="none" extrusionOk="0">
                <a:moveTo>
                  <a:pt x="0" y="0"/>
                </a:moveTo>
                <a:cubicBezTo>
                  <a:pt x="324395" y="-12272"/>
                  <a:pt x="437185" y="20747"/>
                  <a:pt x="676092" y="0"/>
                </a:cubicBezTo>
                <a:cubicBezTo>
                  <a:pt x="914999" y="-20747"/>
                  <a:pt x="980886" y="20074"/>
                  <a:pt x="1271052" y="0"/>
                </a:cubicBezTo>
                <a:cubicBezTo>
                  <a:pt x="1561218" y="-20074"/>
                  <a:pt x="1609815" y="19965"/>
                  <a:pt x="1947144" y="0"/>
                </a:cubicBezTo>
                <a:cubicBezTo>
                  <a:pt x="2284473" y="-19965"/>
                  <a:pt x="2317816" y="-23682"/>
                  <a:pt x="2501539" y="0"/>
                </a:cubicBezTo>
                <a:cubicBezTo>
                  <a:pt x="2685262" y="23682"/>
                  <a:pt x="2879461" y="12712"/>
                  <a:pt x="3137065" y="0"/>
                </a:cubicBezTo>
                <a:cubicBezTo>
                  <a:pt x="3394669" y="-12712"/>
                  <a:pt x="3618306" y="-41742"/>
                  <a:pt x="4056549" y="0"/>
                </a:cubicBezTo>
                <a:cubicBezTo>
                  <a:pt x="4056201" y="6465"/>
                  <a:pt x="4056979" y="10922"/>
                  <a:pt x="4056549" y="18288"/>
                </a:cubicBezTo>
                <a:cubicBezTo>
                  <a:pt x="3807729" y="-7540"/>
                  <a:pt x="3536237" y="12619"/>
                  <a:pt x="3380458" y="18288"/>
                </a:cubicBezTo>
                <a:cubicBezTo>
                  <a:pt x="3224679" y="23957"/>
                  <a:pt x="2967497" y="23368"/>
                  <a:pt x="2663801" y="18288"/>
                </a:cubicBezTo>
                <a:cubicBezTo>
                  <a:pt x="2360105" y="13208"/>
                  <a:pt x="2359716" y="-8821"/>
                  <a:pt x="2068840" y="18288"/>
                </a:cubicBezTo>
                <a:cubicBezTo>
                  <a:pt x="1777964" y="45397"/>
                  <a:pt x="1641909" y="31681"/>
                  <a:pt x="1311618" y="18288"/>
                </a:cubicBezTo>
                <a:cubicBezTo>
                  <a:pt x="981327" y="4895"/>
                  <a:pt x="990410" y="11155"/>
                  <a:pt x="716657" y="18288"/>
                </a:cubicBezTo>
                <a:cubicBezTo>
                  <a:pt x="442904" y="25421"/>
                  <a:pt x="330722" y="13665"/>
                  <a:pt x="0" y="18288"/>
                </a:cubicBezTo>
                <a:cubicBezTo>
                  <a:pt x="75" y="12069"/>
                  <a:pt x="515" y="5650"/>
                  <a:pt x="0" y="0"/>
                </a:cubicBezTo>
                <a:close/>
              </a:path>
              <a:path w="4056549" h="18288" stroke="0" extrusionOk="0">
                <a:moveTo>
                  <a:pt x="0" y="0"/>
                </a:moveTo>
                <a:cubicBezTo>
                  <a:pt x="175099" y="13469"/>
                  <a:pt x="459673" y="14529"/>
                  <a:pt x="594961" y="0"/>
                </a:cubicBezTo>
                <a:cubicBezTo>
                  <a:pt x="730249" y="-14529"/>
                  <a:pt x="873178" y="22015"/>
                  <a:pt x="1149356" y="0"/>
                </a:cubicBezTo>
                <a:cubicBezTo>
                  <a:pt x="1425534" y="-22015"/>
                  <a:pt x="1498871" y="-21513"/>
                  <a:pt x="1744316" y="0"/>
                </a:cubicBezTo>
                <a:cubicBezTo>
                  <a:pt x="1989761" y="21513"/>
                  <a:pt x="2112991" y="-46"/>
                  <a:pt x="2420408" y="0"/>
                </a:cubicBezTo>
                <a:cubicBezTo>
                  <a:pt x="2727825" y="46"/>
                  <a:pt x="2880256" y="-10040"/>
                  <a:pt x="3137065" y="0"/>
                </a:cubicBezTo>
                <a:cubicBezTo>
                  <a:pt x="3393874" y="10040"/>
                  <a:pt x="3704325" y="-6685"/>
                  <a:pt x="4056549" y="0"/>
                </a:cubicBezTo>
                <a:cubicBezTo>
                  <a:pt x="4055732" y="6895"/>
                  <a:pt x="4055770" y="11206"/>
                  <a:pt x="4056549" y="18288"/>
                </a:cubicBezTo>
                <a:cubicBezTo>
                  <a:pt x="3812770" y="11959"/>
                  <a:pt x="3533996" y="-5717"/>
                  <a:pt x="3299327" y="18288"/>
                </a:cubicBezTo>
                <a:cubicBezTo>
                  <a:pt x="3064658" y="42293"/>
                  <a:pt x="2940381" y="24492"/>
                  <a:pt x="2744931" y="18288"/>
                </a:cubicBezTo>
                <a:cubicBezTo>
                  <a:pt x="2549481" y="12084"/>
                  <a:pt x="2252169" y="51841"/>
                  <a:pt x="1987709" y="18288"/>
                </a:cubicBezTo>
                <a:cubicBezTo>
                  <a:pt x="1723249" y="-15265"/>
                  <a:pt x="1438946" y="3423"/>
                  <a:pt x="1230487" y="18288"/>
                </a:cubicBezTo>
                <a:cubicBezTo>
                  <a:pt x="1022028" y="33153"/>
                  <a:pt x="795957" y="18596"/>
                  <a:pt x="676092" y="18288"/>
                </a:cubicBezTo>
                <a:cubicBezTo>
                  <a:pt x="556227" y="17980"/>
                  <a:pt x="334853" y="39451"/>
                  <a:pt x="0" y="18288"/>
                </a:cubicBezTo>
                <a:cubicBezTo>
                  <a:pt x="95" y="14343"/>
                  <a:pt x="742" y="686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1783113-BBE5-60A0-1F42-92888D567955}"/>
              </a:ext>
            </a:extLst>
          </p:cNvPr>
          <p:cNvSpPr txBox="1"/>
          <p:nvPr/>
        </p:nvSpPr>
        <p:spPr>
          <a:xfrm>
            <a:off x="640081" y="2706624"/>
            <a:ext cx="6241568"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Given:</a:t>
            </a:r>
          </a:p>
          <a:p>
            <a:pPr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Q=1 (Saturated Liquid)</a:t>
            </a:r>
          </a:p>
          <a:p>
            <a:pPr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To find:</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N</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Nmin</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R</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Rmin</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Feed location</a:t>
            </a:r>
          </a:p>
          <a:p>
            <a:pPr marL="285750" indent="-228600">
              <a:lnSpc>
                <a:spcPct val="90000"/>
              </a:lnSpc>
              <a:spcAft>
                <a:spcPts val="600"/>
              </a:spcAft>
              <a:buFont typeface="Arial" panose="020B0604020202020204" pitchFamily="34" charset="0"/>
              <a:buChar char="•"/>
            </a:pPr>
            <a:r>
              <a:rPr lang="en-US" sz="2200" b="1" kern="1200">
                <a:solidFill>
                  <a:srgbClr val="FFFFFF"/>
                </a:solidFill>
                <a:latin typeface="+mn-lt"/>
                <a:ea typeface="+mn-ea"/>
                <a:cs typeface="+mn-cs"/>
              </a:rPr>
              <a:t>Compositions</a:t>
            </a:r>
          </a:p>
        </p:txBody>
      </p:sp>
      <p:pic>
        <p:nvPicPr>
          <p:cNvPr id="6" name="Content Placeholder 5" descr="A diagram of a product&#10;&#10;Description automatically generated">
            <a:extLst>
              <a:ext uri="{FF2B5EF4-FFF2-40B4-BE49-F238E27FC236}">
                <a16:creationId xmlns:a16="http://schemas.microsoft.com/office/drawing/2014/main" id="{9D6C546E-7BC9-904B-659A-0B2BE34D42D7}"/>
              </a:ext>
            </a:extLst>
          </p:cNvPr>
          <p:cNvPicPr>
            <a:picLocks noGrp="1" noChangeAspect="1"/>
          </p:cNvPicPr>
          <p:nvPr>
            <p:ph idx="1"/>
          </p:nvPr>
        </p:nvPicPr>
        <p:blipFill>
          <a:blip r:embed="rId2"/>
          <a:stretch>
            <a:fillRect/>
          </a:stretch>
        </p:blipFill>
        <p:spPr>
          <a:xfrm>
            <a:off x="8893527" y="329183"/>
            <a:ext cx="1895770" cy="2861541"/>
          </a:xfrm>
          <a:prstGeom prst="rect">
            <a:avLst/>
          </a:prstGeom>
        </p:spPr>
      </p:pic>
      <p:pic>
        <p:nvPicPr>
          <p:cNvPr id="8" name="Picture 7" descr="A close up of black text&#10;&#10;Description automatically generated">
            <a:extLst>
              <a:ext uri="{FF2B5EF4-FFF2-40B4-BE49-F238E27FC236}">
                <a16:creationId xmlns:a16="http://schemas.microsoft.com/office/drawing/2014/main" id="{B655B1FC-79C4-AC76-737B-85FF7E0BB673}"/>
              </a:ext>
            </a:extLst>
          </p:cNvPr>
          <p:cNvPicPr>
            <a:picLocks noChangeAspect="1"/>
          </p:cNvPicPr>
          <p:nvPr/>
        </p:nvPicPr>
        <p:blipFill>
          <a:blip r:embed="rId3"/>
          <a:stretch>
            <a:fillRect/>
          </a:stretch>
        </p:blipFill>
        <p:spPr>
          <a:xfrm>
            <a:off x="7834304" y="4357993"/>
            <a:ext cx="4014216" cy="1003554"/>
          </a:xfrm>
          <a:prstGeom prst="rect">
            <a:avLst/>
          </a:prstGeom>
        </p:spPr>
      </p:pic>
      <p:sp>
        <p:nvSpPr>
          <p:cNvPr id="4" name="Slide Number Placeholder 3">
            <a:extLst>
              <a:ext uri="{FF2B5EF4-FFF2-40B4-BE49-F238E27FC236}">
                <a16:creationId xmlns:a16="http://schemas.microsoft.com/office/drawing/2014/main" id="{223C0F5E-6208-4965-5278-7302AC20B54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7D41616-97F1-4B05-9F2D-37EC125A9413}" type="slidenum">
              <a:rPr lang="en-US" sz="1200" kern="1200" smtClean="0">
                <a:latin typeface="+mn-lt"/>
                <a:ea typeface="+mn-ea"/>
                <a:cs typeface="+mn-cs"/>
              </a:rPr>
              <a:pPr>
                <a:spcAft>
                  <a:spcPts val="600"/>
                </a:spcAft>
              </a:pPr>
              <a:t>35</a:t>
            </a:fld>
            <a:endParaRPr lang="en-US" sz="1200" kern="1200">
              <a:latin typeface="+mn-lt"/>
              <a:ea typeface="+mn-ea"/>
              <a:cs typeface="+mn-cs"/>
            </a:endParaRPr>
          </a:p>
        </p:txBody>
      </p:sp>
    </p:spTree>
    <p:extLst>
      <p:ext uri="{BB962C8B-B14F-4D97-AF65-F5344CB8AC3E}">
        <p14:creationId xmlns:p14="http://schemas.microsoft.com/office/powerpoint/2010/main" val="2439781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A728-8E12-A1DD-7F86-BC1CE7CDF8A5}"/>
              </a:ext>
            </a:extLst>
          </p:cNvPr>
          <p:cNvSpPr>
            <a:spLocks noGrp="1"/>
          </p:cNvSpPr>
          <p:nvPr>
            <p:ph type="title"/>
          </p:nvPr>
        </p:nvSpPr>
        <p:spPr/>
        <p:txBody>
          <a:bodyPr/>
          <a:lstStyle/>
          <a:p>
            <a:r>
              <a:rPr lang="en-US" dirty="0"/>
              <a:t>Composition Calculations</a:t>
            </a:r>
            <a:endParaRPr lang="en-IN" dirty="0"/>
          </a:p>
        </p:txBody>
      </p:sp>
      <p:pic>
        <p:nvPicPr>
          <p:cNvPr id="6" name="Content Placeholder 5">
            <a:extLst>
              <a:ext uri="{FF2B5EF4-FFF2-40B4-BE49-F238E27FC236}">
                <a16:creationId xmlns:a16="http://schemas.microsoft.com/office/drawing/2014/main" id="{CAE72717-8D60-C1FF-5984-FF54F7408916}"/>
              </a:ext>
            </a:extLst>
          </p:cNvPr>
          <p:cNvPicPr>
            <a:picLocks noGrp="1" noChangeAspect="1"/>
          </p:cNvPicPr>
          <p:nvPr>
            <p:ph idx="1"/>
          </p:nvPr>
        </p:nvPicPr>
        <p:blipFill>
          <a:blip r:embed="rId2"/>
          <a:stretch>
            <a:fillRect/>
          </a:stretch>
        </p:blipFill>
        <p:spPr>
          <a:xfrm>
            <a:off x="4917359" y="2461655"/>
            <a:ext cx="6741065" cy="4077258"/>
          </a:xfrm>
        </p:spPr>
      </p:pic>
      <p:sp>
        <p:nvSpPr>
          <p:cNvPr id="4" name="Slide Number Placeholder 3">
            <a:extLst>
              <a:ext uri="{FF2B5EF4-FFF2-40B4-BE49-F238E27FC236}">
                <a16:creationId xmlns:a16="http://schemas.microsoft.com/office/drawing/2014/main" id="{F9347B26-39D5-90DD-8665-1355385D94E3}"/>
              </a:ext>
            </a:extLst>
          </p:cNvPr>
          <p:cNvSpPr>
            <a:spLocks noGrp="1"/>
          </p:cNvSpPr>
          <p:nvPr>
            <p:ph type="sldNum" sz="quarter" idx="12"/>
          </p:nvPr>
        </p:nvSpPr>
        <p:spPr/>
        <p:txBody>
          <a:bodyPr/>
          <a:lstStyle/>
          <a:p>
            <a:fld id="{F7D41616-97F1-4B05-9F2D-37EC125A9413}" type="slidenum">
              <a:rPr lang="en-IN" smtClean="0"/>
              <a:t>36</a:t>
            </a:fld>
            <a:endParaRPr lang="en-IN"/>
          </a:p>
        </p:txBody>
      </p:sp>
      <p:pic>
        <p:nvPicPr>
          <p:cNvPr id="8" name="Picture 7">
            <a:extLst>
              <a:ext uri="{FF2B5EF4-FFF2-40B4-BE49-F238E27FC236}">
                <a16:creationId xmlns:a16="http://schemas.microsoft.com/office/drawing/2014/main" id="{A115D7DD-2509-C36B-9104-F4E3C5BCADCB}"/>
              </a:ext>
            </a:extLst>
          </p:cNvPr>
          <p:cNvPicPr>
            <a:picLocks noChangeAspect="1"/>
          </p:cNvPicPr>
          <p:nvPr/>
        </p:nvPicPr>
        <p:blipFill>
          <a:blip r:embed="rId3"/>
          <a:stretch>
            <a:fillRect/>
          </a:stretch>
        </p:blipFill>
        <p:spPr>
          <a:xfrm>
            <a:off x="267654" y="1358164"/>
            <a:ext cx="9040487" cy="1286054"/>
          </a:xfrm>
          <a:prstGeom prst="rect">
            <a:avLst/>
          </a:prstGeom>
        </p:spPr>
      </p:pic>
      <p:pic>
        <p:nvPicPr>
          <p:cNvPr id="10" name="Picture 9">
            <a:extLst>
              <a:ext uri="{FF2B5EF4-FFF2-40B4-BE49-F238E27FC236}">
                <a16:creationId xmlns:a16="http://schemas.microsoft.com/office/drawing/2014/main" id="{28BE71FD-3BC5-86C3-87FE-99F26C98C6E7}"/>
              </a:ext>
            </a:extLst>
          </p:cNvPr>
          <p:cNvPicPr>
            <a:picLocks noChangeAspect="1"/>
          </p:cNvPicPr>
          <p:nvPr/>
        </p:nvPicPr>
        <p:blipFill>
          <a:blip r:embed="rId4"/>
          <a:stretch>
            <a:fillRect/>
          </a:stretch>
        </p:blipFill>
        <p:spPr>
          <a:xfrm>
            <a:off x="396781" y="2756255"/>
            <a:ext cx="4315427" cy="1457528"/>
          </a:xfrm>
          <a:prstGeom prst="rect">
            <a:avLst/>
          </a:prstGeom>
        </p:spPr>
      </p:pic>
    </p:spTree>
    <p:extLst>
      <p:ext uri="{BB962C8B-B14F-4D97-AF65-F5344CB8AC3E}">
        <p14:creationId xmlns:p14="http://schemas.microsoft.com/office/powerpoint/2010/main" val="112224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E4981EB-6BD0-E307-797A-6AD5A254FEA8}"/>
              </a:ext>
            </a:extLst>
          </p:cNvPr>
          <p:cNvPicPr>
            <a:picLocks noGrp="1" noChangeAspect="1"/>
          </p:cNvPicPr>
          <p:nvPr>
            <p:ph idx="1"/>
          </p:nvPr>
        </p:nvPicPr>
        <p:blipFill>
          <a:blip r:embed="rId2"/>
          <a:stretch>
            <a:fillRect/>
          </a:stretch>
        </p:blipFill>
        <p:spPr>
          <a:xfrm>
            <a:off x="2172714" y="643467"/>
            <a:ext cx="7846571" cy="5571066"/>
          </a:xfrm>
          <a:prstGeom prst="rect">
            <a:avLst/>
          </a:prstGeom>
        </p:spPr>
      </p:pic>
      <p:sp>
        <p:nvSpPr>
          <p:cNvPr id="4" name="Slide Number Placeholder 3">
            <a:extLst>
              <a:ext uri="{FF2B5EF4-FFF2-40B4-BE49-F238E27FC236}">
                <a16:creationId xmlns:a16="http://schemas.microsoft.com/office/drawing/2014/main" id="{848799ED-B0B5-9963-77C5-1148EF591FE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7D41616-97F1-4B05-9F2D-37EC125A9413}" type="slidenum">
              <a:rPr lang="en-US" sz="1200" kern="1200">
                <a:solidFill>
                  <a:srgbClr val="FFFFFF"/>
                </a:solidFill>
                <a:latin typeface="+mn-lt"/>
                <a:ea typeface="+mn-ea"/>
                <a:cs typeface="+mn-cs"/>
              </a:rPr>
              <a:pPr>
                <a:spcAft>
                  <a:spcPts val="600"/>
                </a:spcAft>
              </a:pPr>
              <a:t>37</a:t>
            </a:fld>
            <a:endParaRPr lang="en-US" sz="1200" kern="1200">
              <a:solidFill>
                <a:srgbClr val="FFFFFF"/>
              </a:solidFill>
              <a:latin typeface="+mn-lt"/>
              <a:ea typeface="+mn-ea"/>
              <a:cs typeface="+mn-cs"/>
            </a:endParaRPr>
          </a:p>
        </p:txBody>
      </p:sp>
    </p:spTree>
    <p:extLst>
      <p:ext uri="{BB962C8B-B14F-4D97-AF65-F5344CB8AC3E}">
        <p14:creationId xmlns:p14="http://schemas.microsoft.com/office/powerpoint/2010/main" val="354769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4119"/>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5D095D3E-C464-41D5-87FA-07742698A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9" name="Color">
              <a:extLst>
                <a:ext uri="{FF2B5EF4-FFF2-40B4-BE49-F238E27FC236}">
                  <a16:creationId xmlns:a16="http://schemas.microsoft.com/office/drawing/2014/main" id="{7722DCE9-76F1-42AC-AC0A-487CFB087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Color">
              <a:extLst>
                <a:ext uri="{FF2B5EF4-FFF2-40B4-BE49-F238E27FC236}">
                  <a16:creationId xmlns:a16="http://schemas.microsoft.com/office/drawing/2014/main" id="{B29A5FA1-D0E7-448B-AB7D-032F01D5B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Color">
            <a:extLst>
              <a:ext uri="{FF2B5EF4-FFF2-40B4-BE49-F238E27FC236}">
                <a16:creationId xmlns:a16="http://schemas.microsoft.com/office/drawing/2014/main" id="{C58F402F-FDB5-409B-8818-B6FCE06E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descr="A graph on a white paper&#10;&#10;Description automatically generated">
            <a:extLst>
              <a:ext uri="{FF2B5EF4-FFF2-40B4-BE49-F238E27FC236}">
                <a16:creationId xmlns:a16="http://schemas.microsoft.com/office/drawing/2014/main" id="{DDD2BE19-6AE1-AB7A-FAA0-291A53B39E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94187" y="714621"/>
            <a:ext cx="7264023" cy="5448018"/>
          </a:xfrm>
          <a:prstGeom prst="rect">
            <a:avLst/>
          </a:prstGeom>
          <a:noFill/>
        </p:spPr>
      </p:pic>
      <p:grpSp>
        <p:nvGrpSpPr>
          <p:cNvPr id="42" name="Group 41">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3" name="Freeform: Shape 42">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8" name="Freeform: Shape 47">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9" name="Freeform: Shape 48">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EA7BE9C-FE0F-F835-2C42-784F94762F99}"/>
              </a:ext>
            </a:extLst>
          </p:cNvPr>
          <p:cNvSpPr>
            <a:spLocks noGrp="1"/>
          </p:cNvSpPr>
          <p:nvPr>
            <p:ph type="title"/>
          </p:nvPr>
        </p:nvSpPr>
        <p:spPr>
          <a:xfrm>
            <a:off x="1012644" y="842332"/>
            <a:ext cx="3585114" cy="2782056"/>
          </a:xfrm>
        </p:spPr>
        <p:txBody>
          <a:bodyPr vert="horz" lIns="91440" tIns="45720" rIns="91440" bIns="45720" rtlCol="0" anchor="b">
            <a:normAutofit/>
          </a:bodyPr>
          <a:lstStyle/>
          <a:p>
            <a:pPr defTabSz="914400">
              <a:lnSpc>
                <a:spcPct val="90000"/>
              </a:lnSpc>
            </a:pPr>
            <a:r>
              <a:rPr lang="en-US" kern="1200">
                <a:solidFill>
                  <a:schemeClr val="tx2"/>
                </a:solidFill>
                <a:latin typeface="+mj-lt"/>
                <a:ea typeface="+mj-ea"/>
                <a:cs typeface="+mj-cs"/>
              </a:rPr>
              <a:t>McCabe Thiele Graphical Method</a:t>
            </a:r>
          </a:p>
        </p:txBody>
      </p:sp>
      <p:sp>
        <p:nvSpPr>
          <p:cNvPr id="4" name="Slide Number Placeholder 3">
            <a:extLst>
              <a:ext uri="{FF2B5EF4-FFF2-40B4-BE49-F238E27FC236}">
                <a16:creationId xmlns:a16="http://schemas.microsoft.com/office/drawing/2014/main" id="{5A112A65-42E7-588D-43DD-BC6B6FA4248F}"/>
              </a:ext>
            </a:extLst>
          </p:cNvPr>
          <p:cNvSpPr>
            <a:spLocks noGrp="1"/>
          </p:cNvSpPr>
          <p:nvPr>
            <p:ph type="sldNum" sz="quarter" idx="12"/>
          </p:nvPr>
        </p:nvSpPr>
        <p:spPr>
          <a:xfrm>
            <a:off x="11548272" y="6217920"/>
            <a:ext cx="640080" cy="640080"/>
          </a:xfrm>
        </p:spPr>
        <p:txBody>
          <a:bodyPr vert="horz" lIns="91440" tIns="45720" rIns="91440" bIns="45720" rtlCol="0" anchor="ctr">
            <a:normAutofit/>
          </a:bodyPr>
          <a:lstStyle/>
          <a:p>
            <a:pPr algn="ctr">
              <a:spcAft>
                <a:spcPts val="600"/>
              </a:spcAft>
            </a:pPr>
            <a:fld id="{F7D41616-97F1-4B05-9F2D-37EC125A9413}" type="slidenum">
              <a:rPr lang="en-US" kern="1200">
                <a:solidFill>
                  <a:schemeClr val="tx2"/>
                </a:solidFill>
                <a:latin typeface="+mn-lt"/>
                <a:ea typeface="+mn-ea"/>
                <a:cs typeface="+mn-cs"/>
              </a:rPr>
              <a:pPr algn="ctr">
                <a:spcAft>
                  <a:spcPts val="600"/>
                </a:spcAft>
              </a:pPr>
              <a:t>38</a:t>
            </a:fld>
            <a:endParaRPr lang="en-US" kern="1200">
              <a:solidFill>
                <a:schemeClr val="tx2"/>
              </a:solidFill>
              <a:latin typeface="+mn-lt"/>
              <a:ea typeface="+mn-ea"/>
              <a:cs typeface="+mn-cs"/>
            </a:endParaRPr>
          </a:p>
        </p:txBody>
      </p:sp>
    </p:spTree>
    <p:extLst>
      <p:ext uri="{BB962C8B-B14F-4D97-AF65-F5344CB8AC3E}">
        <p14:creationId xmlns:p14="http://schemas.microsoft.com/office/powerpoint/2010/main" val="1301439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9" name="Rectangle 18">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699270E-52D5-E53D-117A-091980470F07}"/>
              </a:ext>
            </a:extLst>
          </p:cNvPr>
          <p:cNvSpPr>
            <a:spLocks noGrp="1"/>
          </p:cNvSpPr>
          <p:nvPr>
            <p:ph type="title"/>
          </p:nvPr>
        </p:nvSpPr>
        <p:spPr>
          <a:xfrm>
            <a:off x="1191966" y="905011"/>
            <a:ext cx="3629555" cy="1889135"/>
          </a:xfrm>
        </p:spPr>
        <p:txBody>
          <a:bodyPr anchor="b">
            <a:normAutofit/>
          </a:bodyPr>
          <a:lstStyle/>
          <a:p>
            <a:pPr>
              <a:lnSpc>
                <a:spcPct val="90000"/>
              </a:lnSpc>
            </a:pPr>
            <a:r>
              <a:rPr lang="en-US" sz="3700" dirty="0">
                <a:solidFill>
                  <a:schemeClr val="tx1"/>
                </a:solidFill>
              </a:rPr>
              <a:t>Reflux Calculations from Equilibrium Curve</a:t>
            </a:r>
            <a:endParaRPr lang="en-IN" sz="3700" dirty="0">
              <a:solidFill>
                <a:schemeClr val="tx1"/>
              </a:solidFill>
            </a:endParaRPr>
          </a:p>
        </p:txBody>
      </p:sp>
      <p:sp>
        <p:nvSpPr>
          <p:cNvPr id="4" name="Slide Number Placeholder 3">
            <a:extLst>
              <a:ext uri="{FF2B5EF4-FFF2-40B4-BE49-F238E27FC236}">
                <a16:creationId xmlns:a16="http://schemas.microsoft.com/office/drawing/2014/main" id="{9B4DCAB2-90DC-A670-E56B-B375BC16AE8D}"/>
              </a:ext>
            </a:extLst>
          </p:cNvPr>
          <p:cNvSpPr>
            <a:spLocks noGrp="1"/>
          </p:cNvSpPr>
          <p:nvPr>
            <p:ph type="sldNum" sz="quarter" idx="12"/>
          </p:nvPr>
        </p:nvSpPr>
        <p:spPr>
          <a:xfrm>
            <a:off x="11722608" y="18288"/>
            <a:ext cx="475488" cy="475488"/>
          </a:xfrm>
        </p:spPr>
        <p:txBody>
          <a:bodyPr>
            <a:normAutofit/>
          </a:bodyPr>
          <a:lstStyle/>
          <a:p>
            <a:pPr algn="ctr">
              <a:spcAft>
                <a:spcPts val="600"/>
              </a:spcAft>
            </a:pPr>
            <a:fld id="{F7D41616-97F1-4B05-9F2D-37EC125A9413}" type="slidenum">
              <a:rPr lang="en-IN" sz="900">
                <a:solidFill>
                  <a:schemeClr val="tx1">
                    <a:alpha val="70000"/>
                  </a:schemeClr>
                </a:solidFill>
              </a:rPr>
              <a:pPr algn="ctr">
                <a:spcAft>
                  <a:spcPts val="600"/>
                </a:spcAft>
              </a:pPr>
              <a:t>39</a:t>
            </a:fld>
            <a:endParaRPr lang="en-IN" sz="900">
              <a:solidFill>
                <a:schemeClr val="tx1">
                  <a:alpha val="70000"/>
                </a:schemeClr>
              </a:solidFill>
            </a:endParaRPr>
          </a:p>
        </p:txBody>
      </p:sp>
      <p:sp>
        <p:nvSpPr>
          <p:cNvPr id="10" name="Content Placeholder 9">
            <a:extLst>
              <a:ext uri="{FF2B5EF4-FFF2-40B4-BE49-F238E27FC236}">
                <a16:creationId xmlns:a16="http://schemas.microsoft.com/office/drawing/2014/main" id="{425341BD-2F77-B826-5DF8-524FAD17165B}"/>
              </a:ext>
            </a:extLst>
          </p:cNvPr>
          <p:cNvSpPr>
            <a:spLocks noGrp="1"/>
          </p:cNvSpPr>
          <p:nvPr>
            <p:ph idx="1"/>
          </p:nvPr>
        </p:nvSpPr>
        <p:spPr>
          <a:xfrm>
            <a:off x="1191966" y="2965592"/>
            <a:ext cx="3629555" cy="2987397"/>
          </a:xfrm>
        </p:spPr>
        <p:txBody>
          <a:bodyPr>
            <a:normAutofit/>
          </a:bodyPr>
          <a:lstStyle/>
          <a:p>
            <a:endParaRPr lang="en-US" sz="1800"/>
          </a:p>
        </p:txBody>
      </p:sp>
      <p:pic>
        <p:nvPicPr>
          <p:cNvPr id="6" name="Content Placeholder 5" descr="A white paper with black text&#10;&#10;Description automatically generated">
            <a:extLst>
              <a:ext uri="{FF2B5EF4-FFF2-40B4-BE49-F238E27FC236}">
                <a16:creationId xmlns:a16="http://schemas.microsoft.com/office/drawing/2014/main" id="{84FC84A4-F8D2-DA85-2E7B-32D412E3EC4A}"/>
              </a:ext>
            </a:extLst>
          </p:cNvPr>
          <p:cNvPicPr>
            <a:picLocks noChangeAspect="1"/>
          </p:cNvPicPr>
          <p:nvPr/>
        </p:nvPicPr>
        <p:blipFill>
          <a:blip r:embed="rId3"/>
          <a:stretch>
            <a:fillRect/>
          </a:stretch>
        </p:blipFill>
        <p:spPr>
          <a:xfrm>
            <a:off x="5359151" y="1172603"/>
            <a:ext cx="6107166" cy="4504034"/>
          </a:xfrm>
          <a:prstGeom prst="rect">
            <a:avLst/>
          </a:prstGeom>
        </p:spPr>
      </p:pic>
    </p:spTree>
    <p:extLst>
      <p:ext uri="{BB962C8B-B14F-4D97-AF65-F5344CB8AC3E}">
        <p14:creationId xmlns:p14="http://schemas.microsoft.com/office/powerpoint/2010/main" val="92945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16546-4C01-20B0-6D19-49C6517A9632}"/>
              </a:ext>
            </a:extLst>
          </p:cNvPr>
          <p:cNvSpPr>
            <a:spLocks noGrp="1"/>
          </p:cNvSpPr>
          <p:nvPr>
            <p:ph type="title"/>
          </p:nvPr>
        </p:nvSpPr>
        <p:spPr>
          <a:xfrm>
            <a:off x="744897" y="198103"/>
            <a:ext cx="10640754" cy="775845"/>
          </a:xfrm>
        </p:spPr>
        <p:txBody>
          <a:bodyPr vert="horz" lIns="91440" tIns="45720" rIns="91440" bIns="45720" rtlCol="0" anchor="b">
            <a:normAutofit/>
          </a:bodyPr>
          <a:lstStyle/>
          <a:p>
            <a:pPr algn="ctr" defTabSz="914400">
              <a:lnSpc>
                <a:spcPct val="90000"/>
              </a:lnSpc>
            </a:pPr>
            <a:r>
              <a:rPr lang="en-US" sz="4000" kern="1200">
                <a:solidFill>
                  <a:schemeClr val="tx2"/>
                </a:solidFill>
                <a:latin typeface="Amasis MT Pro Medium" panose="02040604050005020304" pitchFamily="18" charset="0"/>
              </a:rPr>
              <a:t>Hydrodealkylation of Toluene</a:t>
            </a:r>
          </a:p>
        </p:txBody>
      </p:sp>
      <p:grpSp>
        <p:nvGrpSpPr>
          <p:cNvPr id="27" name="Group 2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8" name="Freeform: Shape 2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a:extLst>
              <a:ext uri="{FF2B5EF4-FFF2-40B4-BE49-F238E27FC236}">
                <a16:creationId xmlns:a16="http://schemas.microsoft.com/office/drawing/2014/main" id="{88FFAED8-DC6C-2D85-AA8D-0AEC936BCA6F}"/>
              </a:ext>
            </a:extLst>
          </p:cNvPr>
          <p:cNvPicPr>
            <a:picLocks noGrp="1" noChangeAspect="1"/>
          </p:cNvPicPr>
          <p:nvPr>
            <p:ph idx="1"/>
          </p:nvPr>
        </p:nvPicPr>
        <p:blipFill>
          <a:blip r:embed="rId2"/>
          <a:stretch>
            <a:fillRect/>
          </a:stretch>
        </p:blipFill>
        <p:spPr>
          <a:xfrm>
            <a:off x="2261666" y="973948"/>
            <a:ext cx="7101840" cy="1171804"/>
          </a:xfrm>
          <a:prstGeom prst="rect">
            <a:avLst/>
          </a:prstGeom>
        </p:spPr>
      </p:pic>
      <p:grpSp>
        <p:nvGrpSpPr>
          <p:cNvPr id="31" name="Group 3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2" name="Freeform: Shape 2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Diagram 6">
            <a:extLst>
              <a:ext uri="{FF2B5EF4-FFF2-40B4-BE49-F238E27FC236}">
                <a16:creationId xmlns:a16="http://schemas.microsoft.com/office/drawing/2014/main" id="{E870E98D-AD2A-912E-2833-8F26BBA3FAE9}"/>
              </a:ext>
            </a:extLst>
          </p:cNvPr>
          <p:cNvGraphicFramePr/>
          <p:nvPr>
            <p:extLst>
              <p:ext uri="{D42A27DB-BD31-4B8C-83A1-F6EECF244321}">
                <p14:modId xmlns:p14="http://schemas.microsoft.com/office/powerpoint/2010/main" val="3638207819"/>
              </p:ext>
            </p:extLst>
          </p:nvPr>
        </p:nvGraphicFramePr>
        <p:xfrm>
          <a:off x="670560" y="2124279"/>
          <a:ext cx="11013440" cy="4535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B5F00ED-17ED-ED5E-FD2D-2609FB0707AD}"/>
              </a:ext>
            </a:extLst>
          </p:cNvPr>
          <p:cNvSpPr>
            <a:spLocks noGrp="1"/>
          </p:cNvSpPr>
          <p:nvPr>
            <p:ph type="sldNum" sz="quarter" idx="12"/>
          </p:nvPr>
        </p:nvSpPr>
        <p:spPr/>
        <p:txBody>
          <a:bodyPr/>
          <a:lstStyle/>
          <a:p>
            <a:fld id="{F7D41616-97F1-4B05-9F2D-37EC125A9413}" type="slidenum">
              <a:rPr lang="en-IN" smtClean="0"/>
              <a:t>4</a:t>
            </a:fld>
            <a:endParaRPr lang="en-IN"/>
          </a:p>
        </p:txBody>
      </p:sp>
    </p:spTree>
    <p:extLst>
      <p:ext uri="{BB962C8B-B14F-4D97-AF65-F5344CB8AC3E}">
        <p14:creationId xmlns:p14="http://schemas.microsoft.com/office/powerpoint/2010/main" val="3007031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E0FB74-B200-151D-6E2D-89C55C83C339}"/>
              </a:ext>
            </a:extLst>
          </p:cNvPr>
          <p:cNvSpPr>
            <a:spLocks noGrp="1"/>
          </p:cNvSpPr>
          <p:nvPr>
            <p:ph type="title"/>
          </p:nvPr>
        </p:nvSpPr>
        <p:spPr>
          <a:xfrm>
            <a:off x="630936" y="457200"/>
            <a:ext cx="4343400" cy="1929384"/>
          </a:xfrm>
        </p:spPr>
        <p:txBody>
          <a:bodyPr anchor="ctr">
            <a:normAutofit/>
          </a:bodyPr>
          <a:lstStyle/>
          <a:p>
            <a:r>
              <a:rPr lang="en-US" dirty="0">
                <a:solidFill>
                  <a:schemeClr val="tx1"/>
                </a:solidFill>
              </a:rPr>
              <a:t>Plate Calculations</a:t>
            </a:r>
            <a:endParaRPr lang="en-IN" dirty="0">
              <a:solidFill>
                <a:schemeClr val="tx1"/>
              </a:solidFill>
            </a:endParaRP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descr="A graph on a white paper&#10;&#10;Description automatically generated">
            <a:extLst>
              <a:ext uri="{FF2B5EF4-FFF2-40B4-BE49-F238E27FC236}">
                <a16:creationId xmlns:a16="http://schemas.microsoft.com/office/drawing/2014/main" id="{5FC39FB7-79C8-CD86-E283-31725AD2EE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50513" y="2436006"/>
            <a:ext cx="5895991" cy="4421994"/>
          </a:xfrm>
          <a:prstGeom prst="rect">
            <a:avLst/>
          </a:prstGeom>
          <a:noFill/>
        </p:spPr>
      </p:pic>
      <p:pic>
        <p:nvPicPr>
          <p:cNvPr id="6" name="Picture 5">
            <a:extLst>
              <a:ext uri="{FF2B5EF4-FFF2-40B4-BE49-F238E27FC236}">
                <a16:creationId xmlns:a16="http://schemas.microsoft.com/office/drawing/2014/main" id="{62CB6623-8483-185A-83B9-D5BD5C1FFA65}"/>
              </a:ext>
            </a:extLst>
          </p:cNvPr>
          <p:cNvPicPr>
            <a:picLocks noChangeAspect="1"/>
          </p:cNvPicPr>
          <p:nvPr/>
        </p:nvPicPr>
        <p:blipFill>
          <a:blip r:embed="rId3"/>
          <a:stretch>
            <a:fillRect/>
          </a:stretch>
        </p:blipFill>
        <p:spPr>
          <a:xfrm>
            <a:off x="6096000" y="3052018"/>
            <a:ext cx="6096000" cy="2697478"/>
          </a:xfrm>
          <a:prstGeom prst="rect">
            <a:avLst/>
          </a:prstGeom>
        </p:spPr>
      </p:pic>
      <p:sp>
        <p:nvSpPr>
          <p:cNvPr id="4" name="Slide Number Placeholder 3">
            <a:extLst>
              <a:ext uri="{FF2B5EF4-FFF2-40B4-BE49-F238E27FC236}">
                <a16:creationId xmlns:a16="http://schemas.microsoft.com/office/drawing/2014/main" id="{884C8BDA-C66B-5ABA-3B12-BE1F4A486E37}"/>
              </a:ext>
            </a:extLst>
          </p:cNvPr>
          <p:cNvSpPr>
            <a:spLocks noGrp="1"/>
          </p:cNvSpPr>
          <p:nvPr>
            <p:ph type="sldNum" sz="quarter" idx="12"/>
          </p:nvPr>
        </p:nvSpPr>
        <p:spPr>
          <a:xfrm>
            <a:off x="8610600" y="6356350"/>
            <a:ext cx="2743200" cy="365125"/>
          </a:xfrm>
        </p:spPr>
        <p:txBody>
          <a:bodyPr>
            <a:normAutofit/>
          </a:bodyPr>
          <a:lstStyle/>
          <a:p>
            <a:pPr>
              <a:spcAft>
                <a:spcPts val="600"/>
              </a:spcAft>
            </a:pPr>
            <a:fld id="{F7D41616-97F1-4B05-9F2D-37EC125A9413}" type="slidenum">
              <a:rPr lang="en-IN" smtClean="0"/>
              <a:pPr>
                <a:spcAft>
                  <a:spcPts val="600"/>
                </a:spcAft>
              </a:pPr>
              <a:t>40</a:t>
            </a:fld>
            <a:endParaRPr lang="en-IN"/>
          </a:p>
        </p:txBody>
      </p:sp>
    </p:spTree>
    <p:extLst>
      <p:ext uri="{BB962C8B-B14F-4D97-AF65-F5344CB8AC3E}">
        <p14:creationId xmlns:p14="http://schemas.microsoft.com/office/powerpoint/2010/main" val="481122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6BE17E-3BEF-39BE-5D51-8E1FA67374D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ASPEN Simulations</a:t>
            </a:r>
            <a:endParaRPr lang="en-IN" sz="4000">
              <a:solidFill>
                <a:srgbClr val="FFFFFF"/>
              </a:solidFill>
            </a:endParaRPr>
          </a:p>
        </p:txBody>
      </p:sp>
      <p:sp>
        <p:nvSpPr>
          <p:cNvPr id="4" name="Slide Number Placeholder 3">
            <a:extLst>
              <a:ext uri="{FF2B5EF4-FFF2-40B4-BE49-F238E27FC236}">
                <a16:creationId xmlns:a16="http://schemas.microsoft.com/office/drawing/2014/main" id="{DA47876B-40B7-5B70-342F-2D01E6958123}"/>
              </a:ext>
            </a:extLst>
          </p:cNvPr>
          <p:cNvSpPr>
            <a:spLocks noGrp="1"/>
          </p:cNvSpPr>
          <p:nvPr>
            <p:ph type="sldNum" sz="quarter" idx="12"/>
          </p:nvPr>
        </p:nvSpPr>
        <p:spPr>
          <a:xfrm>
            <a:off x="11704320" y="6455664"/>
            <a:ext cx="448056" cy="365125"/>
          </a:xfrm>
        </p:spPr>
        <p:txBody>
          <a:bodyPr>
            <a:normAutofit/>
          </a:bodyPr>
          <a:lstStyle/>
          <a:p>
            <a:pPr>
              <a:spcAft>
                <a:spcPts val="600"/>
              </a:spcAft>
            </a:pPr>
            <a:fld id="{F7D41616-97F1-4B05-9F2D-37EC125A9413}" type="slidenum">
              <a:rPr lang="en-IN" sz="1100">
                <a:solidFill>
                  <a:schemeClr val="tx1">
                    <a:lumMod val="50000"/>
                    <a:lumOff val="50000"/>
                  </a:schemeClr>
                </a:solidFill>
              </a:rPr>
              <a:pPr>
                <a:spcAft>
                  <a:spcPts val="600"/>
                </a:spcAft>
              </a:pPr>
              <a:t>41</a:t>
            </a:fld>
            <a:endParaRPr lang="en-IN" sz="11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5E09CDA2-F242-4072-47B1-9ADED59D2179}"/>
              </a:ext>
            </a:extLst>
          </p:cNvPr>
          <p:cNvGraphicFramePr>
            <a:graphicFrameLocks noGrp="1"/>
          </p:cNvGraphicFramePr>
          <p:nvPr>
            <p:ph idx="1"/>
            <p:extLst>
              <p:ext uri="{D42A27DB-BD31-4B8C-83A1-F6EECF244321}">
                <p14:modId xmlns:p14="http://schemas.microsoft.com/office/powerpoint/2010/main" val="3211781983"/>
              </p:ext>
            </p:extLst>
          </p:nvPr>
        </p:nvGraphicFramePr>
        <p:xfrm>
          <a:off x="0" y="1654629"/>
          <a:ext cx="12152376" cy="51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355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B5F-0286-9C8C-5E06-805244A163BF}"/>
              </a:ext>
            </a:extLst>
          </p:cNvPr>
          <p:cNvSpPr>
            <a:spLocks noGrp="1"/>
          </p:cNvSpPr>
          <p:nvPr>
            <p:ph type="title"/>
          </p:nvPr>
        </p:nvSpPr>
        <p:spPr/>
        <p:txBody>
          <a:bodyPr/>
          <a:lstStyle/>
          <a:p>
            <a:r>
              <a:rPr lang="en-US"/>
              <a:t>FLOWSHEET</a:t>
            </a:r>
            <a:endParaRPr lang="en-IN" dirty="0"/>
          </a:p>
        </p:txBody>
      </p:sp>
      <p:sp>
        <p:nvSpPr>
          <p:cNvPr id="4" name="Slide Number Placeholder 3">
            <a:extLst>
              <a:ext uri="{FF2B5EF4-FFF2-40B4-BE49-F238E27FC236}">
                <a16:creationId xmlns:a16="http://schemas.microsoft.com/office/drawing/2014/main" id="{37217B47-5239-DA00-6A3D-F6E44819A0ED}"/>
              </a:ext>
            </a:extLst>
          </p:cNvPr>
          <p:cNvSpPr>
            <a:spLocks noGrp="1"/>
          </p:cNvSpPr>
          <p:nvPr>
            <p:ph type="sldNum" sz="quarter" idx="12"/>
          </p:nvPr>
        </p:nvSpPr>
        <p:spPr/>
        <p:txBody>
          <a:bodyPr/>
          <a:lstStyle/>
          <a:p>
            <a:fld id="{F7D41616-97F1-4B05-9F2D-37EC125A9413}" type="slidenum">
              <a:rPr lang="en-IN" smtClean="0"/>
              <a:t>42</a:t>
            </a:fld>
            <a:endParaRPr lang="en-IN"/>
          </a:p>
        </p:txBody>
      </p:sp>
      <p:pic>
        <p:nvPicPr>
          <p:cNvPr id="5" name="Content Placeholder 4" descr="A diagram of a machine&#10;&#10;AI-generated content may be incorrect.">
            <a:extLst>
              <a:ext uri="{FF2B5EF4-FFF2-40B4-BE49-F238E27FC236}">
                <a16:creationId xmlns:a16="http://schemas.microsoft.com/office/drawing/2014/main" id="{057D0559-97F9-ED1A-7C29-22446F9D6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34688"/>
            <a:ext cx="10330543" cy="5004225"/>
          </a:xfrm>
          <a:prstGeom prst="rect">
            <a:avLst/>
          </a:prstGeom>
        </p:spPr>
      </p:pic>
    </p:spTree>
    <p:extLst>
      <p:ext uri="{BB962C8B-B14F-4D97-AF65-F5344CB8AC3E}">
        <p14:creationId xmlns:p14="http://schemas.microsoft.com/office/powerpoint/2010/main" val="3903298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A1633-ED48-A036-E71F-74D110BB5B96}"/>
              </a:ext>
            </a:extLst>
          </p:cNvPr>
          <p:cNvSpPr>
            <a:spLocks noGrp="1"/>
          </p:cNvSpPr>
          <p:nvPr>
            <p:ph type="title"/>
          </p:nvPr>
        </p:nvSpPr>
        <p:spPr>
          <a:xfrm>
            <a:off x="640080" y="2074363"/>
            <a:ext cx="2752354" cy="2709275"/>
          </a:xfrm>
          <a:prstGeom prst="ellipse">
            <a:avLst/>
          </a:prstGeom>
          <a:solidFill>
            <a:schemeClr val="bg2">
              <a:lumMod val="50000"/>
            </a:schemeClr>
          </a:solidFill>
          <a:ln w="174625" cmpd="thinThick">
            <a:solidFill>
              <a:srgbClr val="262626"/>
            </a:solidFill>
          </a:ln>
        </p:spPr>
        <p:txBody>
          <a:bodyPr vert="horz" lIns="91440" tIns="45720" rIns="91440" bIns="45720" rtlCol="0" anchor="ctr">
            <a:normAutofit/>
          </a:bodyPr>
          <a:lstStyle/>
          <a:p>
            <a:pPr algn="ctr" defTabSz="914400">
              <a:lnSpc>
                <a:spcPct val="90000"/>
              </a:lnSpc>
            </a:pPr>
            <a:r>
              <a:rPr lang="en-US" sz="2600" kern="1200">
                <a:solidFill>
                  <a:srgbClr val="FFFFFF"/>
                </a:solidFill>
                <a:latin typeface="+mj-lt"/>
                <a:ea typeface="+mj-ea"/>
                <a:cs typeface="+mj-cs"/>
              </a:rPr>
              <a:t>T,P of components</a:t>
            </a:r>
          </a:p>
        </p:txBody>
      </p:sp>
      <p:pic>
        <p:nvPicPr>
          <p:cNvPr id="7" name="Content Placeholder 6" descr="A table with numbers and a few black text&#10;&#10;AI-generated content may be incorrect.">
            <a:extLst>
              <a:ext uri="{FF2B5EF4-FFF2-40B4-BE49-F238E27FC236}">
                <a16:creationId xmlns:a16="http://schemas.microsoft.com/office/drawing/2014/main" id="{FF37DE29-216C-5510-3022-570782B730C9}"/>
              </a:ext>
            </a:extLst>
          </p:cNvPr>
          <p:cNvPicPr>
            <a:picLocks noGrp="1" noChangeAspect="1"/>
          </p:cNvPicPr>
          <p:nvPr>
            <p:ph idx="1"/>
          </p:nvPr>
        </p:nvPicPr>
        <p:blipFill>
          <a:blip r:embed="rId2"/>
          <a:stretch>
            <a:fillRect/>
          </a:stretch>
        </p:blipFill>
        <p:spPr>
          <a:xfrm>
            <a:off x="4038600" y="1558373"/>
            <a:ext cx="7188199" cy="3737864"/>
          </a:xfrm>
          <a:prstGeom prst="rect">
            <a:avLst/>
          </a:prstGeom>
        </p:spPr>
      </p:pic>
      <p:sp>
        <p:nvSpPr>
          <p:cNvPr id="4" name="Slide Number Placeholder 3">
            <a:extLst>
              <a:ext uri="{FF2B5EF4-FFF2-40B4-BE49-F238E27FC236}">
                <a16:creationId xmlns:a16="http://schemas.microsoft.com/office/drawing/2014/main" id="{F2645D61-47FF-E411-533F-549978DCAEDE}"/>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F7D41616-97F1-4B05-9F2D-37EC125A9413}" type="slidenum">
              <a:rPr lang="en-US" sz="1200" kern="1200">
                <a:solidFill>
                  <a:srgbClr val="898989"/>
                </a:solidFill>
                <a:latin typeface="+mn-lt"/>
                <a:ea typeface="+mn-ea"/>
                <a:cs typeface="+mn-cs"/>
              </a:rPr>
              <a:pPr>
                <a:spcAft>
                  <a:spcPts val="600"/>
                </a:spcAft>
              </a:pPr>
              <a:t>43</a:t>
            </a:fld>
            <a:endParaRPr lang="en-US" sz="1200" kern="1200">
              <a:solidFill>
                <a:srgbClr val="898989"/>
              </a:solidFill>
              <a:latin typeface="+mn-lt"/>
              <a:ea typeface="+mn-ea"/>
              <a:cs typeface="+mn-cs"/>
            </a:endParaRPr>
          </a:p>
        </p:txBody>
      </p:sp>
    </p:spTree>
    <p:extLst>
      <p:ext uri="{BB962C8B-B14F-4D97-AF65-F5344CB8AC3E}">
        <p14:creationId xmlns:p14="http://schemas.microsoft.com/office/powerpoint/2010/main" val="3064128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8A1-B942-15AA-5D3B-F317CE1EC20C}"/>
              </a:ext>
            </a:extLst>
          </p:cNvPr>
          <p:cNvSpPr>
            <a:spLocks noGrp="1"/>
          </p:cNvSpPr>
          <p:nvPr>
            <p:ph type="title"/>
          </p:nvPr>
        </p:nvSpPr>
        <p:spPr/>
        <p:txBody>
          <a:bodyPr/>
          <a:lstStyle/>
          <a:p>
            <a:r>
              <a:rPr lang="en-US" dirty="0"/>
              <a:t>Units-1</a:t>
            </a:r>
            <a:endParaRPr lang="en-IN" dirty="0"/>
          </a:p>
        </p:txBody>
      </p:sp>
      <p:graphicFrame>
        <p:nvGraphicFramePr>
          <p:cNvPr id="5" name="Content Placeholder 4">
            <a:extLst>
              <a:ext uri="{FF2B5EF4-FFF2-40B4-BE49-F238E27FC236}">
                <a16:creationId xmlns:a16="http://schemas.microsoft.com/office/drawing/2014/main" id="{C104ED1A-8A60-CBF7-5595-0E59C1DCCAF9}"/>
              </a:ext>
            </a:extLst>
          </p:cNvPr>
          <p:cNvGraphicFramePr>
            <a:graphicFrameLocks noGrp="1"/>
          </p:cNvGraphicFramePr>
          <p:nvPr>
            <p:ph idx="1"/>
            <p:extLst>
              <p:ext uri="{D42A27DB-BD31-4B8C-83A1-F6EECF244321}">
                <p14:modId xmlns:p14="http://schemas.microsoft.com/office/powerpoint/2010/main" val="162253548"/>
              </p:ext>
            </p:extLst>
          </p:nvPr>
        </p:nvGraphicFramePr>
        <p:xfrm>
          <a:off x="609599" y="1597025"/>
          <a:ext cx="11310257" cy="5124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ED7A77E-1E13-8954-F492-3DE79C2B0835}"/>
              </a:ext>
            </a:extLst>
          </p:cNvPr>
          <p:cNvSpPr>
            <a:spLocks noGrp="1"/>
          </p:cNvSpPr>
          <p:nvPr>
            <p:ph type="sldNum" sz="quarter" idx="12"/>
          </p:nvPr>
        </p:nvSpPr>
        <p:spPr/>
        <p:txBody>
          <a:bodyPr/>
          <a:lstStyle/>
          <a:p>
            <a:fld id="{F7D41616-97F1-4B05-9F2D-37EC125A9413}" type="slidenum">
              <a:rPr lang="en-IN" smtClean="0"/>
              <a:t>44</a:t>
            </a:fld>
            <a:endParaRPr lang="en-IN"/>
          </a:p>
        </p:txBody>
      </p:sp>
    </p:spTree>
    <p:extLst>
      <p:ext uri="{BB962C8B-B14F-4D97-AF65-F5344CB8AC3E}">
        <p14:creationId xmlns:p14="http://schemas.microsoft.com/office/powerpoint/2010/main" val="4254077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11D9-EBB4-D58E-DB92-A9030B0F8FB0}"/>
              </a:ext>
            </a:extLst>
          </p:cNvPr>
          <p:cNvSpPr>
            <a:spLocks noGrp="1"/>
          </p:cNvSpPr>
          <p:nvPr>
            <p:ph type="title"/>
          </p:nvPr>
        </p:nvSpPr>
        <p:spPr/>
        <p:txBody>
          <a:bodyPr/>
          <a:lstStyle/>
          <a:p>
            <a:r>
              <a:rPr lang="en-US" dirty="0"/>
              <a:t>Units-2</a:t>
            </a:r>
            <a:endParaRPr lang="en-IN" dirty="0"/>
          </a:p>
        </p:txBody>
      </p:sp>
      <p:sp>
        <p:nvSpPr>
          <p:cNvPr id="4" name="Slide Number Placeholder 3">
            <a:extLst>
              <a:ext uri="{FF2B5EF4-FFF2-40B4-BE49-F238E27FC236}">
                <a16:creationId xmlns:a16="http://schemas.microsoft.com/office/drawing/2014/main" id="{0E51F8DA-03E8-091D-EDA5-AE9E0B94E0CB}"/>
              </a:ext>
            </a:extLst>
          </p:cNvPr>
          <p:cNvSpPr>
            <a:spLocks noGrp="1"/>
          </p:cNvSpPr>
          <p:nvPr>
            <p:ph type="sldNum" sz="quarter" idx="12"/>
          </p:nvPr>
        </p:nvSpPr>
        <p:spPr/>
        <p:txBody>
          <a:bodyPr/>
          <a:lstStyle/>
          <a:p>
            <a:fld id="{F7D41616-97F1-4B05-9F2D-37EC125A9413}" type="slidenum">
              <a:rPr lang="en-IN" smtClean="0"/>
              <a:t>45</a:t>
            </a:fld>
            <a:endParaRPr lang="en-IN"/>
          </a:p>
        </p:txBody>
      </p:sp>
      <p:graphicFrame>
        <p:nvGraphicFramePr>
          <p:cNvPr id="5" name="Content Placeholder 4">
            <a:extLst>
              <a:ext uri="{FF2B5EF4-FFF2-40B4-BE49-F238E27FC236}">
                <a16:creationId xmlns:a16="http://schemas.microsoft.com/office/drawing/2014/main" id="{A8242F44-210B-C390-1D71-1AC8330C5CBF}"/>
              </a:ext>
            </a:extLst>
          </p:cNvPr>
          <p:cNvGraphicFramePr>
            <a:graphicFrameLocks noGrp="1"/>
          </p:cNvGraphicFramePr>
          <p:nvPr>
            <p:ph idx="1"/>
            <p:extLst>
              <p:ext uri="{D42A27DB-BD31-4B8C-83A1-F6EECF244321}">
                <p14:modId xmlns:p14="http://schemas.microsoft.com/office/powerpoint/2010/main" val="268979694"/>
              </p:ext>
            </p:extLst>
          </p:nvPr>
        </p:nvGraphicFramePr>
        <p:xfrm>
          <a:off x="609600" y="1597025"/>
          <a:ext cx="11049000" cy="470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7224D4C-7197-D13C-E388-B037AF03C1B7}"/>
              </a:ext>
            </a:extLst>
          </p:cNvPr>
          <p:cNvSpPr txBox="1"/>
          <p:nvPr/>
        </p:nvSpPr>
        <p:spPr>
          <a:xfrm>
            <a:off x="7456714" y="3167743"/>
            <a:ext cx="4016829" cy="1246495"/>
          </a:xfrm>
          <a:prstGeom prst="rect">
            <a:avLst/>
          </a:prstGeom>
          <a:noFill/>
        </p:spPr>
        <p:txBody>
          <a:bodyPr wrap="square" rtlCol="0">
            <a:spAutoFit/>
          </a:bodyPr>
          <a:lstStyle/>
          <a:p>
            <a:r>
              <a:rPr lang="en-US" sz="1500" dirty="0">
                <a:latin typeface="+mn-lt"/>
              </a:rPr>
              <a:t>An R-</a:t>
            </a:r>
            <a:r>
              <a:rPr lang="en-US" sz="1500" dirty="0" err="1">
                <a:latin typeface="+mn-lt"/>
              </a:rPr>
              <a:t>Stoich</a:t>
            </a:r>
            <a:r>
              <a:rPr lang="en-US" sz="1500" dirty="0">
                <a:latin typeface="+mn-lt"/>
              </a:rPr>
              <a:t> reactor was used, where the stoichiometric coefficients of the two reactions involved in the HDA process were specified. Since the reactor operates adiabatically, the heat duty was set to 0 Btu/hr.</a:t>
            </a:r>
            <a:endParaRPr lang="en-IN" sz="1500" dirty="0">
              <a:latin typeface="+mn-lt"/>
            </a:endParaRPr>
          </a:p>
        </p:txBody>
      </p:sp>
    </p:spTree>
    <p:extLst>
      <p:ext uri="{BB962C8B-B14F-4D97-AF65-F5344CB8AC3E}">
        <p14:creationId xmlns:p14="http://schemas.microsoft.com/office/powerpoint/2010/main" val="39336970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4B61F-49E3-CF3A-C992-AF4AA136D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DCFFB-B96F-D177-1258-DB9FD5DFEAC5}"/>
              </a:ext>
            </a:extLst>
          </p:cNvPr>
          <p:cNvSpPr>
            <a:spLocks noGrp="1"/>
          </p:cNvSpPr>
          <p:nvPr>
            <p:ph type="title"/>
          </p:nvPr>
        </p:nvSpPr>
        <p:spPr/>
        <p:txBody>
          <a:bodyPr/>
          <a:lstStyle/>
          <a:p>
            <a:r>
              <a:rPr lang="en-US" dirty="0"/>
              <a:t>Units-3</a:t>
            </a:r>
            <a:endParaRPr lang="en-IN" dirty="0"/>
          </a:p>
        </p:txBody>
      </p:sp>
      <p:sp>
        <p:nvSpPr>
          <p:cNvPr id="4" name="Slide Number Placeholder 3">
            <a:extLst>
              <a:ext uri="{FF2B5EF4-FFF2-40B4-BE49-F238E27FC236}">
                <a16:creationId xmlns:a16="http://schemas.microsoft.com/office/drawing/2014/main" id="{E9EDE047-15F7-BF22-9310-D5237713264C}"/>
              </a:ext>
            </a:extLst>
          </p:cNvPr>
          <p:cNvSpPr>
            <a:spLocks noGrp="1"/>
          </p:cNvSpPr>
          <p:nvPr>
            <p:ph type="sldNum" sz="quarter" idx="12"/>
          </p:nvPr>
        </p:nvSpPr>
        <p:spPr/>
        <p:txBody>
          <a:bodyPr/>
          <a:lstStyle/>
          <a:p>
            <a:fld id="{F7D41616-97F1-4B05-9F2D-37EC125A9413}" type="slidenum">
              <a:rPr lang="en-IN" smtClean="0"/>
              <a:t>46</a:t>
            </a:fld>
            <a:endParaRPr lang="en-IN"/>
          </a:p>
        </p:txBody>
      </p:sp>
      <p:graphicFrame>
        <p:nvGraphicFramePr>
          <p:cNvPr id="5" name="Content Placeholder 4">
            <a:extLst>
              <a:ext uri="{FF2B5EF4-FFF2-40B4-BE49-F238E27FC236}">
                <a16:creationId xmlns:a16="http://schemas.microsoft.com/office/drawing/2014/main" id="{F1520FA4-3B9E-525E-A3B3-8B215D7AC88E}"/>
              </a:ext>
            </a:extLst>
          </p:cNvPr>
          <p:cNvGraphicFramePr>
            <a:graphicFrameLocks noGrp="1"/>
          </p:cNvGraphicFramePr>
          <p:nvPr>
            <p:ph idx="1"/>
            <p:extLst>
              <p:ext uri="{D42A27DB-BD31-4B8C-83A1-F6EECF244321}">
                <p14:modId xmlns:p14="http://schemas.microsoft.com/office/powerpoint/2010/main" val="1333577673"/>
              </p:ext>
            </p:extLst>
          </p:nvPr>
        </p:nvGraphicFramePr>
        <p:xfrm>
          <a:off x="609600" y="1597025"/>
          <a:ext cx="11049000" cy="470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B31B08E-9663-5C7A-DC90-0EEF29D521D8}"/>
              </a:ext>
            </a:extLst>
          </p:cNvPr>
          <p:cNvSpPr txBox="1"/>
          <p:nvPr/>
        </p:nvSpPr>
        <p:spPr>
          <a:xfrm>
            <a:off x="7413171" y="2993571"/>
            <a:ext cx="4169229" cy="1477328"/>
          </a:xfrm>
          <a:prstGeom prst="rect">
            <a:avLst/>
          </a:prstGeom>
          <a:noFill/>
        </p:spPr>
        <p:txBody>
          <a:bodyPr wrap="square" rtlCol="0">
            <a:spAutoFit/>
          </a:bodyPr>
          <a:lstStyle/>
          <a:p>
            <a:r>
              <a:rPr lang="en-US" sz="1500">
                <a:latin typeface="+mn-lt"/>
              </a:rPr>
              <a:t>The compressor increases the pressure of the gas stream from the flash separator, raising it from 500 psia to 550 psia. This step ensures the required pressure is maintained for further processing. An isentropic model was used for the compressor to achieve efficient performance.</a:t>
            </a:r>
            <a:endParaRPr lang="en-IN" sz="1500" dirty="0">
              <a:latin typeface="+mn-lt"/>
            </a:endParaRPr>
          </a:p>
        </p:txBody>
      </p:sp>
    </p:spTree>
    <p:extLst>
      <p:ext uri="{BB962C8B-B14F-4D97-AF65-F5344CB8AC3E}">
        <p14:creationId xmlns:p14="http://schemas.microsoft.com/office/powerpoint/2010/main" val="3925129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161B-8A86-7816-C9AE-FB393B7A4371}"/>
              </a:ext>
            </a:extLst>
          </p:cNvPr>
          <p:cNvSpPr>
            <a:spLocks noGrp="1"/>
          </p:cNvSpPr>
          <p:nvPr>
            <p:ph type="title"/>
          </p:nvPr>
        </p:nvSpPr>
        <p:spPr/>
        <p:txBody>
          <a:bodyPr/>
          <a:lstStyle/>
          <a:p>
            <a:r>
              <a:rPr lang="en-US" dirty="0"/>
              <a:t>Flow Diagram- Aspen</a:t>
            </a:r>
            <a:endParaRPr lang="en-IN" dirty="0"/>
          </a:p>
        </p:txBody>
      </p:sp>
      <p:pic>
        <p:nvPicPr>
          <p:cNvPr id="6" name="Content Placeholder 5">
            <a:extLst>
              <a:ext uri="{FF2B5EF4-FFF2-40B4-BE49-F238E27FC236}">
                <a16:creationId xmlns:a16="http://schemas.microsoft.com/office/drawing/2014/main" id="{6B6EAE6C-6AFE-20DA-9A57-6C9B20C91BD9}"/>
              </a:ext>
            </a:extLst>
          </p:cNvPr>
          <p:cNvPicPr>
            <a:picLocks noGrp="1" noChangeAspect="1"/>
          </p:cNvPicPr>
          <p:nvPr>
            <p:ph idx="1"/>
          </p:nvPr>
        </p:nvPicPr>
        <p:blipFill>
          <a:blip r:embed="rId2"/>
          <a:stretch>
            <a:fillRect/>
          </a:stretch>
        </p:blipFill>
        <p:spPr>
          <a:xfrm>
            <a:off x="1324892" y="1597025"/>
            <a:ext cx="9618416" cy="4703763"/>
          </a:xfrm>
        </p:spPr>
      </p:pic>
      <p:sp>
        <p:nvSpPr>
          <p:cNvPr id="4" name="Slide Number Placeholder 3">
            <a:extLst>
              <a:ext uri="{FF2B5EF4-FFF2-40B4-BE49-F238E27FC236}">
                <a16:creationId xmlns:a16="http://schemas.microsoft.com/office/drawing/2014/main" id="{727A55F1-2473-4675-6B73-BC29FB704A63}"/>
              </a:ext>
            </a:extLst>
          </p:cNvPr>
          <p:cNvSpPr>
            <a:spLocks noGrp="1"/>
          </p:cNvSpPr>
          <p:nvPr>
            <p:ph type="sldNum" sz="quarter" idx="12"/>
          </p:nvPr>
        </p:nvSpPr>
        <p:spPr/>
        <p:txBody>
          <a:bodyPr/>
          <a:lstStyle/>
          <a:p>
            <a:fld id="{F7D41616-97F1-4B05-9F2D-37EC125A9413}" type="slidenum">
              <a:rPr lang="en-IN" smtClean="0"/>
              <a:t>47</a:t>
            </a:fld>
            <a:endParaRPr lang="en-IN"/>
          </a:p>
        </p:txBody>
      </p:sp>
    </p:spTree>
    <p:extLst>
      <p:ext uri="{BB962C8B-B14F-4D97-AF65-F5344CB8AC3E}">
        <p14:creationId xmlns:p14="http://schemas.microsoft.com/office/powerpoint/2010/main" val="2493698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46E7E9-CAF4-717F-1686-63A3113C2018}"/>
              </a:ext>
            </a:extLst>
          </p:cNvPr>
          <p:cNvSpPr>
            <a:spLocks noGrp="1"/>
          </p:cNvSpPr>
          <p:nvPr>
            <p:ph type="title"/>
          </p:nvPr>
        </p:nvSpPr>
        <p:spPr>
          <a:xfrm>
            <a:off x="95857" y="97889"/>
            <a:ext cx="10885714" cy="1325563"/>
          </a:xfrm>
        </p:spPr>
        <p:txBody>
          <a:bodyPr>
            <a:normAutofit/>
          </a:bodyPr>
          <a:lstStyle/>
          <a:p>
            <a:pPr>
              <a:lnSpc>
                <a:spcPct val="90000"/>
              </a:lnSpc>
            </a:pPr>
            <a:r>
              <a:rPr lang="en-US" sz="4400" dirty="0">
                <a:solidFill>
                  <a:schemeClr val="tx1"/>
                </a:solidFill>
              </a:rPr>
              <a:t>Simulation stream table used for Material Balances on each component</a:t>
            </a:r>
            <a:endParaRPr lang="en-IN" sz="4400" dirty="0">
              <a:solidFill>
                <a:schemeClr val="tx1"/>
              </a:solidFill>
            </a:endParaRP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66B8258B-11A2-A18B-2013-8B27BB2C833E}"/>
              </a:ext>
            </a:extLst>
          </p:cNvPr>
          <p:cNvPicPr>
            <a:picLocks noChangeAspect="1"/>
          </p:cNvPicPr>
          <p:nvPr/>
        </p:nvPicPr>
        <p:blipFill>
          <a:blip r:embed="rId2"/>
          <a:stretch>
            <a:fillRect/>
          </a:stretch>
        </p:blipFill>
        <p:spPr>
          <a:xfrm>
            <a:off x="2785552" y="1600200"/>
            <a:ext cx="8041763" cy="48250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C3738DE9-9F00-DC59-60DE-672AECCF80E2}"/>
              </a:ext>
            </a:extLst>
          </p:cNvPr>
          <p:cNvSpPr>
            <a:spLocks noGrp="1"/>
          </p:cNvSpPr>
          <p:nvPr>
            <p:ph idx="1"/>
          </p:nvPr>
        </p:nvSpPr>
        <p:spPr>
          <a:xfrm>
            <a:off x="5894962" y="1984443"/>
            <a:ext cx="5458838" cy="4192520"/>
          </a:xfrm>
        </p:spPr>
        <p:txBody>
          <a:bodyPr>
            <a:normAutofit/>
          </a:bodyPr>
          <a:lstStyle/>
          <a:p>
            <a:endParaRPr lang="en-IN" dirty="0"/>
          </a:p>
        </p:txBody>
      </p:sp>
      <p:sp>
        <p:nvSpPr>
          <p:cNvPr id="4" name="Slide Number Placeholder 3">
            <a:extLst>
              <a:ext uri="{FF2B5EF4-FFF2-40B4-BE49-F238E27FC236}">
                <a16:creationId xmlns:a16="http://schemas.microsoft.com/office/drawing/2014/main" id="{C072F175-4CFE-4C76-CDA0-50CC7BD74F5B}"/>
              </a:ext>
            </a:extLst>
          </p:cNvPr>
          <p:cNvSpPr>
            <a:spLocks noGrp="1"/>
          </p:cNvSpPr>
          <p:nvPr>
            <p:ph type="sldNum" sz="quarter" idx="12"/>
          </p:nvPr>
        </p:nvSpPr>
        <p:spPr>
          <a:xfrm>
            <a:off x="8610600" y="6356350"/>
            <a:ext cx="2743200" cy="365125"/>
          </a:xfrm>
        </p:spPr>
        <p:txBody>
          <a:bodyPr>
            <a:normAutofit/>
          </a:bodyPr>
          <a:lstStyle/>
          <a:p>
            <a:pPr>
              <a:spcAft>
                <a:spcPts val="600"/>
              </a:spcAft>
            </a:pPr>
            <a:fld id="{F7D41616-97F1-4B05-9F2D-37EC125A9413}" type="slidenum">
              <a:rPr lang="en-IN" smtClean="0"/>
              <a:pPr>
                <a:spcAft>
                  <a:spcPts val="600"/>
                </a:spcAft>
              </a:pPr>
              <a:t>48</a:t>
            </a:fld>
            <a:endParaRPr lang="en-IN"/>
          </a:p>
        </p:txBody>
      </p:sp>
    </p:spTree>
    <p:extLst>
      <p:ext uri="{BB962C8B-B14F-4D97-AF65-F5344CB8AC3E}">
        <p14:creationId xmlns:p14="http://schemas.microsoft.com/office/powerpoint/2010/main" val="1713083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A86-5840-8007-2658-0AA15ACC6367}"/>
              </a:ext>
            </a:extLst>
          </p:cNvPr>
          <p:cNvSpPr>
            <a:spLocks noGrp="1"/>
          </p:cNvSpPr>
          <p:nvPr>
            <p:ph type="title"/>
          </p:nvPr>
        </p:nvSpPr>
        <p:spPr/>
        <p:txBody>
          <a:bodyPr/>
          <a:lstStyle/>
          <a:p>
            <a:r>
              <a:rPr lang="en-US" dirty="0"/>
              <a:t>Theoretical vs ASPEN comparison</a:t>
            </a:r>
            <a:endParaRPr lang="en-IN" dirty="0"/>
          </a:p>
        </p:txBody>
      </p:sp>
      <p:pic>
        <p:nvPicPr>
          <p:cNvPr id="6" name="Content Placeholder 5">
            <a:extLst>
              <a:ext uri="{FF2B5EF4-FFF2-40B4-BE49-F238E27FC236}">
                <a16:creationId xmlns:a16="http://schemas.microsoft.com/office/drawing/2014/main" id="{D8EE625A-3265-2BCE-1582-3D0F3D4F877C}"/>
              </a:ext>
            </a:extLst>
          </p:cNvPr>
          <p:cNvPicPr>
            <a:picLocks noGrp="1" noChangeAspect="1"/>
          </p:cNvPicPr>
          <p:nvPr>
            <p:ph idx="1"/>
          </p:nvPr>
        </p:nvPicPr>
        <p:blipFill>
          <a:blip r:embed="rId2"/>
          <a:stretch>
            <a:fillRect/>
          </a:stretch>
        </p:blipFill>
        <p:spPr>
          <a:xfrm>
            <a:off x="1300448" y="1578296"/>
            <a:ext cx="7876210" cy="4960617"/>
          </a:xfrm>
        </p:spPr>
      </p:pic>
      <p:sp>
        <p:nvSpPr>
          <p:cNvPr id="4" name="Slide Number Placeholder 3">
            <a:extLst>
              <a:ext uri="{FF2B5EF4-FFF2-40B4-BE49-F238E27FC236}">
                <a16:creationId xmlns:a16="http://schemas.microsoft.com/office/drawing/2014/main" id="{6BFB899C-0A2B-DC3B-4092-AF4025F26C94}"/>
              </a:ext>
            </a:extLst>
          </p:cNvPr>
          <p:cNvSpPr>
            <a:spLocks noGrp="1"/>
          </p:cNvSpPr>
          <p:nvPr>
            <p:ph type="sldNum" sz="quarter" idx="12"/>
          </p:nvPr>
        </p:nvSpPr>
        <p:spPr/>
        <p:txBody>
          <a:bodyPr/>
          <a:lstStyle/>
          <a:p>
            <a:fld id="{F7D41616-97F1-4B05-9F2D-37EC125A9413}" type="slidenum">
              <a:rPr lang="en-IN" smtClean="0"/>
              <a:t>49</a:t>
            </a:fld>
            <a:endParaRPr lang="en-IN"/>
          </a:p>
        </p:txBody>
      </p:sp>
    </p:spTree>
    <p:extLst>
      <p:ext uri="{BB962C8B-B14F-4D97-AF65-F5344CB8AC3E}">
        <p14:creationId xmlns:p14="http://schemas.microsoft.com/office/powerpoint/2010/main" val="95831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5CC7-4518-4616-DF91-642C4885F509}"/>
              </a:ext>
            </a:extLst>
          </p:cNvPr>
          <p:cNvSpPr>
            <a:spLocks noGrp="1"/>
          </p:cNvSpPr>
          <p:nvPr>
            <p:ph type="title"/>
          </p:nvPr>
        </p:nvSpPr>
        <p:spPr/>
        <p:txBody>
          <a:bodyPr>
            <a:normAutofit/>
          </a:bodyPr>
          <a:lstStyle/>
          <a:p>
            <a:r>
              <a:rPr lang="en-US">
                <a:latin typeface="Amasis MT Pro Medium" panose="02040604050005020304" pitchFamily="18" charset="0"/>
              </a:rPr>
              <a:t>Process Description-1</a:t>
            </a:r>
            <a:endParaRPr lang="en-IN">
              <a:latin typeface="Amasis MT Pro Medium" panose="02040604050005020304" pitchFamily="18" charset="0"/>
            </a:endParaRPr>
          </a:p>
        </p:txBody>
      </p:sp>
      <p:graphicFrame>
        <p:nvGraphicFramePr>
          <p:cNvPr id="4" name="Content Placeholder 3">
            <a:extLst>
              <a:ext uri="{FF2B5EF4-FFF2-40B4-BE49-F238E27FC236}">
                <a16:creationId xmlns:a16="http://schemas.microsoft.com/office/drawing/2014/main" id="{CE03E0AE-432A-CD95-68C3-296EAB00037A}"/>
              </a:ext>
            </a:extLst>
          </p:cNvPr>
          <p:cNvGraphicFramePr>
            <a:graphicFrameLocks noGrp="1"/>
          </p:cNvGraphicFramePr>
          <p:nvPr>
            <p:ph idx="1"/>
            <p:extLst>
              <p:ext uri="{D42A27DB-BD31-4B8C-83A1-F6EECF244321}">
                <p14:modId xmlns:p14="http://schemas.microsoft.com/office/powerpoint/2010/main" val="3269325097"/>
              </p:ext>
            </p:extLst>
          </p:nvPr>
        </p:nvGraphicFramePr>
        <p:xfrm>
          <a:off x="609600" y="1597025"/>
          <a:ext cx="11049000" cy="4703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910FFE7-95AF-E1BA-97FB-A9705CD399A0}"/>
              </a:ext>
            </a:extLst>
          </p:cNvPr>
          <p:cNvSpPr txBox="1"/>
          <p:nvPr/>
        </p:nvSpPr>
        <p:spPr>
          <a:xfrm>
            <a:off x="7772400" y="3352482"/>
            <a:ext cx="2682240" cy="738664"/>
          </a:xfrm>
          <a:prstGeom prst="rect">
            <a:avLst/>
          </a:prstGeom>
          <a:noFill/>
        </p:spPr>
        <p:txBody>
          <a:bodyPr wrap="square" rtlCol="0">
            <a:spAutoFit/>
          </a:bodyPr>
          <a:lstStyle/>
          <a:p>
            <a:r>
              <a:rPr lang="en-US" b="1" i="1">
                <a:solidFill>
                  <a:srgbClr val="000000"/>
                </a:solidFill>
                <a:effectLst/>
                <a:latin typeface="+mn-lt"/>
              </a:rPr>
              <a:t>To produce Benzene, where Methane and Diphenyl are also produced as a byproduct.</a:t>
            </a:r>
            <a:endParaRPr lang="en-IN" b="1" i="1">
              <a:latin typeface="+mn-lt"/>
            </a:endParaRPr>
          </a:p>
        </p:txBody>
      </p:sp>
      <p:sp>
        <p:nvSpPr>
          <p:cNvPr id="3" name="Slide Number Placeholder 2">
            <a:extLst>
              <a:ext uri="{FF2B5EF4-FFF2-40B4-BE49-F238E27FC236}">
                <a16:creationId xmlns:a16="http://schemas.microsoft.com/office/drawing/2014/main" id="{54B91FAC-3A40-74BA-F880-CD100E02BF7B}"/>
              </a:ext>
            </a:extLst>
          </p:cNvPr>
          <p:cNvSpPr>
            <a:spLocks noGrp="1"/>
          </p:cNvSpPr>
          <p:nvPr>
            <p:ph type="sldNum" sz="quarter" idx="12"/>
          </p:nvPr>
        </p:nvSpPr>
        <p:spPr/>
        <p:txBody>
          <a:bodyPr/>
          <a:lstStyle/>
          <a:p>
            <a:fld id="{F7D41616-97F1-4B05-9F2D-37EC125A9413}" type="slidenum">
              <a:rPr lang="en-IN" smtClean="0"/>
              <a:t>5</a:t>
            </a:fld>
            <a:endParaRPr lang="en-IN"/>
          </a:p>
        </p:txBody>
      </p:sp>
    </p:spTree>
    <p:extLst>
      <p:ext uri="{BB962C8B-B14F-4D97-AF65-F5344CB8AC3E}">
        <p14:creationId xmlns:p14="http://schemas.microsoft.com/office/powerpoint/2010/main" val="217713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BCDA-F7F2-EE04-3F72-7A58F550161D}"/>
              </a:ext>
            </a:extLst>
          </p:cNvPr>
          <p:cNvSpPr>
            <a:spLocks noGrp="1"/>
          </p:cNvSpPr>
          <p:nvPr>
            <p:ph type="title"/>
          </p:nvPr>
        </p:nvSpPr>
        <p:spPr/>
        <p:txBody>
          <a:bodyPr/>
          <a:lstStyle/>
          <a:p>
            <a:r>
              <a:rPr lang="en-US" dirty="0"/>
              <a:t>Column flow rate comparison</a:t>
            </a:r>
            <a:endParaRPr lang="en-IN" dirty="0"/>
          </a:p>
        </p:txBody>
      </p:sp>
      <p:pic>
        <p:nvPicPr>
          <p:cNvPr id="6" name="Content Placeholder 5">
            <a:extLst>
              <a:ext uri="{FF2B5EF4-FFF2-40B4-BE49-F238E27FC236}">
                <a16:creationId xmlns:a16="http://schemas.microsoft.com/office/drawing/2014/main" id="{76B5124B-8779-A476-C50F-0E00B4EAB3F3}"/>
              </a:ext>
            </a:extLst>
          </p:cNvPr>
          <p:cNvPicPr>
            <a:picLocks noGrp="1" noChangeAspect="1"/>
          </p:cNvPicPr>
          <p:nvPr>
            <p:ph idx="1"/>
          </p:nvPr>
        </p:nvPicPr>
        <p:blipFill>
          <a:blip r:embed="rId2"/>
          <a:stretch>
            <a:fillRect/>
          </a:stretch>
        </p:blipFill>
        <p:spPr>
          <a:xfrm>
            <a:off x="1393371" y="1597025"/>
            <a:ext cx="8708501" cy="5161930"/>
          </a:xfrm>
        </p:spPr>
      </p:pic>
      <p:sp>
        <p:nvSpPr>
          <p:cNvPr id="4" name="Slide Number Placeholder 3">
            <a:extLst>
              <a:ext uri="{FF2B5EF4-FFF2-40B4-BE49-F238E27FC236}">
                <a16:creationId xmlns:a16="http://schemas.microsoft.com/office/drawing/2014/main" id="{C2431896-FB09-CB04-5728-1688021DC253}"/>
              </a:ext>
            </a:extLst>
          </p:cNvPr>
          <p:cNvSpPr>
            <a:spLocks noGrp="1"/>
          </p:cNvSpPr>
          <p:nvPr>
            <p:ph type="sldNum" sz="quarter" idx="12"/>
          </p:nvPr>
        </p:nvSpPr>
        <p:spPr/>
        <p:txBody>
          <a:bodyPr/>
          <a:lstStyle/>
          <a:p>
            <a:fld id="{F7D41616-97F1-4B05-9F2D-37EC125A9413}" type="slidenum">
              <a:rPr lang="en-IN" smtClean="0"/>
              <a:t>50</a:t>
            </a:fld>
            <a:endParaRPr lang="en-IN"/>
          </a:p>
        </p:txBody>
      </p:sp>
    </p:spTree>
    <p:extLst>
      <p:ext uri="{BB962C8B-B14F-4D97-AF65-F5344CB8AC3E}">
        <p14:creationId xmlns:p14="http://schemas.microsoft.com/office/powerpoint/2010/main" val="3977205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9BD3-02AF-3729-E8D8-6CE55091FC81}"/>
              </a:ext>
            </a:extLst>
          </p:cNvPr>
          <p:cNvSpPr>
            <a:spLocks noGrp="1"/>
          </p:cNvSpPr>
          <p:nvPr>
            <p:ph type="title"/>
          </p:nvPr>
        </p:nvSpPr>
        <p:spPr/>
        <p:txBody>
          <a:bodyPr/>
          <a:lstStyle/>
          <a:p>
            <a:r>
              <a:rPr lang="en-US" dirty="0"/>
              <a:t>Recycle &amp; Bottom analysis</a:t>
            </a:r>
            <a:endParaRPr lang="en-IN" dirty="0"/>
          </a:p>
        </p:txBody>
      </p:sp>
      <p:pic>
        <p:nvPicPr>
          <p:cNvPr id="6" name="Content Placeholder 5">
            <a:extLst>
              <a:ext uri="{FF2B5EF4-FFF2-40B4-BE49-F238E27FC236}">
                <a16:creationId xmlns:a16="http://schemas.microsoft.com/office/drawing/2014/main" id="{DAF8306D-5529-AAB1-62F9-16E239C64B14}"/>
              </a:ext>
            </a:extLst>
          </p:cNvPr>
          <p:cNvPicPr>
            <a:picLocks noGrp="1" noChangeAspect="1"/>
          </p:cNvPicPr>
          <p:nvPr>
            <p:ph idx="1"/>
          </p:nvPr>
        </p:nvPicPr>
        <p:blipFill>
          <a:blip r:embed="rId2"/>
          <a:stretch>
            <a:fillRect/>
          </a:stretch>
        </p:blipFill>
        <p:spPr>
          <a:xfrm>
            <a:off x="1055375" y="1597025"/>
            <a:ext cx="9386845" cy="5124451"/>
          </a:xfrm>
        </p:spPr>
      </p:pic>
      <p:sp>
        <p:nvSpPr>
          <p:cNvPr id="4" name="Slide Number Placeholder 3">
            <a:extLst>
              <a:ext uri="{FF2B5EF4-FFF2-40B4-BE49-F238E27FC236}">
                <a16:creationId xmlns:a16="http://schemas.microsoft.com/office/drawing/2014/main" id="{A09C7B61-6350-A77B-923C-D232768A963D}"/>
              </a:ext>
            </a:extLst>
          </p:cNvPr>
          <p:cNvSpPr>
            <a:spLocks noGrp="1"/>
          </p:cNvSpPr>
          <p:nvPr>
            <p:ph type="sldNum" sz="quarter" idx="12"/>
          </p:nvPr>
        </p:nvSpPr>
        <p:spPr/>
        <p:txBody>
          <a:bodyPr/>
          <a:lstStyle/>
          <a:p>
            <a:fld id="{F7D41616-97F1-4B05-9F2D-37EC125A9413}" type="slidenum">
              <a:rPr lang="en-IN" smtClean="0"/>
              <a:t>51</a:t>
            </a:fld>
            <a:endParaRPr lang="en-IN"/>
          </a:p>
        </p:txBody>
      </p:sp>
    </p:spTree>
    <p:extLst>
      <p:ext uri="{BB962C8B-B14F-4D97-AF65-F5344CB8AC3E}">
        <p14:creationId xmlns:p14="http://schemas.microsoft.com/office/powerpoint/2010/main" val="3776495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CCB9-0D67-BC60-9288-D3FA64794038}"/>
              </a:ext>
            </a:extLst>
          </p:cNvPr>
          <p:cNvSpPr>
            <a:spLocks noGrp="1"/>
          </p:cNvSpPr>
          <p:nvPr>
            <p:ph type="title"/>
          </p:nvPr>
        </p:nvSpPr>
        <p:spPr/>
        <p:txBody>
          <a:bodyPr/>
          <a:lstStyle/>
          <a:p>
            <a:r>
              <a:rPr lang="en-US" dirty="0"/>
              <a:t>Purge analysis</a:t>
            </a:r>
            <a:endParaRPr lang="en-IN" dirty="0"/>
          </a:p>
        </p:txBody>
      </p:sp>
      <p:pic>
        <p:nvPicPr>
          <p:cNvPr id="6" name="Content Placeholder 5">
            <a:extLst>
              <a:ext uri="{FF2B5EF4-FFF2-40B4-BE49-F238E27FC236}">
                <a16:creationId xmlns:a16="http://schemas.microsoft.com/office/drawing/2014/main" id="{0B51B33A-3001-4A86-339F-F30CF1E90901}"/>
              </a:ext>
            </a:extLst>
          </p:cNvPr>
          <p:cNvPicPr>
            <a:picLocks noGrp="1" noChangeAspect="1"/>
          </p:cNvPicPr>
          <p:nvPr>
            <p:ph idx="1"/>
          </p:nvPr>
        </p:nvPicPr>
        <p:blipFill>
          <a:blip r:embed="rId2"/>
          <a:stretch>
            <a:fillRect/>
          </a:stretch>
        </p:blipFill>
        <p:spPr>
          <a:xfrm>
            <a:off x="1485251" y="2643799"/>
            <a:ext cx="9297698" cy="2610214"/>
          </a:xfrm>
        </p:spPr>
      </p:pic>
      <p:sp>
        <p:nvSpPr>
          <p:cNvPr id="4" name="Slide Number Placeholder 3">
            <a:extLst>
              <a:ext uri="{FF2B5EF4-FFF2-40B4-BE49-F238E27FC236}">
                <a16:creationId xmlns:a16="http://schemas.microsoft.com/office/drawing/2014/main" id="{F99C3B62-05A3-7030-9B0F-88EBF2CE5E72}"/>
              </a:ext>
            </a:extLst>
          </p:cNvPr>
          <p:cNvSpPr>
            <a:spLocks noGrp="1"/>
          </p:cNvSpPr>
          <p:nvPr>
            <p:ph type="sldNum" sz="quarter" idx="12"/>
          </p:nvPr>
        </p:nvSpPr>
        <p:spPr/>
        <p:txBody>
          <a:bodyPr/>
          <a:lstStyle/>
          <a:p>
            <a:fld id="{F7D41616-97F1-4B05-9F2D-37EC125A9413}" type="slidenum">
              <a:rPr lang="en-IN" smtClean="0"/>
              <a:t>52</a:t>
            </a:fld>
            <a:endParaRPr lang="en-IN"/>
          </a:p>
        </p:txBody>
      </p:sp>
    </p:spTree>
    <p:extLst>
      <p:ext uri="{BB962C8B-B14F-4D97-AF65-F5344CB8AC3E}">
        <p14:creationId xmlns:p14="http://schemas.microsoft.com/office/powerpoint/2010/main" val="861917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E84A1-C909-827C-16A8-4B4E1A104F06}"/>
              </a:ext>
            </a:extLst>
          </p:cNvPr>
          <p:cNvSpPr>
            <a:spLocks noGrp="1"/>
          </p:cNvSpPr>
          <p:nvPr>
            <p:ph type="title"/>
          </p:nvPr>
        </p:nvSpPr>
        <p:spPr>
          <a:xfrm>
            <a:off x="6981825" y="1641752"/>
            <a:ext cx="4391024" cy="1323439"/>
          </a:xfrm>
        </p:spPr>
        <p:txBody>
          <a:bodyPr vert="horz" lIns="91440" tIns="45720" rIns="91440" bIns="45720" rtlCol="0" anchor="t">
            <a:normAutofit/>
          </a:bodyPr>
          <a:lstStyle/>
          <a:p>
            <a:pPr defTabSz="914400"/>
            <a:r>
              <a:rPr lang="en-US" sz="4000" kern="1200">
                <a:latin typeface="+mj-lt"/>
                <a:ea typeface="+mj-ea"/>
                <a:cs typeface="+mj-cs"/>
              </a:rPr>
              <a:t>Enthalpy &amp; Energy Balances</a:t>
            </a:r>
          </a:p>
        </p:txBody>
      </p:sp>
      <p:grpSp>
        <p:nvGrpSpPr>
          <p:cNvPr id="20" name="Group 19">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21" name="Freeform: Shape 20">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84E64830-58F7-EA72-0BBD-A04CDD0EAD31}"/>
              </a:ext>
            </a:extLst>
          </p:cNvPr>
          <p:cNvSpPr>
            <a:spLocks noGrp="1"/>
          </p:cNvSpPr>
          <p:nvPr>
            <p:ph type="sldNum" sz="quarter" idx="12"/>
          </p:nvPr>
        </p:nvSpPr>
        <p:spPr>
          <a:xfrm>
            <a:off x="8737600" y="466933"/>
            <a:ext cx="2635250" cy="707886"/>
          </a:xfrm>
        </p:spPr>
        <p:txBody>
          <a:bodyPr vert="horz" lIns="91440" tIns="45720" rIns="91440" bIns="45720" rtlCol="0">
            <a:normAutofit/>
          </a:bodyPr>
          <a:lstStyle/>
          <a:p>
            <a:pPr>
              <a:lnSpc>
                <a:spcPct val="90000"/>
              </a:lnSpc>
              <a:spcAft>
                <a:spcPts val="600"/>
              </a:spcAft>
            </a:pPr>
            <a:fld id="{F7D41616-97F1-4B05-9F2D-37EC125A9413}" type="slidenum">
              <a:rPr lang="en-US" sz="4400" kern="1200">
                <a:solidFill>
                  <a:schemeClr val="bg1"/>
                </a:solidFill>
                <a:latin typeface="+mn-lt"/>
                <a:ea typeface="+mn-ea"/>
                <a:cs typeface="+mn-cs"/>
              </a:rPr>
              <a:pPr>
                <a:lnSpc>
                  <a:spcPct val="90000"/>
                </a:lnSpc>
                <a:spcAft>
                  <a:spcPts val="600"/>
                </a:spcAft>
              </a:pPr>
              <a:t>53</a:t>
            </a:fld>
            <a:endParaRPr lang="en-US" sz="4400" kern="1200">
              <a:solidFill>
                <a:schemeClr val="bg1"/>
              </a:solidFill>
              <a:latin typeface="+mn-lt"/>
              <a:ea typeface="+mn-ea"/>
              <a:cs typeface="+mn-cs"/>
            </a:endParaRPr>
          </a:p>
        </p:txBody>
      </p:sp>
      <p:sp>
        <p:nvSpPr>
          <p:cNvPr id="15" name="Content Placeholder 14">
            <a:extLst>
              <a:ext uri="{FF2B5EF4-FFF2-40B4-BE49-F238E27FC236}">
                <a16:creationId xmlns:a16="http://schemas.microsoft.com/office/drawing/2014/main" id="{DBA0DCC8-507E-BEC0-05C3-3BC328FC702A}"/>
              </a:ext>
            </a:extLst>
          </p:cNvPr>
          <p:cNvSpPr>
            <a:spLocks noGrp="1"/>
          </p:cNvSpPr>
          <p:nvPr>
            <p:ph idx="1"/>
          </p:nvPr>
        </p:nvSpPr>
        <p:spPr>
          <a:xfrm>
            <a:off x="6981826" y="3146400"/>
            <a:ext cx="4391024" cy="2682000"/>
          </a:xfrm>
        </p:spPr>
        <p:txBody>
          <a:bodyPr>
            <a:normAutofit/>
          </a:bodyPr>
          <a:lstStyle/>
          <a:p>
            <a:endParaRPr lang="en-US" sz="2400">
              <a:solidFill>
                <a:schemeClr val="bg1">
                  <a:alpha val="80000"/>
                </a:schemeClr>
              </a:solidFill>
            </a:endParaRPr>
          </a:p>
        </p:txBody>
      </p:sp>
      <p:pic>
        <p:nvPicPr>
          <p:cNvPr id="5" name="Picture 4">
            <a:extLst>
              <a:ext uri="{FF2B5EF4-FFF2-40B4-BE49-F238E27FC236}">
                <a16:creationId xmlns:a16="http://schemas.microsoft.com/office/drawing/2014/main" id="{56B1FE5C-6F62-CFA6-AB99-5827C1AE8594}"/>
              </a:ext>
            </a:extLst>
          </p:cNvPr>
          <p:cNvPicPr>
            <a:picLocks noChangeAspect="1"/>
          </p:cNvPicPr>
          <p:nvPr/>
        </p:nvPicPr>
        <p:blipFill>
          <a:blip r:embed="rId3"/>
          <a:stretch>
            <a:fillRect/>
          </a:stretch>
        </p:blipFill>
        <p:spPr>
          <a:xfrm>
            <a:off x="0" y="0"/>
            <a:ext cx="5094514" cy="6861530"/>
          </a:xfrm>
          <a:prstGeom prst="rect">
            <a:avLst/>
          </a:prstGeom>
        </p:spPr>
      </p:pic>
    </p:spTree>
    <p:extLst>
      <p:ext uri="{BB962C8B-B14F-4D97-AF65-F5344CB8AC3E}">
        <p14:creationId xmlns:p14="http://schemas.microsoft.com/office/powerpoint/2010/main" val="3236609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390A-C2EA-EE77-9C00-20D313AA404B}"/>
              </a:ext>
            </a:extLst>
          </p:cNvPr>
          <p:cNvSpPr>
            <a:spLocks noGrp="1"/>
          </p:cNvSpPr>
          <p:nvPr>
            <p:ph type="title"/>
          </p:nvPr>
        </p:nvSpPr>
        <p:spPr/>
        <p:txBody>
          <a:bodyPr/>
          <a:lstStyle/>
          <a:p>
            <a:r>
              <a:rPr lang="en-US" dirty="0"/>
              <a:t>Discussions</a:t>
            </a:r>
            <a:endParaRPr lang="en-IN" dirty="0"/>
          </a:p>
        </p:txBody>
      </p:sp>
      <p:graphicFrame>
        <p:nvGraphicFramePr>
          <p:cNvPr id="5" name="Content Placeholder 4">
            <a:extLst>
              <a:ext uri="{FF2B5EF4-FFF2-40B4-BE49-F238E27FC236}">
                <a16:creationId xmlns:a16="http://schemas.microsoft.com/office/drawing/2014/main" id="{2A45EBAD-6DF2-876D-F971-96E504229F84}"/>
              </a:ext>
            </a:extLst>
          </p:cNvPr>
          <p:cNvGraphicFramePr>
            <a:graphicFrameLocks noGrp="1"/>
          </p:cNvGraphicFramePr>
          <p:nvPr>
            <p:ph idx="1"/>
            <p:extLst>
              <p:ext uri="{D42A27DB-BD31-4B8C-83A1-F6EECF244321}">
                <p14:modId xmlns:p14="http://schemas.microsoft.com/office/powerpoint/2010/main" val="4204447961"/>
              </p:ext>
            </p:extLst>
          </p:nvPr>
        </p:nvGraphicFramePr>
        <p:xfrm>
          <a:off x="609600" y="1597025"/>
          <a:ext cx="11440886" cy="5124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334E6FA-B0A6-8E4F-9B44-49B6C69BF964}"/>
              </a:ext>
            </a:extLst>
          </p:cNvPr>
          <p:cNvSpPr>
            <a:spLocks noGrp="1"/>
          </p:cNvSpPr>
          <p:nvPr>
            <p:ph type="sldNum" sz="quarter" idx="12"/>
          </p:nvPr>
        </p:nvSpPr>
        <p:spPr/>
        <p:txBody>
          <a:bodyPr/>
          <a:lstStyle/>
          <a:p>
            <a:fld id="{F7D41616-97F1-4B05-9F2D-37EC125A9413}" type="slidenum">
              <a:rPr lang="en-IN" smtClean="0"/>
              <a:t>54</a:t>
            </a:fld>
            <a:endParaRPr lang="en-IN"/>
          </a:p>
        </p:txBody>
      </p:sp>
    </p:spTree>
    <p:extLst>
      <p:ext uri="{BB962C8B-B14F-4D97-AF65-F5344CB8AC3E}">
        <p14:creationId xmlns:p14="http://schemas.microsoft.com/office/powerpoint/2010/main" val="2957902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C804-C228-D24F-6075-3C4A1557B7E4}"/>
              </a:ext>
            </a:extLst>
          </p:cNvPr>
          <p:cNvSpPr>
            <a:spLocks noGrp="1"/>
          </p:cNvSpPr>
          <p:nvPr>
            <p:ph type="title"/>
          </p:nvPr>
        </p:nvSpPr>
        <p:spPr/>
        <p:txBody>
          <a:bodyPr/>
          <a:lstStyle/>
          <a:p>
            <a:r>
              <a:rPr lang="en-US"/>
              <a:t>Conclusions</a:t>
            </a:r>
            <a:endParaRPr lang="en-IN"/>
          </a:p>
        </p:txBody>
      </p:sp>
      <p:sp>
        <p:nvSpPr>
          <p:cNvPr id="3" name="Content Placeholder 2">
            <a:extLst>
              <a:ext uri="{FF2B5EF4-FFF2-40B4-BE49-F238E27FC236}">
                <a16:creationId xmlns:a16="http://schemas.microsoft.com/office/drawing/2014/main" id="{C374D5B6-3EF4-D460-0FC9-7AB49577A363}"/>
              </a:ext>
            </a:extLst>
          </p:cNvPr>
          <p:cNvSpPr>
            <a:spLocks noGrp="1"/>
          </p:cNvSpPr>
          <p:nvPr>
            <p:ph idx="1"/>
          </p:nvPr>
        </p:nvSpPr>
        <p:spPr/>
        <p:txBody>
          <a:bodyPr/>
          <a:lstStyle/>
          <a:p>
            <a:endParaRPr lang="en-IN"/>
          </a:p>
        </p:txBody>
      </p:sp>
      <p:graphicFrame>
        <p:nvGraphicFramePr>
          <p:cNvPr id="4" name="Diagram 3">
            <a:extLst>
              <a:ext uri="{FF2B5EF4-FFF2-40B4-BE49-F238E27FC236}">
                <a16:creationId xmlns:a16="http://schemas.microsoft.com/office/drawing/2014/main" id="{7E3E23E4-CB89-2B64-E388-CDD4344BAFC4}"/>
              </a:ext>
            </a:extLst>
          </p:cNvPr>
          <p:cNvGraphicFramePr/>
          <p:nvPr>
            <p:extLst>
              <p:ext uri="{D42A27DB-BD31-4B8C-83A1-F6EECF244321}">
                <p14:modId xmlns:p14="http://schemas.microsoft.com/office/powerpoint/2010/main" val="119966823"/>
              </p:ext>
            </p:extLst>
          </p:nvPr>
        </p:nvGraphicFramePr>
        <p:xfrm>
          <a:off x="1868713" y="1596540"/>
          <a:ext cx="8788401" cy="5124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FF0382D-0923-1510-17AF-1BBDB522E6EE}"/>
              </a:ext>
            </a:extLst>
          </p:cNvPr>
          <p:cNvSpPr>
            <a:spLocks noGrp="1"/>
          </p:cNvSpPr>
          <p:nvPr>
            <p:ph type="sldNum" sz="quarter" idx="12"/>
          </p:nvPr>
        </p:nvSpPr>
        <p:spPr/>
        <p:txBody>
          <a:bodyPr/>
          <a:lstStyle/>
          <a:p>
            <a:fld id="{F7D41616-97F1-4B05-9F2D-37EC125A9413}" type="slidenum">
              <a:rPr lang="en-IN" smtClean="0"/>
              <a:t>55</a:t>
            </a:fld>
            <a:endParaRPr lang="en-IN"/>
          </a:p>
        </p:txBody>
      </p:sp>
    </p:spTree>
    <p:extLst>
      <p:ext uri="{BB962C8B-B14F-4D97-AF65-F5344CB8AC3E}">
        <p14:creationId xmlns:p14="http://schemas.microsoft.com/office/powerpoint/2010/main" val="195291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B5EA1-E7E9-7252-1E5E-B263EC1D9CEE}"/>
              </a:ext>
            </a:extLst>
          </p:cNvPr>
          <p:cNvSpPr>
            <a:spLocks noGrp="1"/>
          </p:cNvSpPr>
          <p:nvPr>
            <p:ph type="title"/>
          </p:nvPr>
        </p:nvSpPr>
        <p:spPr/>
        <p:txBody>
          <a:bodyPr/>
          <a:lstStyle/>
          <a:p>
            <a:r>
              <a:rPr lang="en-US">
                <a:latin typeface="Amasis MT Pro Medium" panose="02040604050005020304" pitchFamily="18" charset="0"/>
              </a:rPr>
              <a:t>Process Description-2</a:t>
            </a:r>
            <a:endParaRPr lang="en-IN">
              <a:latin typeface="Amasis MT Pro Medium" panose="02040604050005020304" pitchFamily="18" charset="0"/>
            </a:endParaRPr>
          </a:p>
        </p:txBody>
      </p:sp>
      <p:graphicFrame>
        <p:nvGraphicFramePr>
          <p:cNvPr id="4" name="Content Placeholder 3">
            <a:extLst>
              <a:ext uri="{FF2B5EF4-FFF2-40B4-BE49-F238E27FC236}">
                <a16:creationId xmlns:a16="http://schemas.microsoft.com/office/drawing/2014/main" id="{FE159DD1-F1B8-101F-D5D4-B79BECCE7BF8}"/>
              </a:ext>
            </a:extLst>
          </p:cNvPr>
          <p:cNvGraphicFramePr>
            <a:graphicFrameLocks noGrp="1"/>
          </p:cNvGraphicFramePr>
          <p:nvPr>
            <p:ph idx="1"/>
            <p:extLst>
              <p:ext uri="{D42A27DB-BD31-4B8C-83A1-F6EECF244321}">
                <p14:modId xmlns:p14="http://schemas.microsoft.com/office/powerpoint/2010/main" val="1737859513"/>
              </p:ext>
            </p:extLst>
          </p:nvPr>
        </p:nvGraphicFramePr>
        <p:xfrm>
          <a:off x="101600" y="1597025"/>
          <a:ext cx="11877040" cy="526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C95C6E7-3913-D21D-2E00-1C4E3F54EC63}"/>
              </a:ext>
            </a:extLst>
          </p:cNvPr>
          <p:cNvSpPr txBox="1"/>
          <p:nvPr/>
        </p:nvSpPr>
        <p:spPr>
          <a:xfrm>
            <a:off x="1005840" y="1696720"/>
            <a:ext cx="7000240" cy="338554"/>
          </a:xfrm>
          <a:prstGeom prst="rect">
            <a:avLst/>
          </a:prstGeom>
          <a:noFill/>
        </p:spPr>
        <p:txBody>
          <a:bodyPr wrap="square" rtlCol="0">
            <a:spAutoFit/>
          </a:bodyPr>
          <a:lstStyle/>
          <a:p>
            <a:r>
              <a:rPr lang="en-US" sz="1600">
                <a:latin typeface="Aptos ExtraBold" panose="020F0502020204030204" pitchFamily="34" charset="0"/>
              </a:rPr>
              <a:t>Reactant &gt; FEHE &gt; Furnace &gt; Quenching &gt; </a:t>
            </a:r>
            <a:r>
              <a:rPr lang="en-US" sz="1600" err="1">
                <a:latin typeface="Aptos ExtraBold" panose="020F0502020204030204" pitchFamily="34" charset="0"/>
              </a:rPr>
              <a:t>Vapour</a:t>
            </a:r>
            <a:r>
              <a:rPr lang="en-US" sz="1600">
                <a:latin typeface="Aptos ExtraBold" panose="020F0502020204030204" pitchFamily="34" charset="0"/>
              </a:rPr>
              <a:t> Liquid Separator</a:t>
            </a:r>
            <a:endParaRPr lang="en-IN" sz="1600">
              <a:latin typeface="Aptos ExtraBold" panose="020F0502020204030204" pitchFamily="34" charset="0"/>
            </a:endParaRPr>
          </a:p>
        </p:txBody>
      </p:sp>
      <p:sp>
        <p:nvSpPr>
          <p:cNvPr id="3" name="Slide Number Placeholder 2">
            <a:extLst>
              <a:ext uri="{FF2B5EF4-FFF2-40B4-BE49-F238E27FC236}">
                <a16:creationId xmlns:a16="http://schemas.microsoft.com/office/drawing/2014/main" id="{F23BD740-3139-05C7-E99A-911FE0DDEEB0}"/>
              </a:ext>
            </a:extLst>
          </p:cNvPr>
          <p:cNvSpPr>
            <a:spLocks noGrp="1"/>
          </p:cNvSpPr>
          <p:nvPr>
            <p:ph type="sldNum" sz="quarter" idx="12"/>
          </p:nvPr>
        </p:nvSpPr>
        <p:spPr/>
        <p:txBody>
          <a:bodyPr/>
          <a:lstStyle/>
          <a:p>
            <a:fld id="{F7D41616-97F1-4B05-9F2D-37EC125A9413}" type="slidenum">
              <a:rPr lang="en-IN" smtClean="0"/>
              <a:t>6</a:t>
            </a:fld>
            <a:endParaRPr lang="en-IN"/>
          </a:p>
        </p:txBody>
      </p:sp>
    </p:spTree>
    <p:extLst>
      <p:ext uri="{BB962C8B-B14F-4D97-AF65-F5344CB8AC3E}">
        <p14:creationId xmlns:p14="http://schemas.microsoft.com/office/powerpoint/2010/main" val="237960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4C2EF-1014-E091-7422-9028813A7627}"/>
              </a:ext>
            </a:extLst>
          </p:cNvPr>
          <p:cNvSpPr>
            <a:spLocks noGrp="1"/>
          </p:cNvSpPr>
          <p:nvPr>
            <p:ph type="title"/>
          </p:nvPr>
        </p:nvSpPr>
        <p:spPr>
          <a:xfrm>
            <a:off x="1371597" y="348865"/>
            <a:ext cx="10044023" cy="877729"/>
          </a:xfrm>
        </p:spPr>
        <p:txBody>
          <a:bodyPr anchor="ctr">
            <a:normAutofit fontScale="90000"/>
          </a:bodyPr>
          <a:lstStyle/>
          <a:p>
            <a:pPr>
              <a:lnSpc>
                <a:spcPct val="90000"/>
              </a:lnSpc>
            </a:pPr>
            <a:r>
              <a:rPr lang="en-US" sz="4900">
                <a:solidFill>
                  <a:srgbClr val="FFFFFF"/>
                </a:solidFill>
                <a:latin typeface="Amasis MT Pro Medium" panose="02040604050005020304" pitchFamily="18" charset="0"/>
              </a:rPr>
              <a:t>Process </a:t>
            </a:r>
            <a:r>
              <a:rPr lang="en-IN" sz="4900">
                <a:solidFill>
                  <a:srgbClr val="FFFFFF"/>
                </a:solidFill>
                <a:latin typeface="Amasis MT Pro Medium" panose="02040604050005020304" pitchFamily="18" charset="0"/>
              </a:rPr>
              <a:t>Reaction Conditions</a:t>
            </a:r>
            <a:br>
              <a:rPr lang="en-IN" sz="2800" i="1">
                <a:solidFill>
                  <a:srgbClr val="FFFFFF"/>
                </a:solidFill>
                <a:latin typeface="Amasis MT Pro Medium" panose="02040604050005020304" pitchFamily="18" charset="0"/>
              </a:rPr>
            </a:br>
            <a:endParaRPr lang="en-IN" sz="2800">
              <a:solidFill>
                <a:srgbClr val="FFFFFF"/>
              </a:solidFill>
              <a:latin typeface="Amasis MT Pro Medium" panose="02040604050005020304" pitchFamily="18" charset="0"/>
            </a:endParaRPr>
          </a:p>
        </p:txBody>
      </p:sp>
      <p:graphicFrame>
        <p:nvGraphicFramePr>
          <p:cNvPr id="4" name="Content Placeholder 3">
            <a:extLst>
              <a:ext uri="{FF2B5EF4-FFF2-40B4-BE49-F238E27FC236}">
                <a16:creationId xmlns:a16="http://schemas.microsoft.com/office/drawing/2014/main" id="{87FA5D1F-279B-A526-4E1D-CF154E587EFC}"/>
              </a:ext>
            </a:extLst>
          </p:cNvPr>
          <p:cNvGraphicFramePr>
            <a:graphicFrameLocks noGrp="1"/>
          </p:cNvGraphicFramePr>
          <p:nvPr>
            <p:ph idx="1"/>
            <p:extLst>
              <p:ext uri="{D42A27DB-BD31-4B8C-83A1-F6EECF244321}">
                <p14:modId xmlns:p14="http://schemas.microsoft.com/office/powerpoint/2010/main" val="3651210660"/>
              </p:ext>
            </p:extLst>
          </p:nvPr>
        </p:nvGraphicFramePr>
        <p:xfrm>
          <a:off x="132080" y="2112579"/>
          <a:ext cx="11826240" cy="4613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3F1B14B-354D-0C73-2614-FBBCA0C7BA5C}"/>
              </a:ext>
            </a:extLst>
          </p:cNvPr>
          <p:cNvSpPr>
            <a:spLocks noGrp="1"/>
          </p:cNvSpPr>
          <p:nvPr>
            <p:ph type="sldNum" sz="quarter" idx="12"/>
          </p:nvPr>
        </p:nvSpPr>
        <p:spPr/>
        <p:txBody>
          <a:bodyPr/>
          <a:lstStyle/>
          <a:p>
            <a:fld id="{F7D41616-97F1-4B05-9F2D-37EC125A9413}" type="slidenum">
              <a:rPr lang="en-IN" smtClean="0"/>
              <a:t>7</a:t>
            </a:fld>
            <a:endParaRPr lang="en-IN"/>
          </a:p>
        </p:txBody>
      </p:sp>
    </p:spTree>
    <p:extLst>
      <p:ext uri="{BB962C8B-B14F-4D97-AF65-F5344CB8AC3E}">
        <p14:creationId xmlns:p14="http://schemas.microsoft.com/office/powerpoint/2010/main" val="76756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C71421-D03B-ADAF-1EF1-4A8C5AF25DB2}"/>
              </a:ext>
            </a:extLst>
          </p:cNvPr>
          <p:cNvSpPr>
            <a:spLocks noGrp="1"/>
          </p:cNvSpPr>
          <p:nvPr>
            <p:ph type="title"/>
          </p:nvPr>
        </p:nvSpPr>
        <p:spPr>
          <a:xfrm>
            <a:off x="838200" y="365125"/>
            <a:ext cx="10515600" cy="1325563"/>
          </a:xfrm>
        </p:spPr>
        <p:txBody>
          <a:bodyPr>
            <a:normAutofit/>
          </a:bodyPr>
          <a:lstStyle/>
          <a:p>
            <a:r>
              <a:rPr lang="en-US" sz="5400">
                <a:solidFill>
                  <a:schemeClr val="tx1"/>
                </a:solidFill>
                <a:latin typeface="Amasis MT Pro Medium" panose="02040604050005020304" pitchFamily="18" charset="0"/>
              </a:rPr>
              <a:t>Process Description 3-</a:t>
            </a:r>
            <a:endParaRPr lang="en-IN" sz="5400">
              <a:solidFill>
                <a:schemeClr val="tx1"/>
              </a:solidFill>
              <a:latin typeface="Amasis MT Pro Medium" panose="02040604050005020304" pitchFamily="18" charset="0"/>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E28F1DB-23E0-0ABD-82E7-6B4514C51BF7}"/>
              </a:ext>
            </a:extLst>
          </p:cNvPr>
          <p:cNvGraphicFramePr>
            <a:graphicFrameLocks noGrp="1"/>
          </p:cNvGraphicFramePr>
          <p:nvPr>
            <p:ph idx="1"/>
            <p:extLst>
              <p:ext uri="{D42A27DB-BD31-4B8C-83A1-F6EECF244321}">
                <p14:modId xmlns:p14="http://schemas.microsoft.com/office/powerpoint/2010/main" val="2804559747"/>
              </p:ext>
            </p:extLst>
          </p:nvPr>
        </p:nvGraphicFramePr>
        <p:xfrm>
          <a:off x="335280" y="2055813"/>
          <a:ext cx="11623040" cy="470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C743258-63E2-AC7D-37C2-1BFFD18152B9}"/>
              </a:ext>
            </a:extLst>
          </p:cNvPr>
          <p:cNvSpPr>
            <a:spLocks noGrp="1"/>
          </p:cNvSpPr>
          <p:nvPr>
            <p:ph type="sldNum" sz="quarter" idx="12"/>
          </p:nvPr>
        </p:nvSpPr>
        <p:spPr/>
        <p:txBody>
          <a:bodyPr/>
          <a:lstStyle/>
          <a:p>
            <a:fld id="{F7D41616-97F1-4B05-9F2D-37EC125A9413}" type="slidenum">
              <a:rPr lang="en-IN" smtClean="0"/>
              <a:t>8</a:t>
            </a:fld>
            <a:endParaRPr lang="en-IN"/>
          </a:p>
        </p:txBody>
      </p:sp>
    </p:spTree>
    <p:extLst>
      <p:ext uri="{BB962C8B-B14F-4D97-AF65-F5344CB8AC3E}">
        <p14:creationId xmlns:p14="http://schemas.microsoft.com/office/powerpoint/2010/main" val="149842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E3402B-0AB2-F2C9-47D1-79A03FD1AF23}"/>
              </a:ext>
            </a:extLst>
          </p:cNvPr>
          <p:cNvSpPr>
            <a:spLocks noGrp="1"/>
          </p:cNvSpPr>
          <p:nvPr>
            <p:ph type="title"/>
          </p:nvPr>
        </p:nvSpPr>
        <p:spPr>
          <a:xfrm>
            <a:off x="838200" y="365125"/>
            <a:ext cx="10515600" cy="1325563"/>
          </a:xfrm>
        </p:spPr>
        <p:txBody>
          <a:bodyPr>
            <a:normAutofit/>
          </a:bodyPr>
          <a:lstStyle/>
          <a:p>
            <a:r>
              <a:rPr lang="en-US">
                <a:solidFill>
                  <a:schemeClr val="tx1"/>
                </a:solidFill>
                <a:latin typeface="Amasis MT Pro Medium" panose="02040604050005020304" pitchFamily="18" charset="0"/>
              </a:rPr>
              <a:t>Recovering Benzene</a:t>
            </a:r>
            <a:endParaRPr lang="en-IN">
              <a:solidFill>
                <a:schemeClr val="tx1"/>
              </a:solidFill>
              <a:latin typeface="Amasis MT Pro Medium" panose="02040604050005020304" pitchFamily="18" charset="0"/>
            </a:endParaRPr>
          </a:p>
        </p:txBody>
      </p:sp>
      <p:graphicFrame>
        <p:nvGraphicFramePr>
          <p:cNvPr id="4" name="Content Placeholder 3">
            <a:extLst>
              <a:ext uri="{FF2B5EF4-FFF2-40B4-BE49-F238E27FC236}">
                <a16:creationId xmlns:a16="http://schemas.microsoft.com/office/drawing/2014/main" id="{25F5611F-91F6-AC77-9EE1-7E98298FD624}"/>
              </a:ext>
            </a:extLst>
          </p:cNvPr>
          <p:cNvGraphicFramePr>
            <a:graphicFrameLocks noGrp="1"/>
          </p:cNvGraphicFramePr>
          <p:nvPr>
            <p:ph idx="1"/>
            <p:extLst>
              <p:ext uri="{D42A27DB-BD31-4B8C-83A1-F6EECF244321}">
                <p14:modId xmlns:p14="http://schemas.microsoft.com/office/powerpoint/2010/main" val="3351605055"/>
              </p:ext>
            </p:extLst>
          </p:nvPr>
        </p:nvGraphicFramePr>
        <p:xfrm>
          <a:off x="838200" y="2011729"/>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D5AFDB3-5298-2258-C58C-940D15A9B3CF}"/>
              </a:ext>
            </a:extLst>
          </p:cNvPr>
          <p:cNvSpPr>
            <a:spLocks noGrp="1"/>
          </p:cNvSpPr>
          <p:nvPr>
            <p:ph type="sldNum" sz="quarter" idx="12"/>
          </p:nvPr>
        </p:nvSpPr>
        <p:spPr/>
        <p:txBody>
          <a:bodyPr/>
          <a:lstStyle/>
          <a:p>
            <a:fld id="{F7D41616-97F1-4B05-9F2D-37EC125A9413}" type="slidenum">
              <a:rPr lang="en-IN" smtClean="0"/>
              <a:t>9</a:t>
            </a:fld>
            <a:endParaRPr lang="en-IN"/>
          </a:p>
        </p:txBody>
      </p:sp>
    </p:spTree>
    <p:extLst>
      <p:ext uri="{BB962C8B-B14F-4D97-AF65-F5344CB8AC3E}">
        <p14:creationId xmlns:p14="http://schemas.microsoft.com/office/powerpoint/2010/main" val="2624908187"/>
      </p:ext>
    </p:extLst>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BC5E766-1503-4AE7-B83F-4EEDB05EF34B}">
  <we:reference id="4b785c87-866c-4bad-85d8-5d1ae467ac9a" version="3.14.4.0" store="EXCatalog" storeType="EXCatalog"/>
  <we:alternateReferences>
    <we:reference id="WA104381909" version="3.14.4.0" store="en-IN"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4c27b0e-54d8-4709-aa7c-2922852ceb8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14BD437186FC4E8FB6E25CBCF67D8E" ma:contentTypeVersion="15" ma:contentTypeDescription="Create a new document." ma:contentTypeScope="" ma:versionID="fafcad793d342197d5f4581bb37e25ea">
  <xsd:schema xmlns:xsd="http://www.w3.org/2001/XMLSchema" xmlns:xs="http://www.w3.org/2001/XMLSchema" xmlns:p="http://schemas.microsoft.com/office/2006/metadata/properties" xmlns:ns3="e4c27b0e-54d8-4709-aa7c-2922852ceb80" xmlns:ns4="ce26ea2f-df27-4f8d-985f-862d42dab063" targetNamespace="http://schemas.microsoft.com/office/2006/metadata/properties" ma:root="true" ma:fieldsID="254593f0121a70efa35103724bc3f00e" ns3:_="" ns4:_="">
    <xsd:import namespace="e4c27b0e-54d8-4709-aa7c-2922852ceb80"/>
    <xsd:import namespace="ce26ea2f-df27-4f8d-985f-862d42dab06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27b0e-54d8-4709-aa7c-2922852ceb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26ea2f-df27-4f8d-985f-862d42dab0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35B220-B7D7-490C-9ACE-8DAF28CDA118}">
  <ds:schemaRefs>
    <ds:schemaRef ds:uri="http://purl.org/dc/dcmitype/"/>
    <ds:schemaRef ds:uri="http://schemas.microsoft.com/office/2006/documentManagement/types"/>
    <ds:schemaRef ds:uri="http://www.w3.org/XML/1998/namespace"/>
    <ds:schemaRef ds:uri="http://schemas.openxmlformats.org/package/2006/metadata/core-properties"/>
    <ds:schemaRef ds:uri="ce26ea2f-df27-4f8d-985f-862d42dab063"/>
    <ds:schemaRef ds:uri="http://purl.org/dc/terms/"/>
    <ds:schemaRef ds:uri="http://purl.org/dc/elements/1.1/"/>
    <ds:schemaRef ds:uri="http://schemas.microsoft.com/office/infopath/2007/PartnerControls"/>
    <ds:schemaRef ds:uri="e4c27b0e-54d8-4709-aa7c-2922852ceb80"/>
    <ds:schemaRef ds:uri="http://schemas.microsoft.com/office/2006/metadata/properties"/>
  </ds:schemaRefs>
</ds:datastoreItem>
</file>

<file path=customXml/itemProps2.xml><?xml version="1.0" encoding="utf-8"?>
<ds:datastoreItem xmlns:ds="http://schemas.openxmlformats.org/officeDocument/2006/customXml" ds:itemID="{3F8DBDBC-EDFB-4961-A1C5-5EA95CE9E5BB}">
  <ds:schemaRefs>
    <ds:schemaRef ds:uri="http://schemas.microsoft.com/sharepoint/v3/contenttype/forms"/>
  </ds:schemaRefs>
</ds:datastoreItem>
</file>

<file path=customXml/itemProps3.xml><?xml version="1.0" encoding="utf-8"?>
<ds:datastoreItem xmlns:ds="http://schemas.openxmlformats.org/officeDocument/2006/customXml" ds:itemID="{A905FD6B-1F9D-424B-BAAB-65E631F37FEE}">
  <ds:schemaRefs>
    <ds:schemaRef ds:uri="ce26ea2f-df27-4f8d-985f-862d42dab063"/>
    <ds:schemaRef ds:uri="e4c27b0e-54d8-4709-aa7c-2922852ceb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EN Second Derivative Test by Slidesgo</Template>
  <TotalTime>367</TotalTime>
  <Words>2011</Words>
  <Application>Microsoft Office PowerPoint</Application>
  <PresentationFormat>Widescreen</PresentationFormat>
  <Paragraphs>265</Paragraphs>
  <Slides>55</Slides>
  <Notes>0</Notes>
  <HiddenSlides>0</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55</vt:i4>
      </vt:variant>
    </vt:vector>
  </HeadingPairs>
  <TitlesOfParts>
    <vt:vector size="79" baseType="lpstr">
      <vt:lpstr>Abadi</vt:lpstr>
      <vt:lpstr>ADLaM Display</vt:lpstr>
      <vt:lpstr>Aharoni</vt:lpstr>
      <vt:lpstr>Aldhabi</vt:lpstr>
      <vt:lpstr>Amasis MT Pro Medium</vt:lpstr>
      <vt:lpstr>Aptos</vt:lpstr>
      <vt:lpstr>Aptos ExtraBold</vt:lpstr>
      <vt:lpstr>Arial</vt:lpstr>
      <vt:lpstr>Calibri</vt:lpstr>
      <vt:lpstr>Cambria Math</vt:lpstr>
      <vt:lpstr>DM Sans</vt:lpstr>
      <vt:lpstr>Inter</vt:lpstr>
      <vt:lpstr>Libre Franklin Black</vt:lpstr>
      <vt:lpstr>Montserrat</vt:lpstr>
      <vt:lpstr>Nunito Light</vt:lpstr>
      <vt:lpstr>Patua One</vt:lpstr>
      <vt:lpstr>Proxima Nova</vt:lpstr>
      <vt:lpstr>Proxima Nova Semibold</vt:lpstr>
      <vt:lpstr>Roboto</vt:lpstr>
      <vt:lpstr>Times New Roman</vt:lpstr>
      <vt:lpstr>Wingdings</vt:lpstr>
      <vt:lpstr>Second Derivative Test by Slidesgo</vt:lpstr>
      <vt:lpstr>Slidesgo Final Pages</vt:lpstr>
      <vt:lpstr>Office Theme</vt:lpstr>
      <vt:lpstr>Applied Process Engineering-2 Group 3</vt:lpstr>
      <vt:lpstr>Table of Contents</vt:lpstr>
      <vt:lpstr>Process Definitions</vt:lpstr>
      <vt:lpstr>Hydrodealkylation of Toluene</vt:lpstr>
      <vt:lpstr>Process Description-1</vt:lpstr>
      <vt:lpstr>Process Description-2</vt:lpstr>
      <vt:lpstr>Process Reaction Conditions </vt:lpstr>
      <vt:lpstr>Process Description 3-</vt:lpstr>
      <vt:lpstr>Recovering Benzene</vt:lpstr>
      <vt:lpstr>Process Flowsheet </vt:lpstr>
      <vt:lpstr>PowerPoint Presentation</vt:lpstr>
      <vt:lpstr>Basis for Calculations</vt:lpstr>
      <vt:lpstr>Material Balance for Questions</vt:lpstr>
      <vt:lpstr>Flowsheet used for Assignment</vt:lpstr>
      <vt:lpstr>PowerPoint Presentation</vt:lpstr>
      <vt:lpstr>APE 3: Heat Exchanger Design (Assignment 4)</vt:lpstr>
      <vt:lpstr>Graphs  (Heat Transfer, Cengel et al.)</vt:lpstr>
      <vt:lpstr>Procedure</vt:lpstr>
      <vt:lpstr>Overall Heat Transfer Coefficient Calculations</vt:lpstr>
      <vt:lpstr>Weighted average of Specific Heat for effluent and feed for calculations</vt:lpstr>
      <vt:lpstr>Stream Table and C of effluent calculation</vt:lpstr>
      <vt:lpstr>Specific heat of feed using weighted mean</vt:lpstr>
      <vt:lpstr>Formulae used for heat transfer calculations</vt:lpstr>
      <vt:lpstr>Final Calculations: Q using NTU and T</vt:lpstr>
      <vt:lpstr>Multicomponent Distillation</vt:lpstr>
      <vt:lpstr>Fenske-Underwood-Gilliland (FUG) method</vt:lpstr>
      <vt:lpstr>Fenske-Underwood-Gilliland (FUG) method</vt:lpstr>
      <vt:lpstr>Underwood Calculations</vt:lpstr>
      <vt:lpstr>Underwood Calculations-2</vt:lpstr>
      <vt:lpstr>Kirkbride Equation</vt:lpstr>
      <vt:lpstr>Stream Table and Material Balance</vt:lpstr>
      <vt:lpstr>Calculations:</vt:lpstr>
      <vt:lpstr>Calculations:</vt:lpstr>
      <vt:lpstr>Calculations:</vt:lpstr>
      <vt:lpstr>McCabe Thiele Method for Toluene and Diphenyl Separation</vt:lpstr>
      <vt:lpstr>Composition Calculations</vt:lpstr>
      <vt:lpstr>PowerPoint Presentation</vt:lpstr>
      <vt:lpstr>McCabe Thiele Graphical Method</vt:lpstr>
      <vt:lpstr>Reflux Calculations from Equilibrium Curve</vt:lpstr>
      <vt:lpstr>Plate Calculations</vt:lpstr>
      <vt:lpstr>ASPEN Simulations</vt:lpstr>
      <vt:lpstr>FLOWSHEET</vt:lpstr>
      <vt:lpstr>T,P of components</vt:lpstr>
      <vt:lpstr>Units-1</vt:lpstr>
      <vt:lpstr>Units-2</vt:lpstr>
      <vt:lpstr>Units-3</vt:lpstr>
      <vt:lpstr>Flow Diagram- Aspen</vt:lpstr>
      <vt:lpstr>Simulation stream table used for Material Balances on each component</vt:lpstr>
      <vt:lpstr>Theoretical vs ASPEN comparison</vt:lpstr>
      <vt:lpstr>Column flow rate comparison</vt:lpstr>
      <vt:lpstr>Recycle &amp; Bottom analysis</vt:lpstr>
      <vt:lpstr>Purge analysis</vt:lpstr>
      <vt:lpstr>Enthalpy &amp; Energy Balances</vt:lpstr>
      <vt:lpstr>Discussions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Process Engineering-2 Group 3</dc:title>
  <dc:creator>Neerav Sreekumar</dc:creator>
  <cp:lastModifiedBy>Neerav Sreekumar</cp:lastModifiedBy>
  <cp:revision>6</cp:revision>
  <dcterms:created xsi:type="dcterms:W3CDTF">2024-01-21T13:15:30Z</dcterms:created>
  <dcterms:modified xsi:type="dcterms:W3CDTF">2025-04-04T07:49:55Z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0x0101000B14BD437186FC4E8FB6E25CBCF67D8E</vt:lpwstr>
  </property>
</Properties>
</file>