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2" r:id="rId7"/>
    <p:sldId id="266" r:id="rId8"/>
    <p:sldId id="278" r:id="rId9"/>
    <p:sldId id="267" r:id="rId10"/>
    <p:sldId id="273" r:id="rId11"/>
    <p:sldId id="275" r:id="rId12"/>
    <p:sldId id="27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406e8e8b92f6e6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84315-B5B3-49E3-AF4F-821DB455DB9F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6CA7B-D163-419F-A546-8AF83292E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4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B9F6B56-E1F0-418B-B503-29BF51F8F7AB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6807598-3249-4650-A6DC-7888DFB53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6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6B56-E1F0-418B-B503-29BF51F8F7AB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7598-3249-4650-A6DC-7888DFB53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7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6B56-E1F0-418B-B503-29BF51F8F7AB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7598-3249-4650-A6DC-7888DFB53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14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6B56-E1F0-418B-B503-29BF51F8F7AB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7598-3249-4650-A6DC-7888DFB53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6B56-E1F0-418B-B503-29BF51F8F7AB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7598-3249-4650-A6DC-7888DFB53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1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6B56-E1F0-418B-B503-29BF51F8F7AB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7598-3249-4650-A6DC-7888DFB53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71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6B56-E1F0-418B-B503-29BF51F8F7AB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7598-3249-4650-A6DC-7888DFB53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27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B9F6B56-E1F0-418B-B503-29BF51F8F7AB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7598-3249-4650-A6DC-7888DFB53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72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B9F6B56-E1F0-418B-B503-29BF51F8F7AB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7598-3249-4650-A6DC-7888DFB53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6B56-E1F0-418B-B503-29BF51F8F7AB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7598-3249-4650-A6DC-7888DFB53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8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6B56-E1F0-418B-B503-29BF51F8F7AB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7598-3249-4650-A6DC-7888DFB53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6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6B56-E1F0-418B-B503-29BF51F8F7AB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7598-3249-4650-A6DC-7888DFB53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6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6B56-E1F0-418B-B503-29BF51F8F7AB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7598-3249-4650-A6DC-7888DFB53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6B56-E1F0-418B-B503-29BF51F8F7AB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7598-3249-4650-A6DC-7888DFB53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6B56-E1F0-418B-B503-29BF51F8F7AB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7598-3249-4650-A6DC-7888DFB53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6B56-E1F0-418B-B503-29BF51F8F7AB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7598-3249-4650-A6DC-7888DFB53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0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6B56-E1F0-418B-B503-29BF51F8F7AB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07598-3249-4650-A6DC-7888DFB53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5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print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B9F6B56-E1F0-418B-B503-29BF51F8F7AB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6807598-3249-4650-A6DC-7888DFB53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58983"/>
            <a:ext cx="8825658" cy="858982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	        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1064" y="2142838"/>
            <a:ext cx="8825658" cy="39208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   “criminal detection system using ml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Mahtab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Saurabh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Keshav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Pradum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nirendra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3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28436"/>
            <a:ext cx="8761413" cy="452196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on Indian languages:</a:t>
            </a:r>
            <a:b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22 official languages of India which includes languages like Assamese, Kannada, Bengali and so 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will help to translate these languages in some other languages which local  police can understand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from a crime scene police gets a letter written in Bengali. It will help to convert this into some common language like English through which police will be able to understood what is written in the letter.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NLP will be integrated with image processing to convert text in the image into understandable form for police.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6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40" y="2993506"/>
            <a:ext cx="6492240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4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65236" y="5754255"/>
            <a:ext cx="36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Converting Bengali into English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51" y="2170545"/>
            <a:ext cx="1943100" cy="3193820"/>
          </a:xfrm>
        </p:spPr>
      </p:pic>
      <p:sp>
        <p:nvSpPr>
          <p:cNvPr id="6" name="Right Arrow 5"/>
          <p:cNvSpPr/>
          <p:nvPr/>
        </p:nvSpPr>
        <p:spPr>
          <a:xfrm>
            <a:off x="3066473" y="3537527"/>
            <a:ext cx="609600" cy="258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095" y="2299855"/>
            <a:ext cx="3039123" cy="311023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112000" y="3537527"/>
            <a:ext cx="674255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037" y="2299855"/>
            <a:ext cx="2899364" cy="31678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9037" y="1006824"/>
            <a:ext cx="6051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  TRANSLATION</a:t>
            </a:r>
          </a:p>
        </p:txBody>
      </p:sp>
    </p:spTree>
    <p:extLst>
      <p:ext uri="{BB962C8B-B14F-4D97-AF65-F5344CB8AC3E}">
        <p14:creationId xmlns:p14="http://schemas.microsoft.com/office/powerpoint/2010/main" val="3419453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918690"/>
            <a:ext cx="8761413" cy="1551709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THANK YOU!!!!</a:t>
            </a:r>
          </a:p>
        </p:txBody>
      </p:sp>
    </p:spTree>
    <p:extLst>
      <p:ext uri="{BB962C8B-B14F-4D97-AF65-F5344CB8AC3E}">
        <p14:creationId xmlns:p14="http://schemas.microsoft.com/office/powerpoint/2010/main" val="361047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Idea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idea is to use machine learning and artificial intelligence in police functioning</a:t>
            </a:r>
          </a:p>
          <a:p>
            <a:r>
              <a:rPr lang="en-US" dirty="0"/>
              <a:t>The main objective of project is to make a full functioning software which can be used by police to investigate any case and will help police in reducing crime.</a:t>
            </a:r>
          </a:p>
          <a:p>
            <a:r>
              <a:rPr lang="en-US" dirty="0"/>
              <a:t>Features in this software:-</a:t>
            </a:r>
          </a:p>
          <a:p>
            <a:pPr marL="0" indent="0">
              <a:buNone/>
            </a:pPr>
            <a:r>
              <a:rPr lang="en-US" dirty="0"/>
              <a:t>			* Real Time Suspect  Detection</a:t>
            </a:r>
          </a:p>
          <a:p>
            <a:pPr marL="0" indent="0">
              <a:buNone/>
            </a:pPr>
            <a:r>
              <a:rPr lang="en-US" dirty="0"/>
              <a:t>			* Crime Analysis</a:t>
            </a:r>
          </a:p>
          <a:p>
            <a:pPr marL="0" indent="0">
              <a:buNone/>
            </a:pPr>
            <a:r>
              <a:rPr lang="en-US" dirty="0"/>
              <a:t>			* Language Translation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9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00365"/>
            <a:ext cx="8761413" cy="167178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CRIME ANALYSIS BUREAU!!!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72" y="2124363"/>
            <a:ext cx="8053701" cy="48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GUI OF OUR SOFTWARE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68" y="2603500"/>
            <a:ext cx="6526377" cy="3416300"/>
          </a:xfrm>
        </p:spPr>
      </p:pic>
    </p:spTree>
    <p:extLst>
      <p:ext uri="{BB962C8B-B14F-4D97-AF65-F5344CB8AC3E}">
        <p14:creationId xmlns:p14="http://schemas.microsoft.com/office/powerpoint/2010/main" val="226301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Deep Learning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Python pandas and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library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Computer Vision and image processing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Suspect 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342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a times ,police gets to know about the suspect but they are unable to find them.</a:t>
            </a:r>
          </a:p>
          <a:p>
            <a:r>
              <a:rPr lang="en-US" dirty="0"/>
              <a:t>They have to ask to different peoples that whether they had seen the suspect.</a:t>
            </a:r>
          </a:p>
          <a:p>
            <a:r>
              <a:rPr lang="en-US" dirty="0"/>
              <a:t>Sometimes they are not able to trace suspect using its mobile phone location as mobile phone is switched off of the suspect.</a:t>
            </a:r>
          </a:p>
          <a:p>
            <a:r>
              <a:rPr lang="en-US" dirty="0"/>
              <a:t>Real time Suspect tracing will led the software to get connected with CCTV cameras.</a:t>
            </a:r>
          </a:p>
          <a:p>
            <a:r>
              <a:rPr lang="en-US" dirty="0"/>
              <a:t>When CCTV cameras will detect the suspect it will send the real time location of suspect to police.</a:t>
            </a:r>
          </a:p>
          <a:p>
            <a:r>
              <a:rPr lang="en-US" dirty="0"/>
              <a:t> For this CCTV camera will be customized and will be programmed with deep learning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1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83491"/>
            <a:ext cx="8761413" cy="99714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Crime prone area analysis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Crime analysis will help the police to detect the areas which have higher probability of the crime occurrences.</a:t>
            </a:r>
          </a:p>
          <a:p>
            <a:r>
              <a:rPr lang="en-US" dirty="0"/>
              <a:t>This will led police to increase the surveillance in that area which will help to prevent the crime.</a:t>
            </a:r>
          </a:p>
          <a:p>
            <a:r>
              <a:rPr lang="en-US" dirty="0"/>
              <a:t>For this crime dataset of the city will be trained with machine learning algorithms through predictions of the highly probable areas will be predicted.</a:t>
            </a:r>
          </a:p>
          <a:p>
            <a:r>
              <a:rPr lang="en-US" dirty="0"/>
              <a:t>And this will led police to increase the surveillance in that particular area thus easing their job and will help in crime reduction.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5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of Crime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63" y="2603500"/>
            <a:ext cx="6076387" cy="3416300"/>
          </a:xfrm>
        </p:spPr>
      </p:pic>
    </p:spTree>
    <p:extLst>
      <p:ext uri="{BB962C8B-B14F-4D97-AF65-F5344CB8AC3E}">
        <p14:creationId xmlns:p14="http://schemas.microsoft.com/office/powerpoint/2010/main" val="94069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82" y="2289464"/>
            <a:ext cx="7052405" cy="3416300"/>
          </a:xfrm>
        </p:spPr>
      </p:pic>
      <p:sp>
        <p:nvSpPr>
          <p:cNvPr id="5" name="TextBox 4"/>
          <p:cNvSpPr txBox="1"/>
          <p:nvPr/>
        </p:nvSpPr>
        <p:spPr>
          <a:xfrm>
            <a:off x="2004291" y="6160655"/>
            <a:ext cx="7224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will show the crime analysis of area. Larger the circle more crime prone area.</a:t>
            </a:r>
          </a:p>
        </p:txBody>
      </p:sp>
    </p:spTree>
    <p:extLst>
      <p:ext uri="{BB962C8B-B14F-4D97-AF65-F5344CB8AC3E}">
        <p14:creationId xmlns:p14="http://schemas.microsoft.com/office/powerpoint/2010/main" val="3231873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443</TotalTime>
  <Words>467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Ion Boardroom</vt:lpstr>
      <vt:lpstr>                          Project</vt:lpstr>
      <vt:lpstr>Idea Description</vt:lpstr>
      <vt:lpstr>WELCOME TO CRIME ANALYSIS BUREAU!!!</vt:lpstr>
      <vt:lpstr>             GUI OF OUR SOFTWARE</vt:lpstr>
      <vt:lpstr>Technology Stack</vt:lpstr>
      <vt:lpstr>Real time Suspect Tracing</vt:lpstr>
      <vt:lpstr>Crime prone area analysis </vt:lpstr>
      <vt:lpstr>Adding Data of Crime</vt:lpstr>
      <vt:lpstr>PowerPoint Presentation</vt:lpstr>
      <vt:lpstr>Natural language processing on Indian languages: </vt:lpstr>
      <vt:lpstr>PowerPoint Presentation</vt:lpstr>
      <vt:lpstr>PowerPoint Presentation</vt:lpstr>
      <vt:lpstr>                        THANK YOU!!!!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</dc:title>
  <dc:creator>hp</dc:creator>
  <cp:lastModifiedBy>Mahtab Alam</cp:lastModifiedBy>
  <cp:revision>38</cp:revision>
  <dcterms:created xsi:type="dcterms:W3CDTF">2020-02-02T13:03:29Z</dcterms:created>
  <dcterms:modified xsi:type="dcterms:W3CDTF">2021-04-27T09:40:12Z</dcterms:modified>
</cp:coreProperties>
</file>