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ecf525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ecf525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cf5256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cf5256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c15a46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c15a46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ecf52561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ecf52561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cf52561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cf52561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ec15a46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ec15a46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ecf52561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ecf52561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95025"/>
            <a:ext cx="7943100" cy="11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application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018741"/>
            <a:ext cx="82221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Requirements</a:t>
            </a:r>
            <a:r>
              <a:rPr lang="en"/>
              <a:t>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a) Allow a driver to sign-up and enter their profile information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b) Trigger onboarding processes like document collection, background verification, shipping of tracking device, etc.,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c) Allow a driver to mark when they are ready to take a ride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2" y="744575"/>
            <a:ext cx="6909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High Level design</a:t>
            </a:r>
            <a:r>
              <a:rPr lang="en"/>
              <a:t> </a:t>
            </a:r>
            <a:r>
              <a:rPr lang="en" sz="3300"/>
              <a:t>Components</a:t>
            </a:r>
            <a:endParaRPr sz="33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793850" y="1898450"/>
            <a:ext cx="62163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User/Client - Web/Android/IOS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DNS(Domain name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Ride service -It can handle all operations related to cab </a:t>
            </a:r>
            <a:r>
              <a:rPr lang="en"/>
              <a:t>availability and </a:t>
            </a:r>
            <a:r>
              <a:rPr lang="en"/>
              <a:t>bookings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75"/>
            <a:ext cx="8913126" cy="48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&amp; Implementations: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Onboarding service - </a:t>
            </a:r>
            <a:r>
              <a:rPr lang="en"/>
              <a:t>This service is already implemented that handles onboarding process(Document collection, Background verification &amp; shipping of Tracking device) of Driver once signup is completed on ride service. Once onboarding is completed then that will be notified to ride service that now driver is onboarded.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User Management service -</a:t>
            </a:r>
            <a:r>
              <a:rPr lang="en"/>
              <a:t> This service is </a:t>
            </a:r>
            <a:r>
              <a:rPr lang="en"/>
              <a:t>responsible</a:t>
            </a:r>
            <a:r>
              <a:rPr lang="en"/>
              <a:t> for User signup,login.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SQSUtil - </a:t>
            </a:r>
            <a:r>
              <a:rPr lang="en"/>
              <a:t>SQSUtil </a:t>
            </a:r>
            <a:r>
              <a:rPr lang="en"/>
              <a:t>class implemented as Queue </a:t>
            </a:r>
            <a:r>
              <a:rPr lang="en"/>
              <a:t>that </a:t>
            </a:r>
            <a:r>
              <a:rPr lang="en"/>
              <a:t>push messages to Queue so flow will work in async(background). Ex- </a:t>
            </a:r>
            <a:r>
              <a:rPr lang="en"/>
              <a:t>Onboarding</a:t>
            </a:r>
            <a:r>
              <a:rPr lang="en"/>
              <a:t> Queue &amp; Notification Queue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Authentication</a:t>
            </a:r>
            <a:r>
              <a:rPr lang="en"/>
              <a:t> - Token based authentication is implemented with no expiry right now but we can add expiry as well as </a:t>
            </a:r>
            <a:r>
              <a:rPr lang="en"/>
              <a:t>enhancement</a:t>
            </a:r>
            <a:r>
              <a:rPr lang="en"/>
              <a:t>.  Rather than token based authentication jWT can also be used on microservice architecture.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5.)</a:t>
            </a:r>
            <a:r>
              <a:rPr lang="en"/>
              <a:t> </a:t>
            </a:r>
            <a:r>
              <a:rPr b="1" lang="en"/>
              <a:t>User notification</a:t>
            </a:r>
            <a:r>
              <a:rPr lang="en"/>
              <a:t> - once user is signed up then a mail will be triggered to user to update password from random generated password by ride service, then that will be stored as encrypted in db.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6.) MYSQL is used for Data </a:t>
            </a:r>
            <a:r>
              <a:rPr b="1" lang="en"/>
              <a:t>storage</a:t>
            </a:r>
            <a:r>
              <a:rPr b="1" lang="en"/>
              <a:t>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7.</a:t>
            </a:r>
            <a:r>
              <a:rPr lang="en"/>
              <a:t>) </a:t>
            </a:r>
            <a:r>
              <a:rPr b="1" lang="en"/>
              <a:t>MD5 hash is used for password encryption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8.) Logging - SL4J lombok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9.)</a:t>
            </a:r>
            <a:r>
              <a:rPr lang="en"/>
              <a:t> </a:t>
            </a:r>
            <a:r>
              <a:rPr b="1" lang="en"/>
              <a:t>Log tracking </a:t>
            </a:r>
            <a:r>
              <a:rPr lang="en"/>
              <a:t>- Sl4j </a:t>
            </a:r>
            <a:r>
              <a:rPr lang="en"/>
              <a:t>MDC(Mapped diagnostic context) is used. Unique identifier for every thread in a application from end to end that helps to track each transaction flow.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10.) Application follows MVC architecture</a:t>
            </a:r>
            <a:r>
              <a:rPr lang="en"/>
              <a:t> - Controller, Service &amp; Repository different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11.) Used Builder design pattern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12.) Exception handling - </a:t>
            </a:r>
            <a:r>
              <a:rPr lang="en"/>
              <a:t>Custom exceptions with exception handler is implemented with handling of type of errorCode and errorMessage.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13.) Junit test cases - </a:t>
            </a:r>
            <a:r>
              <a:rPr lang="en"/>
              <a:t>Junit is implemented as of now for register driver/signup so we can implement as same for other methods.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70"/>
            <a:ext cx="9144003" cy="483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!!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