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5" d="100"/>
          <a:sy n="205" d="100"/>
        </p:scale>
        <p:origin x="534" y="17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Lead: Hi everyone. We are TEAM NAME composed of myself, Dev2 and Dev 3. We’d like to talk about our project PROJECT NAME TECHSTACK(HTML/BOOTSTRAP/JS/CSS/API) &amp; TAGLINE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f9e47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f9e47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Lead discusses the following 1 minute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6f9e470d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6f9e470d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Lead discusses the Project board 30 seconds! Introduces Dev 2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b6f9610e6e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b6f9610e6e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 2 Discusses secondary and tertiary features in this slide. Introduces DEV 3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b6f9610e6e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b6f9610e6e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 3 opens the link to the deployed project (Mention deployment process via github pages)and exhibits responsiveness, additional features and user experience.1 minute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6f9e470d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6f9e470d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 3 then opens Repo, and exhibits README touching on testing and deployment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b6f9610e6e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b6f9610e6e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3 Devs could maybe take a card each here.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b6f9610e6e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b6f9610e6e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q&amp;a 1 question each from the judges and any questions from the group.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eruRathou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eruRathour/kids-books-review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260138" y="143405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sz="3200" dirty="0"/>
              <a:t>Hackathon 3 -</a:t>
            </a:r>
            <a:r>
              <a:rPr lang="en-GB" sz="3200" b="1" i="0" dirty="0">
                <a:solidFill>
                  <a:srgbClr val="C8C7D5"/>
                </a:solidFill>
                <a:effectLst/>
                <a:latin typeface="-apple-system"/>
              </a:rPr>
              <a:t>The Kids Books Review</a:t>
            </a:r>
            <a:r>
              <a:rPr lang="en-GB" sz="3200" dirty="0"/>
              <a:t>! </a:t>
            </a:r>
          </a:p>
        </p:txBody>
      </p:sp>
      <p:sp>
        <p:nvSpPr>
          <p:cNvPr id="87" name="Google Shape;87;p13"/>
          <p:cNvSpPr/>
          <p:nvPr/>
        </p:nvSpPr>
        <p:spPr>
          <a:xfrm>
            <a:off x="6932675" y="3828300"/>
            <a:ext cx="1632000" cy="83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050" y="3996188"/>
            <a:ext cx="1233250" cy="54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200" y="2048299"/>
            <a:ext cx="4537749" cy="269134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5544475" y="1946250"/>
            <a:ext cx="2725200" cy="16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u="sng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u="sng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Team:</a:t>
            </a:r>
            <a:br>
              <a:rPr lang="en" sz="1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Dev1- Neeru</a:t>
            </a:r>
            <a:br>
              <a:rPr lang="en" sz="16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Dev2- Suba</a:t>
            </a:r>
            <a:br>
              <a:rPr lang="en" sz="16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Dev3- Yu Grace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Dev3- Suraj</a:t>
            </a:r>
            <a:endParaRPr sz="16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Planning &amp; Design </a:t>
            </a:r>
            <a:endParaRPr/>
          </a:p>
        </p:txBody>
      </p:sp>
      <p:grpSp>
        <p:nvGrpSpPr>
          <p:cNvPr id="97" name="Google Shape;97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8" name="Google Shape;98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Google Shape;100;p14"/>
          <p:cNvSpPr txBox="1">
            <a:spLocks noGrp="1"/>
          </p:cNvSpPr>
          <p:nvPr>
            <p:ph type="body" idx="4294967295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Ideation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" name="Google Shape;101;p14"/>
          <p:cNvSpPr txBox="1">
            <a:spLocks noGrp="1"/>
          </p:cNvSpPr>
          <p:nvPr>
            <p:ph type="body" idx="4294967295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dirty="0"/>
              <a:t>Purpose:</a:t>
            </a:r>
            <a:r>
              <a:rPr lang="en-GB" sz="1100" dirty="0"/>
              <a:t> The aim was to build a platform where users, especially parents, can review and discover books for their children.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dirty="0"/>
              <a:t>Target Audience:</a:t>
            </a:r>
            <a:r>
              <a:rPr lang="en-GB" sz="1100" dirty="0"/>
              <a:t> Parents, teachers, and children’s book enthusiasts.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Business Case: The MVP</a:t>
            </a:r>
            <a:endParaRPr sz="11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100" b="1" dirty="0"/>
              <a:t>Use Case:</a:t>
            </a:r>
            <a:r>
              <a:rPr lang="en-GB" sz="1100" dirty="0"/>
              <a:t> Provide a centralized place to find honest reviews of children's books, helping users select the best literature for kids.</a:t>
            </a:r>
            <a:endParaRPr sz="1100" dirty="0"/>
          </a:p>
        </p:txBody>
      </p:sp>
      <p:grpSp>
        <p:nvGrpSpPr>
          <p:cNvPr id="102" name="Google Shape;102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03" name="Google Shape;103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" name="Google Shape;105;p14"/>
          <p:cNvSpPr txBox="1">
            <a:spLocks noGrp="1"/>
          </p:cNvSpPr>
          <p:nvPr>
            <p:ph type="body" idx="4294967295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UX Design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" name="Google Shape;106;p14"/>
          <p:cNvSpPr txBox="1">
            <a:spLocks noGrp="1"/>
          </p:cNvSpPr>
          <p:nvPr>
            <p:ph type="body" idx="4294967295"/>
          </p:nvPr>
        </p:nvSpPr>
        <p:spPr>
          <a:xfrm>
            <a:off x="3397400" y="1850300"/>
            <a:ext cx="2478600" cy="28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 dirty="0"/>
              <a:t>User Stories</a:t>
            </a:r>
            <a:r>
              <a:rPr lang="en-GB" sz="900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b="1" dirty="0"/>
              <a:t>Easy</a:t>
            </a:r>
            <a:r>
              <a:rPr lang="en-GB" sz="900" dirty="0"/>
              <a:t> navigation to find books.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b="1" dirty="0"/>
              <a:t>Responsive</a:t>
            </a:r>
            <a:r>
              <a:rPr lang="en-GB" sz="900" dirty="0"/>
              <a:t> design for desktop, tablet, and mobile.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b="1" dirty="0"/>
              <a:t>Features</a:t>
            </a:r>
            <a:r>
              <a:rPr lang="en-GB" sz="900" dirty="0"/>
              <a:t> like sign-up, browse books, and leave reviews.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 dirty="0"/>
              <a:t>Interactivity</a:t>
            </a:r>
            <a:r>
              <a:rPr lang="en-GB" sz="900" dirty="0"/>
              <a:t>: Users can search for books by title, genre, or age group, and leave their reviews.</a:t>
            </a:r>
            <a:endParaRPr sz="900" dirty="0"/>
          </a:p>
        </p:txBody>
      </p:sp>
      <p:grpSp>
        <p:nvGrpSpPr>
          <p:cNvPr id="107" name="Google Shape;107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08" name="Google Shape;108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14"/>
          <p:cNvSpPr txBox="1">
            <a:spLocks noGrp="1"/>
          </p:cNvSpPr>
          <p:nvPr>
            <p:ph type="body" idx="4294967295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Technologies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1" name="Google Shape;111;p14"/>
          <p:cNvSpPr txBox="1">
            <a:spLocks noGrp="1"/>
          </p:cNvSpPr>
          <p:nvPr>
            <p:ph type="body" idx="4294967295"/>
          </p:nvPr>
        </p:nvSpPr>
        <p:spPr>
          <a:xfrm>
            <a:off x="6280425" y="1802922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Languages &amp; Frameworks</a:t>
            </a:r>
            <a:endParaRPr sz="1200" dirty="0"/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-GB" sz="800" dirty="0"/>
              <a:t>Frontend: HTML, CSS, Bootstrap, JavaScript.</a:t>
            </a:r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-GB" sz="800" dirty="0"/>
              <a:t>Backend: Django RDMS DB for book data.</a:t>
            </a:r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-GB" sz="800" dirty="0"/>
              <a:t>Design Tools: Figma for UX/UI design.</a:t>
            </a:r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-GB" sz="800" dirty="0"/>
              <a:t>Project Management: Agile methodology with Kanban for task management.</a:t>
            </a:r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-GB" sz="800" dirty="0"/>
              <a:t>Version Control: GitHub for collaboration and code management.</a:t>
            </a:r>
            <a:endParaRPr sz="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>
            <a:spLocks noGrp="1"/>
          </p:cNvSpPr>
          <p:nvPr>
            <p:ph type="title" idx="4294967295"/>
          </p:nvPr>
        </p:nvSpPr>
        <p:spPr>
          <a:xfrm>
            <a:off x="4492538" y="326800"/>
            <a:ext cx="2656800" cy="76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Board</a:t>
            </a:r>
            <a:endParaRPr/>
          </a:p>
        </p:txBody>
      </p:sp>
      <p:sp>
        <p:nvSpPr>
          <p:cNvPr id="117" name="Google Shape;117;p15"/>
          <p:cNvSpPr txBox="1">
            <a:spLocks noGrp="1"/>
          </p:cNvSpPr>
          <p:nvPr>
            <p:ph type="subTitle" idx="4294967295"/>
          </p:nvPr>
        </p:nvSpPr>
        <p:spPr>
          <a:xfrm>
            <a:off x="257250" y="1483800"/>
            <a:ext cx="2430000" cy="26211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Number of User Stories:</a:t>
            </a:r>
            <a:r>
              <a:rPr lang="en" sz="1600"/>
              <a:t> 9</a:t>
            </a:r>
            <a:br>
              <a:rPr lang="en" sz="1600"/>
            </a:br>
            <a:br>
              <a:rPr lang="en" sz="1600"/>
            </a:br>
            <a:r>
              <a:rPr lang="en" sz="1600"/>
              <a:t>Assigned Tasks: 6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02124"/>
                </a:solidFill>
                <a:highlight>
                  <a:srgbClr val="FFFFFF"/>
                </a:highlight>
              </a:rPr>
              <a:t>MoSCoW</a:t>
            </a:r>
            <a:r>
              <a:rPr lang="en" sz="14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/>
              <a:t>Prioritisation: 6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AGILE (MVP): 6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337AB3-AB80-3782-E588-12E1DF947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8643" y="1159728"/>
            <a:ext cx="5158916" cy="282404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>
            <a:spLocks noGrp="1"/>
          </p:cNvSpPr>
          <p:nvPr>
            <p:ph type="title"/>
          </p:nvPr>
        </p:nvSpPr>
        <p:spPr>
          <a:xfrm>
            <a:off x="3178100" y="215300"/>
            <a:ext cx="24105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947276-097C-2DF3-1A0E-350FDAF951B4}"/>
              </a:ext>
            </a:extLst>
          </p:cNvPr>
          <p:cNvSpPr txBox="1"/>
          <p:nvPr/>
        </p:nvSpPr>
        <p:spPr>
          <a:xfrm>
            <a:off x="2286000" y="1556976"/>
            <a:ext cx="4572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Primary 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User sign-up and login.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Search books by different criteria.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Write and read reviews.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Responsive design for various devices.</a:t>
            </a:r>
          </a:p>
          <a:p>
            <a:r>
              <a:rPr lang="en-GB" dirty="0">
                <a:solidFill>
                  <a:schemeClr val="bg1"/>
                </a:solidFill>
              </a:rPr>
              <a:t>Secondary 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Book recommendations based on user’s previous reviews.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Integration with </a:t>
            </a:r>
            <a:r>
              <a:rPr lang="en-GB" sz="1400" dirty="0">
                <a:solidFill>
                  <a:schemeClr val="bg1"/>
                </a:solidFill>
              </a:rPr>
              <a:t>Django RDMS DB for book data.</a:t>
            </a:r>
            <a:r>
              <a:rPr lang="en-GB" dirty="0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>
            <a:spLocks noGrp="1"/>
          </p:cNvSpPr>
          <p:nvPr>
            <p:ph type="title"/>
          </p:nvPr>
        </p:nvSpPr>
        <p:spPr>
          <a:xfrm>
            <a:off x="334500" y="751700"/>
            <a:ext cx="3633300" cy="15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Deployed Project </a:t>
            </a:r>
            <a:endParaRPr/>
          </a:p>
        </p:txBody>
      </p:sp>
      <p:sp>
        <p:nvSpPr>
          <p:cNvPr id="140" name="Google Shape;140;p18"/>
          <p:cNvSpPr txBox="1"/>
          <p:nvPr/>
        </p:nvSpPr>
        <p:spPr>
          <a:xfrm>
            <a:off x="414923" y="2269751"/>
            <a:ext cx="3797847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GB" b="1" dirty="0"/>
              <a:t>Deployed Link</a:t>
            </a:r>
            <a:r>
              <a:rPr lang="en-GB" dirty="0"/>
              <a:t>: The Kids Books Review </a:t>
            </a:r>
            <a:r>
              <a:rPr lang="en-GB" dirty="0">
                <a:hlinkClick r:id="rId3"/>
              </a:rPr>
              <a:t>The Kids Books Review 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Hosted</a:t>
            </a:r>
            <a:r>
              <a:rPr lang="en-GB" dirty="0"/>
              <a:t> on GitHub Pages for easy access and testing.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Deployment Process</a:t>
            </a:r>
            <a:r>
              <a:rPr lang="en-GB" dirty="0"/>
              <a:t>: Continuous deployment using GitHub Pages and regular updates based on user feedback.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41" name="Google Shape;14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0175" y="1487750"/>
            <a:ext cx="3538901" cy="196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>
            <a:spLocks noGrp="1"/>
          </p:cNvSpPr>
          <p:nvPr>
            <p:ph type="title"/>
          </p:nvPr>
        </p:nvSpPr>
        <p:spPr>
          <a:xfrm>
            <a:off x="219125" y="586850"/>
            <a:ext cx="4100100" cy="24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Documentation, Testing</a:t>
            </a:r>
            <a:br>
              <a:rPr lang="en" dirty="0"/>
            </a:br>
            <a:r>
              <a:rPr lang="en" dirty="0"/>
              <a:t>&amp; Version Control</a:t>
            </a:r>
            <a:endParaRPr dirty="0"/>
          </a:p>
        </p:txBody>
      </p:sp>
      <p:sp>
        <p:nvSpPr>
          <p:cNvPr id="148" name="Google Shape;148;p19"/>
          <p:cNvSpPr txBox="1"/>
          <p:nvPr/>
        </p:nvSpPr>
        <p:spPr>
          <a:xfrm>
            <a:off x="-14493" y="2648466"/>
            <a:ext cx="4567335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 GitHub Repository:</a:t>
            </a:r>
            <a:r>
              <a:rPr lang="en-GB" dirty="0"/>
              <a:t> </a:t>
            </a:r>
            <a:r>
              <a:rPr lang="en-GB" dirty="0">
                <a:hlinkClick r:id="rId3"/>
              </a:rPr>
              <a:t>GitHub Repository Link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b="1" dirty="0"/>
              <a:t>README</a:t>
            </a:r>
            <a:r>
              <a:rPr lang="en-GB" dirty="0"/>
              <a:t> includes detailed documentation on the setup, usage, and contributions.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 Version control </a:t>
            </a:r>
            <a:r>
              <a:rPr lang="en-GB" dirty="0"/>
              <a:t>managed through GitHub with regular commits and branch management.</a:t>
            </a:r>
          </a:p>
        </p:txBody>
      </p:sp>
      <p:pic>
        <p:nvPicPr>
          <p:cNvPr id="149" name="Google Shape;14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0175" y="1306425"/>
            <a:ext cx="3538901" cy="196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Collaboration &amp; Outcomes</a:t>
            </a:r>
            <a:endParaRPr/>
          </a:p>
        </p:txBody>
      </p:sp>
      <p:grpSp>
        <p:nvGrpSpPr>
          <p:cNvPr id="156" name="Google Shape;156;p20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57" name="Google Shape;157;p20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0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" name="Google Shape;159;p20"/>
          <p:cNvSpPr txBox="1">
            <a:spLocks noGrp="1"/>
          </p:cNvSpPr>
          <p:nvPr>
            <p:ph type="body" idx="4294967295"/>
          </p:nvPr>
        </p:nvSpPr>
        <p:spPr>
          <a:xfrm>
            <a:off x="3359488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Collaboration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0" name="Google Shape;160;p20"/>
          <p:cNvSpPr txBox="1">
            <a:spLocks noGrp="1"/>
          </p:cNvSpPr>
          <p:nvPr>
            <p:ph type="body" idx="4294967295"/>
          </p:nvPr>
        </p:nvSpPr>
        <p:spPr>
          <a:xfrm>
            <a:off x="522325" y="15800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MVP Success</a:t>
            </a:r>
            <a:endParaRPr sz="10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are pleased with the initial MVP, which successfully includes the basic features, primarily focusing on weather data retrieval with a basic GUI presentation. The team planning was effective.</a:t>
            </a:r>
            <a:endParaRPr sz="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Future Enhancements</a:t>
            </a:r>
            <a:endParaRPr sz="10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794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AutoNum type="arabicPeriod"/>
            </a:pPr>
            <a:r>
              <a:rPr lang="en-GB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Expand book categories.</a:t>
            </a:r>
          </a:p>
          <a:p>
            <a:pPr marL="457200" lvl="0" indent="-2794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AutoNum type="arabicPeriod"/>
            </a:pPr>
            <a:r>
              <a:rPr lang="en-GB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Enhanced Django Model such as Django model classes from a JSON Object</a:t>
            </a:r>
          </a:p>
          <a:p>
            <a:pPr marL="457200" lvl="0" indent="-2794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AutoNum type="arabicPeriod"/>
            </a:pPr>
            <a:r>
              <a:rPr lang="en-GB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Moving to No-SQL and JSON schema current trends than legacy ORM technologies 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700" b="1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 dirty="0"/>
          </a:p>
        </p:txBody>
      </p:sp>
      <p:grpSp>
        <p:nvGrpSpPr>
          <p:cNvPr id="161" name="Google Shape;161;p20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62" name="Google Shape;162;p20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0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20"/>
          <p:cNvSpPr txBox="1">
            <a:spLocks noGrp="1"/>
          </p:cNvSpPr>
          <p:nvPr>
            <p:ph type="body" idx="4294967295"/>
          </p:nvPr>
        </p:nvSpPr>
        <p:spPr>
          <a:xfrm>
            <a:off x="3358850" y="1542450"/>
            <a:ext cx="25557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Problems Encountered</a:t>
            </a:r>
            <a:endParaRPr sz="10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●"/>
            </a:pPr>
            <a:r>
              <a:rPr lang="en" sz="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Scope Clarity</a:t>
            </a:r>
            <a:r>
              <a:rPr lang="en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clearly defined scope of the MVP meant we encountered no significant functionality issues other than those related to weather data.</a:t>
            </a:r>
            <a:endParaRPr sz="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●"/>
            </a:pPr>
            <a:r>
              <a:rPr lang="en-GB" sz="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Managing dynamic data</a:t>
            </a:r>
            <a:r>
              <a:rPr lang="en-GB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book reviews and ensuring a consistent user experience across different devices. </a:t>
            </a:r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●"/>
            </a:pPr>
            <a:r>
              <a:rPr lang="en" sz="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Minor Fixes</a:t>
            </a:r>
            <a:r>
              <a:rPr lang="en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There are a few small fixes remaining to complete.</a:t>
            </a:r>
            <a:endParaRPr sz="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600"/>
              </a:spcAft>
              <a:buNone/>
            </a:pPr>
            <a:endParaRPr sz="900" dirty="0"/>
          </a:p>
        </p:txBody>
      </p:sp>
      <p:grpSp>
        <p:nvGrpSpPr>
          <p:cNvPr id="165" name="Google Shape;165;p20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66" name="Google Shape;166;p20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0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8" name="Google Shape;168;p20"/>
          <p:cNvSpPr txBox="1">
            <a:spLocks noGrp="1"/>
          </p:cNvSpPr>
          <p:nvPr>
            <p:ph type="body" idx="4294967295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Summary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9" name="Google Shape;169;p20"/>
          <p:cNvSpPr txBox="1">
            <a:spLocks noGrp="1"/>
          </p:cNvSpPr>
          <p:nvPr>
            <p:ph type="body" idx="4294967295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en-GB" sz="1100" b="1" dirty="0"/>
              <a:t>Team Dynamics</a:t>
            </a:r>
            <a:r>
              <a:rPr lang="en-GB" sz="1100" dirty="0"/>
              <a:t>: Excellent collaboration with clear communication and task distribution.</a:t>
            </a:r>
          </a:p>
          <a:p>
            <a:pPr marL="171450" indent="-171450"/>
            <a:r>
              <a:rPr lang="en-GB" sz="1100" b="1" dirty="0"/>
              <a:t>Learning Outcomes</a:t>
            </a:r>
            <a:r>
              <a:rPr lang="en-GB" sz="1100" dirty="0"/>
              <a:t>: Improved knowledge of Django DB Interaction, responsive design, and project management in a team setting.</a:t>
            </a:r>
          </a:p>
          <a:p>
            <a:pPr marL="171450" indent="-171450"/>
            <a:r>
              <a:rPr lang="en-GB" sz="1100" b="1" dirty="0"/>
              <a:t>Recommendation</a:t>
            </a:r>
            <a:r>
              <a:rPr lang="en-GB" sz="1100" dirty="0"/>
              <a:t>: Continuation of the project with the addition of new features based on user feedback.</a:t>
            </a:r>
            <a:endParaRPr sz="1100" dirty="0"/>
          </a:p>
        </p:txBody>
      </p:sp>
      <p:sp>
        <p:nvSpPr>
          <p:cNvPr id="170" name="Google Shape;170;p20"/>
          <p:cNvSpPr txBox="1">
            <a:spLocks noGrp="1"/>
          </p:cNvSpPr>
          <p:nvPr>
            <p:ph type="body" idx="4294967295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Outcomes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171" name="Google Shape;171;p20"/>
          <p:cNvSpPr txBox="1">
            <a:spLocks noGrp="1"/>
          </p:cNvSpPr>
          <p:nvPr>
            <p:ph type="body" idx="4294967295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Development Problems</a:t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>
            <a:spLocks noGrp="1"/>
          </p:cNvSpPr>
          <p:nvPr>
            <p:ph type="title" idx="4294967295"/>
          </p:nvPr>
        </p:nvSpPr>
        <p:spPr>
          <a:xfrm>
            <a:off x="3091238" y="1703375"/>
            <a:ext cx="2656800" cy="76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675</Words>
  <Application>Microsoft Office PowerPoint</Application>
  <PresentationFormat>On-screen Show (16:9)</PresentationFormat>
  <Paragraphs>75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-apple-system</vt:lpstr>
      <vt:lpstr>Roboto</vt:lpstr>
      <vt:lpstr>Arial</vt:lpstr>
      <vt:lpstr>Geometric</vt:lpstr>
      <vt:lpstr>Hackathon 3 -The Kids Books Review! </vt:lpstr>
      <vt:lpstr>Planning &amp; Design </vt:lpstr>
      <vt:lpstr>Project Board</vt:lpstr>
      <vt:lpstr>Features</vt:lpstr>
      <vt:lpstr>Deployed Project </vt:lpstr>
      <vt:lpstr>Documentation, Testing &amp; Version Control</vt:lpstr>
      <vt:lpstr>Collaboration &amp; Outcomes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 3 -The Kids Books Review! </dc:title>
  <cp:lastModifiedBy>RAJENDRAN Suraj</cp:lastModifiedBy>
  <cp:revision>6</cp:revision>
  <dcterms:modified xsi:type="dcterms:W3CDTF">2024-08-17T07:33:40Z</dcterms:modified>
</cp:coreProperties>
</file>